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738" r:id="rId6"/>
    <p:sldMasterId id="2147483743" r:id="rId7"/>
    <p:sldMasterId id="2147483745" r:id="rId8"/>
    <p:sldMasterId id="2147483747" r:id="rId9"/>
    <p:sldMasterId id="2147483750" r:id="rId10"/>
    <p:sldMasterId id="2147483760" r:id="rId11"/>
    <p:sldMasterId id="2147483762" r:id="rId12"/>
  </p:sldMasterIdLst>
  <p:notesMasterIdLst>
    <p:notesMasterId r:id="rId39"/>
  </p:notesMasterIdLst>
  <p:handoutMasterIdLst>
    <p:handoutMasterId r:id="rId40"/>
  </p:handoutMasterIdLst>
  <p:sldIdLst>
    <p:sldId id="388" r:id="rId13"/>
    <p:sldId id="391" r:id="rId14"/>
    <p:sldId id="389" r:id="rId15"/>
    <p:sldId id="390" r:id="rId16"/>
    <p:sldId id="392" r:id="rId17"/>
    <p:sldId id="393" r:id="rId18"/>
    <p:sldId id="396" r:id="rId19"/>
    <p:sldId id="398" r:id="rId20"/>
    <p:sldId id="409" r:id="rId21"/>
    <p:sldId id="399" r:id="rId22"/>
    <p:sldId id="400" r:id="rId23"/>
    <p:sldId id="411" r:id="rId24"/>
    <p:sldId id="394" r:id="rId25"/>
    <p:sldId id="395" r:id="rId26"/>
    <p:sldId id="401" r:id="rId27"/>
    <p:sldId id="404" r:id="rId28"/>
    <p:sldId id="407" r:id="rId29"/>
    <p:sldId id="405" r:id="rId30"/>
    <p:sldId id="402" r:id="rId31"/>
    <p:sldId id="403" r:id="rId32"/>
    <p:sldId id="414" r:id="rId33"/>
    <p:sldId id="406" r:id="rId34"/>
    <p:sldId id="408" r:id="rId35"/>
    <p:sldId id="413" r:id="rId36"/>
    <p:sldId id="412" r:id="rId37"/>
    <p:sldId id="362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Lockyer" initials="SL" lastIdx="9" clrIdx="0">
    <p:extLst>
      <p:ext uri="{19B8F6BF-5375-455C-9EA6-DF929625EA0E}">
        <p15:presenceInfo xmlns:p15="http://schemas.microsoft.com/office/powerpoint/2012/main" userId="S-1-5-21-1974762338-2042246095-630515929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AD3D5-E6EA-4FE4-BE9A-C1AEF0F5C99A}" v="12" dt="2020-12-02T16:10:55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25" autoAdjust="0"/>
  </p:normalViewPr>
  <p:slideViewPr>
    <p:cSldViewPr snapToGrid="0">
      <p:cViewPr varScale="1">
        <p:scale>
          <a:sx n="57" d="100"/>
          <a:sy n="57" d="100"/>
        </p:scale>
        <p:origin x="992" y="36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microsoft.com/office/2016/11/relationships/changesInfo" Target="changesInfos/changesInfo1.xml"/><Relationship Id="rId20" Type="http://schemas.openxmlformats.org/officeDocument/2006/relationships/slide" Target="slides/slide8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" userId="07f4b406-cfdf-44ea-80a5-e7a034eaf81e" providerId="ADAL" clId="{15941A48-307C-4A75-A5C1-3C547916ED74}"/>
    <pc:docChg chg="undo custSel modSld modMainMaster">
      <pc:chgData name="Alex" userId="07f4b406-cfdf-44ea-80a5-e7a034eaf81e" providerId="ADAL" clId="{15941A48-307C-4A75-A5C1-3C547916ED74}" dt="2020-09-22T14:25:15.946" v="7"/>
      <pc:docMkLst>
        <pc:docMk/>
      </pc:docMkLst>
      <pc:sldChg chg="addSp modSp mod">
        <pc:chgData name="Alex" userId="07f4b406-cfdf-44ea-80a5-e7a034eaf81e" providerId="ADAL" clId="{15941A48-307C-4A75-A5C1-3C547916ED74}" dt="2020-09-22T14:25:15.946" v="7"/>
        <pc:sldMkLst>
          <pc:docMk/>
          <pc:sldMk cId="577586337" sldId="484"/>
        </pc:sldMkLst>
        <pc:spChg chg="add mod">
          <ac:chgData name="Alex" userId="07f4b406-cfdf-44ea-80a5-e7a034eaf81e" providerId="ADAL" clId="{15941A48-307C-4A75-A5C1-3C547916ED74}" dt="2020-09-22T14:25:15.946" v="7"/>
          <ac:spMkLst>
            <pc:docMk/>
            <pc:sldMk cId="577586337" sldId="484"/>
            <ac:spMk id="7" creationId="{3CC68FE0-B011-41EB-98F7-DDC3E9EBDFB9}"/>
          </ac:spMkLst>
        </pc:spChg>
        <pc:picChg chg="add mod">
          <ac:chgData name="Alex" userId="07f4b406-cfdf-44ea-80a5-e7a034eaf81e" providerId="ADAL" clId="{15941A48-307C-4A75-A5C1-3C547916ED74}" dt="2020-09-22T14:25:08.211" v="2" actId="1076"/>
          <ac:picMkLst>
            <pc:docMk/>
            <pc:sldMk cId="577586337" sldId="484"/>
            <ac:picMk id="5" creationId="{E3B94A2F-81F6-41C0-B19A-565DD36BB5D0}"/>
          </ac:picMkLst>
        </pc:picChg>
      </pc:sldChg>
      <pc:sldMasterChg chg="modSp mod">
        <pc:chgData name="Alex" userId="07f4b406-cfdf-44ea-80a5-e7a034eaf81e" providerId="ADAL" clId="{15941A48-307C-4A75-A5C1-3C547916ED74}" dt="2020-09-22T14:24:05.071" v="0" actId="20577"/>
        <pc:sldMasterMkLst>
          <pc:docMk/>
          <pc:sldMasterMk cId="1438286082" sldId="2147483743"/>
        </pc:sldMasterMkLst>
        <pc:spChg chg="mod">
          <ac:chgData name="Alex" userId="07f4b406-cfdf-44ea-80a5-e7a034eaf81e" providerId="ADAL" clId="{15941A48-307C-4A75-A5C1-3C547916ED74}" dt="2020-09-22T14:24:05.071" v="0" actId="20577"/>
          <ac:spMkLst>
            <pc:docMk/>
            <pc:sldMasterMk cId="1438286082" sldId="2147483743"/>
            <ac:spMk id="9" creationId="{00000000-0000-0000-0000-000000000000}"/>
          </ac:spMkLst>
        </pc:spChg>
      </pc:sldMasterChg>
    </pc:docChg>
  </pc:docChgLst>
  <pc:docChgLst>
    <pc:chgData name="Alex" userId="07f4b406-cfdf-44ea-80a5-e7a034eaf81e" providerId="ADAL" clId="{DBAB4981-E862-4F41-B2AE-41E99639187A}"/>
    <pc:docChg chg="undo redo custSel addSld delSld modSld sldOrd">
      <pc:chgData name="Alex" userId="07f4b406-cfdf-44ea-80a5-e7a034eaf81e" providerId="ADAL" clId="{DBAB4981-E862-4F41-B2AE-41E99639187A}" dt="2020-09-17T08:31:20.261" v="330" actId="5793"/>
      <pc:docMkLst>
        <pc:docMk/>
      </pc:docMkLst>
      <pc:sldChg chg="del">
        <pc:chgData name="Alex" userId="07f4b406-cfdf-44ea-80a5-e7a034eaf81e" providerId="ADAL" clId="{DBAB4981-E862-4F41-B2AE-41E99639187A}" dt="2020-09-17T08:24:02.189" v="165" actId="47"/>
        <pc:sldMkLst>
          <pc:docMk/>
          <pc:sldMk cId="341835881" sldId="468"/>
        </pc:sldMkLst>
      </pc:sldChg>
      <pc:sldChg chg="addSp modSp add mod">
        <pc:chgData name="Alex" userId="07f4b406-cfdf-44ea-80a5-e7a034eaf81e" providerId="ADAL" clId="{DBAB4981-E862-4F41-B2AE-41E99639187A}" dt="2020-09-17T08:14:31.946" v="5" actId="1076"/>
        <pc:sldMkLst>
          <pc:docMk/>
          <pc:sldMk cId="2734639350" sldId="474"/>
        </pc:sldMkLst>
        <pc:spChg chg="mod">
          <ac:chgData name="Alex" userId="07f4b406-cfdf-44ea-80a5-e7a034eaf81e" providerId="ADAL" clId="{DBAB4981-E862-4F41-B2AE-41E99639187A}" dt="2020-09-17T08:13:56.147" v="1"/>
          <ac:spMkLst>
            <pc:docMk/>
            <pc:sldMk cId="2734639350" sldId="474"/>
            <ac:spMk id="2" creationId="{00000000-0000-0000-0000-000000000000}"/>
          </ac:spMkLst>
        </pc:spChg>
        <pc:spChg chg="mod">
          <ac:chgData name="Alex" userId="07f4b406-cfdf-44ea-80a5-e7a034eaf81e" providerId="ADAL" clId="{DBAB4981-E862-4F41-B2AE-41E99639187A}" dt="2020-09-17T08:14:16.595" v="3" actId="14100"/>
          <ac:spMkLst>
            <pc:docMk/>
            <pc:sldMk cId="2734639350" sldId="474"/>
            <ac:spMk id="3" creationId="{00000000-0000-0000-0000-000000000000}"/>
          </ac:spMkLst>
        </pc:spChg>
        <pc:picChg chg="add mod">
          <ac:chgData name="Alex" userId="07f4b406-cfdf-44ea-80a5-e7a034eaf81e" providerId="ADAL" clId="{DBAB4981-E862-4F41-B2AE-41E99639187A}" dt="2020-09-17T08:14:31.946" v="5" actId="1076"/>
          <ac:picMkLst>
            <pc:docMk/>
            <pc:sldMk cId="2734639350" sldId="474"/>
            <ac:picMk id="5" creationId="{237ECE9E-841F-4822-B861-FA9810DAA741}"/>
          </ac:picMkLst>
        </pc:picChg>
        <pc:picChg chg="add mod">
          <ac:chgData name="Alex" userId="07f4b406-cfdf-44ea-80a5-e7a034eaf81e" providerId="ADAL" clId="{DBAB4981-E862-4F41-B2AE-41E99639187A}" dt="2020-09-17T08:14:31.946" v="5" actId="1076"/>
          <ac:picMkLst>
            <pc:docMk/>
            <pc:sldMk cId="2734639350" sldId="474"/>
            <ac:picMk id="7" creationId="{67C1C8B1-EB13-475D-B449-C351D381C534}"/>
          </ac:picMkLst>
        </pc:picChg>
      </pc:sldChg>
      <pc:sldChg chg="addSp delSp modSp add mod ord">
        <pc:chgData name="Alex" userId="07f4b406-cfdf-44ea-80a5-e7a034eaf81e" providerId="ADAL" clId="{DBAB4981-E862-4F41-B2AE-41E99639187A}" dt="2020-09-17T08:30:12.476" v="326"/>
        <pc:sldMkLst>
          <pc:docMk/>
          <pc:sldMk cId="2514601734" sldId="475"/>
        </pc:sldMkLst>
        <pc:spChg chg="mod">
          <ac:chgData name="Alex" userId="07f4b406-cfdf-44ea-80a5-e7a034eaf81e" providerId="ADAL" clId="{DBAB4981-E862-4F41-B2AE-41E99639187A}" dt="2020-09-17T08:14:50.037" v="7"/>
          <ac:spMkLst>
            <pc:docMk/>
            <pc:sldMk cId="2514601734" sldId="475"/>
            <ac:spMk id="2" creationId="{00000000-0000-0000-0000-000000000000}"/>
          </ac:spMkLst>
        </pc:spChg>
        <pc:spChg chg="del">
          <ac:chgData name="Alex" userId="07f4b406-cfdf-44ea-80a5-e7a034eaf81e" providerId="ADAL" clId="{DBAB4981-E862-4F41-B2AE-41E99639187A}" dt="2020-09-17T08:14:55.027" v="9" actId="478"/>
          <ac:spMkLst>
            <pc:docMk/>
            <pc:sldMk cId="2514601734" sldId="475"/>
            <ac:spMk id="3" creationId="{00000000-0000-0000-0000-000000000000}"/>
          </ac:spMkLst>
        </pc:spChg>
        <pc:spChg chg="add del mod">
          <ac:chgData name="Alex" userId="07f4b406-cfdf-44ea-80a5-e7a034eaf81e" providerId="ADAL" clId="{DBAB4981-E862-4F41-B2AE-41E99639187A}" dt="2020-09-17T08:14:57.570" v="10" actId="478"/>
          <ac:spMkLst>
            <pc:docMk/>
            <pc:sldMk cId="2514601734" sldId="475"/>
            <ac:spMk id="6" creationId="{8EDBAFDD-7623-49C6-A5B1-FE1949506AA2}"/>
          </ac:spMkLst>
        </pc:spChg>
        <pc:spChg chg="add">
          <ac:chgData name="Alex" userId="07f4b406-cfdf-44ea-80a5-e7a034eaf81e" providerId="ADAL" clId="{DBAB4981-E862-4F41-B2AE-41E99639187A}" dt="2020-09-17T08:15:24.145" v="13" actId="22"/>
          <ac:spMkLst>
            <pc:docMk/>
            <pc:sldMk cId="2514601734" sldId="475"/>
            <ac:spMk id="14" creationId="{DF2952B9-C356-46D1-B65A-17730A6E455E}"/>
          </ac:spMkLst>
        </pc:spChg>
        <pc:graphicFrameChg chg="add mod">
          <ac:chgData name="Alex" userId="07f4b406-cfdf-44ea-80a5-e7a034eaf81e" providerId="ADAL" clId="{DBAB4981-E862-4F41-B2AE-41E99639187A}" dt="2020-09-17T08:15:29.405" v="14" actId="1076"/>
          <ac:graphicFrameMkLst>
            <pc:docMk/>
            <pc:sldMk cId="2514601734" sldId="475"/>
            <ac:graphicFrameMk id="8" creationId="{5D98A640-43A6-4C2F-95E0-EA745704405D}"/>
          </ac:graphicFrameMkLst>
        </pc:graphicFrameChg>
        <pc:picChg chg="del">
          <ac:chgData name="Alex" userId="07f4b406-cfdf-44ea-80a5-e7a034eaf81e" providerId="ADAL" clId="{DBAB4981-E862-4F41-B2AE-41E99639187A}" dt="2020-09-17T08:14:52.542" v="8" actId="478"/>
          <ac:picMkLst>
            <pc:docMk/>
            <pc:sldMk cId="2514601734" sldId="475"/>
            <ac:picMk id="5" creationId="{237ECE9E-841F-4822-B861-FA9810DAA741}"/>
          </ac:picMkLst>
        </pc:picChg>
        <pc:picChg chg="del">
          <ac:chgData name="Alex" userId="07f4b406-cfdf-44ea-80a5-e7a034eaf81e" providerId="ADAL" clId="{DBAB4981-E862-4F41-B2AE-41E99639187A}" dt="2020-09-17T08:14:52.542" v="8" actId="478"/>
          <ac:picMkLst>
            <pc:docMk/>
            <pc:sldMk cId="2514601734" sldId="475"/>
            <ac:picMk id="7" creationId="{67C1C8B1-EB13-475D-B449-C351D381C534}"/>
          </ac:picMkLst>
        </pc:picChg>
        <pc:picChg chg="add mod">
          <ac:chgData name="Alex" userId="07f4b406-cfdf-44ea-80a5-e7a034eaf81e" providerId="ADAL" clId="{DBAB4981-E862-4F41-B2AE-41E99639187A}" dt="2020-09-17T08:15:32.925" v="16" actId="1076"/>
          <ac:picMkLst>
            <pc:docMk/>
            <pc:sldMk cId="2514601734" sldId="475"/>
            <ac:picMk id="10" creationId="{96005291-55A6-4496-8611-5764B26830CF}"/>
          </ac:picMkLst>
        </pc:picChg>
        <pc:picChg chg="add mod">
          <ac:chgData name="Alex" userId="07f4b406-cfdf-44ea-80a5-e7a034eaf81e" providerId="ADAL" clId="{DBAB4981-E862-4F41-B2AE-41E99639187A}" dt="2020-09-17T08:15:31.518" v="15" actId="1076"/>
          <ac:picMkLst>
            <pc:docMk/>
            <pc:sldMk cId="2514601734" sldId="475"/>
            <ac:picMk id="12" creationId="{6E9E5E4D-844D-4A17-A0E7-29B6BACAFD53}"/>
          </ac:picMkLst>
        </pc:picChg>
      </pc:sldChg>
      <pc:sldChg chg="addSp delSp modSp add mod">
        <pc:chgData name="Alex" userId="07f4b406-cfdf-44ea-80a5-e7a034eaf81e" providerId="ADAL" clId="{DBAB4981-E862-4F41-B2AE-41E99639187A}" dt="2020-09-17T08:16:28.541" v="27" actId="22"/>
        <pc:sldMkLst>
          <pc:docMk/>
          <pc:sldMk cId="1030757537" sldId="476"/>
        </pc:sldMkLst>
        <pc:spChg chg="mod">
          <ac:chgData name="Alex" userId="07f4b406-cfdf-44ea-80a5-e7a034eaf81e" providerId="ADAL" clId="{DBAB4981-E862-4F41-B2AE-41E99639187A}" dt="2020-09-17T08:15:52.082" v="18"/>
          <ac:spMkLst>
            <pc:docMk/>
            <pc:sldMk cId="1030757537" sldId="476"/>
            <ac:spMk id="2" creationId="{00000000-0000-0000-0000-000000000000}"/>
          </ac:spMkLst>
        </pc:spChg>
        <pc:spChg chg="mod">
          <ac:chgData name="Alex" userId="07f4b406-cfdf-44ea-80a5-e7a034eaf81e" providerId="ADAL" clId="{DBAB4981-E862-4F41-B2AE-41E99639187A}" dt="2020-09-17T08:16:09.720" v="23" actId="12"/>
          <ac:spMkLst>
            <pc:docMk/>
            <pc:sldMk cId="1030757537" sldId="476"/>
            <ac:spMk id="3" creationId="{00000000-0000-0000-0000-000000000000}"/>
          </ac:spMkLst>
        </pc:spChg>
        <pc:picChg chg="add">
          <ac:chgData name="Alex" userId="07f4b406-cfdf-44ea-80a5-e7a034eaf81e" providerId="ADAL" clId="{DBAB4981-E862-4F41-B2AE-41E99639187A}" dt="2020-09-17T08:16:17.019" v="25" actId="22"/>
          <ac:picMkLst>
            <pc:docMk/>
            <pc:sldMk cId="1030757537" sldId="476"/>
            <ac:picMk id="4" creationId="{724593BB-41CA-49E5-B652-96645F952D65}"/>
          </ac:picMkLst>
        </pc:picChg>
        <pc:picChg chg="del">
          <ac:chgData name="Alex" userId="07f4b406-cfdf-44ea-80a5-e7a034eaf81e" providerId="ADAL" clId="{DBAB4981-E862-4F41-B2AE-41E99639187A}" dt="2020-09-17T08:16:12" v="24" actId="478"/>
          <ac:picMkLst>
            <pc:docMk/>
            <pc:sldMk cId="1030757537" sldId="476"/>
            <ac:picMk id="5" creationId="{237ECE9E-841F-4822-B861-FA9810DAA741}"/>
          </ac:picMkLst>
        </pc:picChg>
        <pc:picChg chg="del">
          <ac:chgData name="Alex" userId="07f4b406-cfdf-44ea-80a5-e7a034eaf81e" providerId="ADAL" clId="{DBAB4981-E862-4F41-B2AE-41E99639187A}" dt="2020-09-17T08:16:12" v="24" actId="478"/>
          <ac:picMkLst>
            <pc:docMk/>
            <pc:sldMk cId="1030757537" sldId="476"/>
            <ac:picMk id="7" creationId="{67C1C8B1-EB13-475D-B449-C351D381C534}"/>
          </ac:picMkLst>
        </pc:picChg>
        <pc:picChg chg="add del">
          <ac:chgData name="Alex" userId="07f4b406-cfdf-44ea-80a5-e7a034eaf81e" providerId="ADAL" clId="{DBAB4981-E862-4F41-B2AE-41E99639187A}" dt="2020-09-17T08:16:28.541" v="27" actId="22"/>
          <ac:picMkLst>
            <pc:docMk/>
            <pc:sldMk cId="1030757537" sldId="476"/>
            <ac:picMk id="9" creationId="{D78E3AA2-76ED-4F6D-9252-993FB90C82CE}"/>
          </ac:picMkLst>
        </pc:picChg>
      </pc:sldChg>
      <pc:sldChg chg="addSp delSp modSp add mod">
        <pc:chgData name="Alex" userId="07f4b406-cfdf-44ea-80a5-e7a034eaf81e" providerId="ADAL" clId="{DBAB4981-E862-4F41-B2AE-41E99639187A}" dt="2020-09-17T08:17:14.254" v="40" actId="14100"/>
        <pc:sldMkLst>
          <pc:docMk/>
          <pc:sldMk cId="4144806085" sldId="477"/>
        </pc:sldMkLst>
        <pc:spChg chg="mod">
          <ac:chgData name="Alex" userId="07f4b406-cfdf-44ea-80a5-e7a034eaf81e" providerId="ADAL" clId="{DBAB4981-E862-4F41-B2AE-41E99639187A}" dt="2020-09-17T08:16:40.129" v="29"/>
          <ac:spMkLst>
            <pc:docMk/>
            <pc:sldMk cId="4144806085" sldId="477"/>
            <ac:spMk id="2" creationId="{00000000-0000-0000-0000-000000000000}"/>
          </ac:spMkLst>
        </pc:spChg>
        <pc:spChg chg="mod">
          <ac:chgData name="Alex" userId="07f4b406-cfdf-44ea-80a5-e7a034eaf81e" providerId="ADAL" clId="{DBAB4981-E862-4F41-B2AE-41E99639187A}" dt="2020-09-17T08:17:04.142" v="36" actId="14100"/>
          <ac:spMkLst>
            <pc:docMk/>
            <pc:sldMk cId="4144806085" sldId="477"/>
            <ac:spMk id="3" creationId="{00000000-0000-0000-0000-000000000000}"/>
          </ac:spMkLst>
        </pc:spChg>
        <pc:picChg chg="del">
          <ac:chgData name="Alex" userId="07f4b406-cfdf-44ea-80a5-e7a034eaf81e" providerId="ADAL" clId="{DBAB4981-E862-4F41-B2AE-41E99639187A}" dt="2020-09-17T08:17:05.660" v="37" actId="478"/>
          <ac:picMkLst>
            <pc:docMk/>
            <pc:sldMk cId="4144806085" sldId="477"/>
            <ac:picMk id="4" creationId="{724593BB-41CA-49E5-B652-96645F952D65}"/>
          </ac:picMkLst>
        </pc:picChg>
        <pc:picChg chg="add mod">
          <ac:chgData name="Alex" userId="07f4b406-cfdf-44ea-80a5-e7a034eaf81e" providerId="ADAL" clId="{DBAB4981-E862-4F41-B2AE-41E99639187A}" dt="2020-09-17T08:17:14.254" v="40" actId="14100"/>
          <ac:picMkLst>
            <pc:docMk/>
            <pc:sldMk cId="4144806085" sldId="477"/>
            <ac:picMk id="6" creationId="{CCEF87AF-BD1C-4E15-8368-5578256F40F8}"/>
          </ac:picMkLst>
        </pc:picChg>
      </pc:sldChg>
      <pc:sldChg chg="addSp delSp modSp add mod modNotesTx">
        <pc:chgData name="Alex" userId="07f4b406-cfdf-44ea-80a5-e7a034eaf81e" providerId="ADAL" clId="{DBAB4981-E862-4F41-B2AE-41E99639187A}" dt="2020-09-17T08:19:40.622" v="63" actId="1076"/>
        <pc:sldMkLst>
          <pc:docMk/>
          <pc:sldMk cId="826589591" sldId="478"/>
        </pc:sldMkLst>
        <pc:spChg chg="mod">
          <ac:chgData name="Alex" userId="07f4b406-cfdf-44ea-80a5-e7a034eaf81e" providerId="ADAL" clId="{DBAB4981-E862-4F41-B2AE-41E99639187A}" dt="2020-09-17T08:17:43.167" v="42"/>
          <ac:spMkLst>
            <pc:docMk/>
            <pc:sldMk cId="826589591" sldId="478"/>
            <ac:spMk id="2" creationId="{00000000-0000-0000-0000-000000000000}"/>
          </ac:spMkLst>
        </pc:spChg>
        <pc:spChg chg="mod">
          <ac:chgData name="Alex" userId="07f4b406-cfdf-44ea-80a5-e7a034eaf81e" providerId="ADAL" clId="{DBAB4981-E862-4F41-B2AE-41E99639187A}" dt="2020-09-17T08:17:59.396" v="47" actId="14100"/>
          <ac:spMkLst>
            <pc:docMk/>
            <pc:sldMk cId="826589591" sldId="478"/>
            <ac:spMk id="3" creationId="{00000000-0000-0000-0000-000000000000}"/>
          </ac:spMkLst>
        </pc:spChg>
        <pc:picChg chg="del">
          <ac:chgData name="Alex" userId="07f4b406-cfdf-44ea-80a5-e7a034eaf81e" providerId="ADAL" clId="{DBAB4981-E862-4F41-B2AE-41E99639187A}" dt="2020-09-17T08:19:26.391" v="61" actId="478"/>
          <ac:picMkLst>
            <pc:docMk/>
            <pc:sldMk cId="826589591" sldId="478"/>
            <ac:picMk id="4" creationId="{724593BB-41CA-49E5-B652-96645F952D65}"/>
          </ac:picMkLst>
        </pc:picChg>
        <pc:picChg chg="add mod">
          <ac:chgData name="Alex" userId="07f4b406-cfdf-44ea-80a5-e7a034eaf81e" providerId="ADAL" clId="{DBAB4981-E862-4F41-B2AE-41E99639187A}" dt="2020-09-17T08:19:40.622" v="63" actId="1076"/>
          <ac:picMkLst>
            <pc:docMk/>
            <pc:sldMk cId="826589591" sldId="478"/>
            <ac:picMk id="6" creationId="{BB2746B4-561A-4071-BDFC-4CBF8493E59E}"/>
          </ac:picMkLst>
        </pc:picChg>
      </pc:sldChg>
      <pc:sldChg chg="addSp delSp modSp add mod">
        <pc:chgData name="Alex" userId="07f4b406-cfdf-44ea-80a5-e7a034eaf81e" providerId="ADAL" clId="{DBAB4981-E862-4F41-B2AE-41E99639187A}" dt="2020-09-17T08:19:15.636" v="59" actId="1076"/>
        <pc:sldMkLst>
          <pc:docMk/>
          <pc:sldMk cId="511331999" sldId="479"/>
        </pc:sldMkLst>
        <pc:spChg chg="mod">
          <ac:chgData name="Alex" userId="07f4b406-cfdf-44ea-80a5-e7a034eaf81e" providerId="ADAL" clId="{DBAB4981-E862-4F41-B2AE-41E99639187A}" dt="2020-09-17T08:18:48.368" v="52"/>
          <ac:spMkLst>
            <pc:docMk/>
            <pc:sldMk cId="511331999" sldId="479"/>
            <ac:spMk id="2" creationId="{00000000-0000-0000-0000-000000000000}"/>
          </ac:spMkLst>
        </pc:spChg>
        <pc:spChg chg="mod">
          <ac:chgData name="Alex" userId="07f4b406-cfdf-44ea-80a5-e7a034eaf81e" providerId="ADAL" clId="{DBAB4981-E862-4F41-B2AE-41E99639187A}" dt="2020-09-17T08:19:06.811" v="56" actId="14100"/>
          <ac:spMkLst>
            <pc:docMk/>
            <pc:sldMk cId="511331999" sldId="479"/>
            <ac:spMk id="3" creationId="{00000000-0000-0000-0000-000000000000}"/>
          </ac:spMkLst>
        </pc:spChg>
        <pc:picChg chg="del">
          <ac:chgData name="Alex" userId="07f4b406-cfdf-44ea-80a5-e7a034eaf81e" providerId="ADAL" clId="{DBAB4981-E862-4F41-B2AE-41E99639187A}" dt="2020-09-17T08:19:07.833" v="57" actId="478"/>
          <ac:picMkLst>
            <pc:docMk/>
            <pc:sldMk cId="511331999" sldId="479"/>
            <ac:picMk id="4" creationId="{724593BB-41CA-49E5-B652-96645F952D65}"/>
          </ac:picMkLst>
        </pc:picChg>
        <pc:picChg chg="add mod">
          <ac:chgData name="Alex" userId="07f4b406-cfdf-44ea-80a5-e7a034eaf81e" providerId="ADAL" clId="{DBAB4981-E862-4F41-B2AE-41E99639187A}" dt="2020-09-17T08:19:15.636" v="59" actId="1076"/>
          <ac:picMkLst>
            <pc:docMk/>
            <pc:sldMk cId="511331999" sldId="479"/>
            <ac:picMk id="6" creationId="{81CEDAB6-2BC7-4339-ADF5-73B8F3A8C59B}"/>
          </ac:picMkLst>
        </pc:picChg>
      </pc:sldChg>
      <pc:sldChg chg="addSp delSp modSp add mod modNotesTx">
        <pc:chgData name="Alex" userId="07f4b406-cfdf-44ea-80a5-e7a034eaf81e" providerId="ADAL" clId="{DBAB4981-E862-4F41-B2AE-41E99639187A}" dt="2020-09-17T08:21:47.052" v="94" actId="20577"/>
        <pc:sldMkLst>
          <pc:docMk/>
          <pc:sldMk cId="3756641302" sldId="480"/>
        </pc:sldMkLst>
        <pc:spChg chg="mod">
          <ac:chgData name="Alex" userId="07f4b406-cfdf-44ea-80a5-e7a034eaf81e" providerId="ADAL" clId="{DBAB4981-E862-4F41-B2AE-41E99639187A}" dt="2020-09-17T08:21:47.052" v="94" actId="20577"/>
          <ac:spMkLst>
            <pc:docMk/>
            <pc:sldMk cId="3756641302" sldId="480"/>
            <ac:spMk id="2" creationId="{00000000-0000-0000-0000-000000000000}"/>
          </ac:spMkLst>
        </pc:spChg>
        <pc:spChg chg="del">
          <ac:chgData name="Alex" userId="07f4b406-cfdf-44ea-80a5-e7a034eaf81e" providerId="ADAL" clId="{DBAB4981-E862-4F41-B2AE-41E99639187A}" dt="2020-09-17T08:20:08.298" v="65" actId="478"/>
          <ac:spMkLst>
            <pc:docMk/>
            <pc:sldMk cId="3756641302" sldId="480"/>
            <ac:spMk id="3" creationId="{00000000-0000-0000-0000-000000000000}"/>
          </ac:spMkLst>
        </pc:spChg>
        <pc:spChg chg="add del mod">
          <ac:chgData name="Alex" userId="07f4b406-cfdf-44ea-80a5-e7a034eaf81e" providerId="ADAL" clId="{DBAB4981-E862-4F41-B2AE-41E99639187A}" dt="2020-09-17T08:20:11.501" v="66" actId="478"/>
          <ac:spMkLst>
            <pc:docMk/>
            <pc:sldMk cId="3756641302" sldId="480"/>
            <ac:spMk id="5" creationId="{9702F02C-DCEF-4BB9-84BE-B06AF8159A5A}"/>
          </ac:spMkLst>
        </pc:spChg>
        <pc:picChg chg="del">
          <ac:chgData name="Alex" userId="07f4b406-cfdf-44ea-80a5-e7a034eaf81e" providerId="ADAL" clId="{DBAB4981-E862-4F41-B2AE-41E99639187A}" dt="2020-09-17T08:20:06.248" v="64" actId="478"/>
          <ac:picMkLst>
            <pc:docMk/>
            <pc:sldMk cId="3756641302" sldId="480"/>
            <ac:picMk id="6" creationId="{81CEDAB6-2BC7-4339-ADF5-73B8F3A8C59B}"/>
          </ac:picMkLst>
        </pc:picChg>
        <pc:picChg chg="add mod">
          <ac:chgData name="Alex" userId="07f4b406-cfdf-44ea-80a5-e7a034eaf81e" providerId="ADAL" clId="{DBAB4981-E862-4F41-B2AE-41E99639187A}" dt="2020-09-17T08:20:16.140" v="70" actId="1076"/>
          <ac:picMkLst>
            <pc:docMk/>
            <pc:sldMk cId="3756641302" sldId="480"/>
            <ac:picMk id="8" creationId="{5AE4EE95-F467-4CC6-9E74-A27332D90B3B}"/>
          </ac:picMkLst>
        </pc:picChg>
      </pc:sldChg>
      <pc:sldChg chg="addSp delSp modSp add mod">
        <pc:chgData name="Alex" userId="07f4b406-cfdf-44ea-80a5-e7a034eaf81e" providerId="ADAL" clId="{DBAB4981-E862-4F41-B2AE-41E99639187A}" dt="2020-09-17T08:31:04.906" v="328" actId="22"/>
        <pc:sldMkLst>
          <pc:docMk/>
          <pc:sldMk cId="3477724852" sldId="481"/>
        </pc:sldMkLst>
        <pc:spChg chg="mod">
          <ac:chgData name="Alex" userId="07f4b406-cfdf-44ea-80a5-e7a034eaf81e" providerId="ADAL" clId="{DBAB4981-E862-4F41-B2AE-41E99639187A}" dt="2020-09-17T08:30:56.226" v="327"/>
          <ac:spMkLst>
            <pc:docMk/>
            <pc:sldMk cId="3477724852" sldId="481"/>
            <ac:spMk id="2" creationId="{00000000-0000-0000-0000-000000000000}"/>
          </ac:spMkLst>
        </pc:spChg>
        <pc:spChg chg="mod">
          <ac:chgData name="Alex" userId="07f4b406-cfdf-44ea-80a5-e7a034eaf81e" providerId="ADAL" clId="{DBAB4981-E862-4F41-B2AE-41E99639187A}" dt="2020-09-17T08:21:26.504" v="77"/>
          <ac:spMkLst>
            <pc:docMk/>
            <pc:sldMk cId="3477724852" sldId="481"/>
            <ac:spMk id="3" creationId="{00000000-0000-0000-0000-000000000000}"/>
          </ac:spMkLst>
        </pc:spChg>
        <pc:spChg chg="add">
          <ac:chgData name="Alex" userId="07f4b406-cfdf-44ea-80a5-e7a034eaf81e" providerId="ADAL" clId="{DBAB4981-E862-4F41-B2AE-41E99639187A}" dt="2020-09-17T08:31:04.906" v="328" actId="22"/>
          <ac:spMkLst>
            <pc:docMk/>
            <pc:sldMk cId="3477724852" sldId="481"/>
            <ac:spMk id="8" creationId="{D5A5C3EF-0F69-4861-A469-4C5E6366F554}"/>
          </ac:spMkLst>
        </pc:spChg>
        <pc:picChg chg="add mod">
          <ac:chgData name="Alex" userId="07f4b406-cfdf-44ea-80a5-e7a034eaf81e" providerId="ADAL" clId="{DBAB4981-E862-4F41-B2AE-41E99639187A}" dt="2020-09-17T08:21:38.687" v="81" actId="14100"/>
          <ac:picMkLst>
            <pc:docMk/>
            <pc:sldMk cId="3477724852" sldId="481"/>
            <ac:picMk id="4" creationId="{C6F4E714-FBFE-4368-B51F-180D14F46B89}"/>
          </ac:picMkLst>
        </pc:picChg>
        <pc:picChg chg="del">
          <ac:chgData name="Alex" userId="07f4b406-cfdf-44ea-80a5-e7a034eaf81e" providerId="ADAL" clId="{DBAB4981-E862-4F41-B2AE-41E99639187A}" dt="2020-09-17T08:21:28.676" v="78" actId="478"/>
          <ac:picMkLst>
            <pc:docMk/>
            <pc:sldMk cId="3477724852" sldId="481"/>
            <ac:picMk id="6" creationId="{81CEDAB6-2BC7-4339-ADF5-73B8F3A8C59B}"/>
          </ac:picMkLst>
        </pc:picChg>
      </pc:sldChg>
      <pc:sldChg chg="addSp delSp modSp add mod modNotesTx">
        <pc:chgData name="Alex" userId="07f4b406-cfdf-44ea-80a5-e7a034eaf81e" providerId="ADAL" clId="{DBAB4981-E862-4F41-B2AE-41E99639187A}" dt="2020-09-17T08:31:20.261" v="330" actId="5793"/>
        <pc:sldMkLst>
          <pc:docMk/>
          <pc:sldMk cId="1386137501" sldId="482"/>
        </pc:sldMkLst>
        <pc:spChg chg="mod">
          <ac:chgData name="Alex" userId="07f4b406-cfdf-44ea-80a5-e7a034eaf81e" providerId="ADAL" clId="{DBAB4981-E862-4F41-B2AE-41E99639187A}" dt="2020-09-17T08:23:37.735" v="163" actId="20577"/>
          <ac:spMkLst>
            <pc:docMk/>
            <pc:sldMk cId="1386137501" sldId="482"/>
            <ac:spMk id="2" creationId="{00000000-0000-0000-0000-000000000000}"/>
          </ac:spMkLst>
        </pc:spChg>
        <pc:spChg chg="del">
          <ac:chgData name="Alex" userId="07f4b406-cfdf-44ea-80a5-e7a034eaf81e" providerId="ADAL" clId="{DBAB4981-E862-4F41-B2AE-41E99639187A}" dt="2020-09-17T08:22:37.447" v="150" actId="478"/>
          <ac:spMkLst>
            <pc:docMk/>
            <pc:sldMk cId="1386137501" sldId="482"/>
            <ac:spMk id="3" creationId="{00000000-0000-0000-0000-000000000000}"/>
          </ac:spMkLst>
        </pc:spChg>
        <pc:spChg chg="add del mod">
          <ac:chgData name="Alex" userId="07f4b406-cfdf-44ea-80a5-e7a034eaf81e" providerId="ADAL" clId="{DBAB4981-E862-4F41-B2AE-41E99639187A}" dt="2020-09-17T08:22:39.120" v="151" actId="478"/>
          <ac:spMkLst>
            <pc:docMk/>
            <pc:sldMk cId="1386137501" sldId="482"/>
            <ac:spMk id="6" creationId="{D2D81BE6-1E62-4930-B211-4FE1C72A4932}"/>
          </ac:spMkLst>
        </pc:spChg>
        <pc:spChg chg="add mod">
          <ac:chgData name="Alex" userId="07f4b406-cfdf-44ea-80a5-e7a034eaf81e" providerId="ADAL" clId="{DBAB4981-E862-4F41-B2AE-41E99639187A}" dt="2020-09-17T08:22:41.966" v="153" actId="1076"/>
          <ac:spMkLst>
            <pc:docMk/>
            <pc:sldMk cId="1386137501" sldId="482"/>
            <ac:spMk id="8" creationId="{DC66AD44-A94B-45E6-B2DD-9FD853FE2F0C}"/>
          </ac:spMkLst>
        </pc:spChg>
        <pc:spChg chg="add mod">
          <ac:chgData name="Alex" userId="07f4b406-cfdf-44ea-80a5-e7a034eaf81e" providerId="ADAL" clId="{DBAB4981-E862-4F41-B2AE-41E99639187A}" dt="2020-09-17T08:31:20.261" v="330" actId="5793"/>
          <ac:spMkLst>
            <pc:docMk/>
            <pc:sldMk cId="1386137501" sldId="482"/>
            <ac:spMk id="11" creationId="{C5A6B7F5-9538-4E65-975C-CE89F32EE0F3}"/>
          </ac:spMkLst>
        </pc:spChg>
        <pc:spChg chg="add mod">
          <ac:chgData name="Alex" userId="07f4b406-cfdf-44ea-80a5-e7a034eaf81e" providerId="ADAL" clId="{DBAB4981-E862-4F41-B2AE-41E99639187A}" dt="2020-09-17T08:23:30.149" v="162" actId="1076"/>
          <ac:spMkLst>
            <pc:docMk/>
            <pc:sldMk cId="1386137501" sldId="482"/>
            <ac:spMk id="13" creationId="{06185ADD-71C4-4191-B947-9FC1FED9673F}"/>
          </ac:spMkLst>
        </pc:spChg>
        <pc:picChg chg="del">
          <ac:chgData name="Alex" userId="07f4b406-cfdf-44ea-80a5-e7a034eaf81e" providerId="ADAL" clId="{DBAB4981-E862-4F41-B2AE-41E99639187A}" dt="2020-09-17T08:22:27.583" v="149" actId="478"/>
          <ac:picMkLst>
            <pc:docMk/>
            <pc:sldMk cId="1386137501" sldId="482"/>
            <ac:picMk id="4" creationId="{C6F4E714-FBFE-4368-B51F-180D14F46B89}"/>
          </ac:picMkLst>
        </pc:picChg>
        <pc:picChg chg="add mod">
          <ac:chgData name="Alex" userId="07f4b406-cfdf-44ea-80a5-e7a034eaf81e" providerId="ADAL" clId="{DBAB4981-E862-4F41-B2AE-41E99639187A}" dt="2020-09-17T08:31:15.181" v="329" actId="1076"/>
          <ac:picMkLst>
            <pc:docMk/>
            <pc:sldMk cId="1386137501" sldId="482"/>
            <ac:picMk id="10" creationId="{C62A66F8-01B0-4684-8016-A2D3CD985677}"/>
          </ac:picMkLst>
        </pc:picChg>
      </pc:sldChg>
      <pc:sldChg chg="addSp delSp modSp add mod modNotesTx">
        <pc:chgData name="Alex" userId="07f4b406-cfdf-44ea-80a5-e7a034eaf81e" providerId="ADAL" clId="{DBAB4981-E862-4F41-B2AE-41E99639187A}" dt="2020-09-17T08:25:06.856" v="172" actId="1076"/>
        <pc:sldMkLst>
          <pc:docMk/>
          <pc:sldMk cId="3042333740" sldId="483"/>
        </pc:sldMkLst>
        <pc:spChg chg="mod">
          <ac:chgData name="Alex" userId="07f4b406-cfdf-44ea-80a5-e7a034eaf81e" providerId="ADAL" clId="{DBAB4981-E862-4F41-B2AE-41E99639187A}" dt="2020-09-17T08:24:33.047" v="167"/>
          <ac:spMkLst>
            <pc:docMk/>
            <pc:sldMk cId="3042333740" sldId="483"/>
            <ac:spMk id="2" creationId="{00000000-0000-0000-0000-000000000000}"/>
          </ac:spMkLst>
        </pc:spChg>
        <pc:spChg chg="mod">
          <ac:chgData name="Alex" userId="07f4b406-cfdf-44ea-80a5-e7a034eaf81e" providerId="ADAL" clId="{DBAB4981-E862-4F41-B2AE-41E99639187A}" dt="2020-09-17T08:24:48.721" v="168"/>
          <ac:spMkLst>
            <pc:docMk/>
            <pc:sldMk cId="3042333740" sldId="483"/>
            <ac:spMk id="3" creationId="{00000000-0000-0000-0000-000000000000}"/>
          </ac:spMkLst>
        </pc:spChg>
        <pc:picChg chg="del">
          <ac:chgData name="Alex" userId="07f4b406-cfdf-44ea-80a5-e7a034eaf81e" providerId="ADAL" clId="{DBAB4981-E862-4F41-B2AE-41E99639187A}" dt="2020-09-17T08:25:04.602" v="170" actId="478"/>
          <ac:picMkLst>
            <pc:docMk/>
            <pc:sldMk cId="3042333740" sldId="483"/>
            <ac:picMk id="4" creationId="{C6F4E714-FBFE-4368-B51F-180D14F46B89}"/>
          </ac:picMkLst>
        </pc:picChg>
        <pc:picChg chg="add mod">
          <ac:chgData name="Alex" userId="07f4b406-cfdf-44ea-80a5-e7a034eaf81e" providerId="ADAL" clId="{DBAB4981-E862-4F41-B2AE-41E99639187A}" dt="2020-09-17T08:25:06.856" v="172" actId="1076"/>
          <ac:picMkLst>
            <pc:docMk/>
            <pc:sldMk cId="3042333740" sldId="483"/>
            <ac:picMk id="6" creationId="{2995977A-0DF7-4033-952D-94CB7C8473B7}"/>
          </ac:picMkLst>
        </pc:picChg>
      </pc:sldChg>
      <pc:sldChg chg="addSp delSp modSp add mod modNotesTx">
        <pc:chgData name="Alex" userId="07f4b406-cfdf-44ea-80a5-e7a034eaf81e" providerId="ADAL" clId="{DBAB4981-E862-4F41-B2AE-41E99639187A}" dt="2020-09-17T08:28:23.210" v="324" actId="20577"/>
        <pc:sldMkLst>
          <pc:docMk/>
          <pc:sldMk cId="577586337" sldId="484"/>
        </pc:sldMkLst>
        <pc:spChg chg="mod">
          <ac:chgData name="Alex" userId="07f4b406-cfdf-44ea-80a5-e7a034eaf81e" providerId="ADAL" clId="{DBAB4981-E862-4F41-B2AE-41E99639187A}" dt="2020-09-17T08:25:58.721" v="213" actId="20577"/>
          <ac:spMkLst>
            <pc:docMk/>
            <pc:sldMk cId="577586337" sldId="484"/>
            <ac:spMk id="2" creationId="{00000000-0000-0000-0000-000000000000}"/>
          </ac:spMkLst>
        </pc:spChg>
        <pc:spChg chg="mod">
          <ac:chgData name="Alex" userId="07f4b406-cfdf-44ea-80a5-e7a034eaf81e" providerId="ADAL" clId="{DBAB4981-E862-4F41-B2AE-41E99639187A}" dt="2020-09-17T08:28:23.210" v="324" actId="20577"/>
          <ac:spMkLst>
            <pc:docMk/>
            <pc:sldMk cId="577586337" sldId="484"/>
            <ac:spMk id="3" creationId="{00000000-0000-0000-0000-000000000000}"/>
          </ac:spMkLst>
        </pc:spChg>
        <pc:picChg chg="add mod">
          <ac:chgData name="Alex" userId="07f4b406-cfdf-44ea-80a5-e7a034eaf81e" providerId="ADAL" clId="{DBAB4981-E862-4F41-B2AE-41E99639187A}" dt="2020-09-17T08:27:34.865" v="278" actId="1076"/>
          <ac:picMkLst>
            <pc:docMk/>
            <pc:sldMk cId="577586337" sldId="484"/>
            <ac:picMk id="5" creationId="{F4FDE2C7-AAC2-4526-9BE0-7E46F70B2740}"/>
          </ac:picMkLst>
        </pc:picChg>
        <pc:picChg chg="del">
          <ac:chgData name="Alex" userId="07f4b406-cfdf-44ea-80a5-e7a034eaf81e" providerId="ADAL" clId="{DBAB4981-E862-4F41-B2AE-41E99639187A}" dt="2020-09-17T08:26:00.860" v="214" actId="478"/>
          <ac:picMkLst>
            <pc:docMk/>
            <pc:sldMk cId="577586337" sldId="484"/>
            <ac:picMk id="6" creationId="{2995977A-0DF7-4033-952D-94CB7C8473B7}"/>
          </ac:picMkLst>
        </pc:picChg>
      </pc:sldChg>
    </pc:docChg>
  </pc:docChgLst>
  <pc:docChgLst>
    <pc:chgData name="Roy Ballam" userId="S::r.ballam@nutrition.org.uk::c142d6ba-9e44-42ad-85a8-e76793bc375e" providerId="AD" clId="Web-{53D60579-87B8-A53B-79D5-35EC5EC8EE45}"/>
    <pc:docChg chg="modSld">
      <pc:chgData name="Roy Ballam" userId="S::r.ballam@nutrition.org.uk::c142d6ba-9e44-42ad-85a8-e76793bc375e" providerId="AD" clId="Web-{53D60579-87B8-A53B-79D5-35EC5EC8EE45}" dt="2020-11-30T09:21:15.385" v="3" actId="20577"/>
      <pc:docMkLst>
        <pc:docMk/>
      </pc:docMkLst>
      <pc:sldChg chg="modSp">
        <pc:chgData name="Roy Ballam" userId="S::r.ballam@nutrition.org.uk::c142d6ba-9e44-42ad-85a8-e76793bc375e" providerId="AD" clId="Web-{53D60579-87B8-A53B-79D5-35EC5EC8EE45}" dt="2020-11-30T09:21:15.380" v="2" actId="20577"/>
        <pc:sldMkLst>
          <pc:docMk/>
          <pc:sldMk cId="3287148386" sldId="482"/>
        </pc:sldMkLst>
        <pc:spChg chg="mod">
          <ac:chgData name="Roy Ballam" userId="S::r.ballam@nutrition.org.uk::c142d6ba-9e44-42ad-85a8-e76793bc375e" providerId="AD" clId="Web-{53D60579-87B8-A53B-79D5-35EC5EC8EE45}" dt="2020-11-30T09:21:15.380" v="2" actId="20577"/>
          <ac:spMkLst>
            <pc:docMk/>
            <pc:sldMk cId="3287148386" sldId="482"/>
            <ac:spMk id="4" creationId="{4F7F83BF-6E7F-4232-8F1C-66B358AD847F}"/>
          </ac:spMkLst>
        </pc:spChg>
      </pc:sldChg>
    </pc:docChg>
  </pc:docChgLst>
  <pc:docChgLst>
    <pc:chgData name="Simon Steenson" userId="S::s.steenson@nutrition.org.uk::5d091211-0632-4e08-8ba7-b6c525d6f94c" providerId="AD" clId="Web-{EF04A728-4403-6870-1ED0-8F408BD63478}"/>
    <pc:docChg chg="addSld modSld">
      <pc:chgData name="Simon Steenson" userId="S::s.steenson@nutrition.org.uk::5d091211-0632-4e08-8ba7-b6c525d6f94c" providerId="AD" clId="Web-{EF04A728-4403-6870-1ED0-8F408BD63478}" dt="2020-11-23T13:17:36.172" v="5" actId="20577"/>
      <pc:docMkLst>
        <pc:docMk/>
      </pc:docMkLst>
      <pc:sldChg chg="modSp">
        <pc:chgData name="Simon Steenson" userId="S::s.steenson@nutrition.org.uk::5d091211-0632-4e08-8ba7-b6c525d6f94c" providerId="AD" clId="Web-{EF04A728-4403-6870-1ED0-8F408BD63478}" dt="2020-11-23T13:13:03.759" v="2" actId="14100"/>
        <pc:sldMkLst>
          <pc:docMk/>
          <pc:sldMk cId="2582238690" sldId="357"/>
        </pc:sldMkLst>
        <pc:spChg chg="mod">
          <ac:chgData name="Simon Steenson" userId="S::s.steenson@nutrition.org.uk::5d091211-0632-4e08-8ba7-b6c525d6f94c" providerId="AD" clId="Web-{EF04A728-4403-6870-1ED0-8F408BD63478}" dt="2020-11-23T13:13:03.759" v="2" actId="14100"/>
          <ac:spMkLst>
            <pc:docMk/>
            <pc:sldMk cId="2582238690" sldId="357"/>
            <ac:spMk id="2" creationId="{00000000-0000-0000-0000-000000000000}"/>
          </ac:spMkLst>
        </pc:spChg>
      </pc:sldChg>
      <pc:sldChg chg="modSp">
        <pc:chgData name="Simon Steenson" userId="S::s.steenson@nutrition.org.uk::5d091211-0632-4e08-8ba7-b6c525d6f94c" providerId="AD" clId="Web-{EF04A728-4403-6870-1ED0-8F408BD63478}" dt="2020-11-23T13:17:36.172" v="5" actId="20577"/>
        <pc:sldMkLst>
          <pc:docMk/>
          <pc:sldMk cId="441111240" sldId="465"/>
        </pc:sldMkLst>
        <pc:spChg chg="mod">
          <ac:chgData name="Simon Steenson" userId="S::s.steenson@nutrition.org.uk::5d091211-0632-4e08-8ba7-b6c525d6f94c" providerId="AD" clId="Web-{EF04A728-4403-6870-1ED0-8F408BD63478}" dt="2020-11-23T13:17:36.172" v="5" actId="20577"/>
          <ac:spMkLst>
            <pc:docMk/>
            <pc:sldMk cId="441111240" sldId="465"/>
            <ac:spMk id="2" creationId="{00000000-0000-0000-0000-000000000000}"/>
          </ac:spMkLst>
        </pc:spChg>
      </pc:sldChg>
      <pc:sldChg chg="add replId">
        <pc:chgData name="Simon Steenson" userId="S::s.steenson@nutrition.org.uk::5d091211-0632-4e08-8ba7-b6c525d6f94c" providerId="AD" clId="Web-{EF04A728-4403-6870-1ED0-8F408BD63478}" dt="2020-11-23T13:13:20.134" v="3"/>
        <pc:sldMkLst>
          <pc:docMk/>
          <pc:sldMk cId="3370991705" sldId="466"/>
        </pc:sldMkLst>
      </pc:sldChg>
    </pc:docChg>
  </pc:docChgLst>
  <pc:docChgLst>
    <pc:chgData name="Roy Ballam" userId="S::r.ballam@nutrition.org.uk::c142d6ba-9e44-42ad-85a8-e76793bc375e" providerId="AD" clId="Web-{C5E7D8E6-732C-A3AA-1A5D-EE7B7DB62F20}"/>
    <pc:docChg chg="modSld">
      <pc:chgData name="Roy Ballam" userId="S::r.ballam@nutrition.org.uk::c142d6ba-9e44-42ad-85a8-e76793bc375e" providerId="AD" clId="Web-{C5E7D8E6-732C-A3AA-1A5D-EE7B7DB62F20}" dt="2020-06-24T14:46:26.292" v="25" actId="14100"/>
      <pc:docMkLst>
        <pc:docMk/>
      </pc:docMkLst>
      <pc:sldChg chg="modSp">
        <pc:chgData name="Roy Ballam" userId="S::r.ballam@nutrition.org.uk::c142d6ba-9e44-42ad-85a8-e76793bc375e" providerId="AD" clId="Web-{C5E7D8E6-732C-A3AA-1A5D-EE7B7DB62F20}" dt="2020-06-24T14:46:26.292" v="25" actId="14100"/>
        <pc:sldMkLst>
          <pc:docMk/>
          <pc:sldMk cId="2056344632" sldId="360"/>
        </pc:sldMkLst>
        <pc:spChg chg="mod">
          <ac:chgData name="Roy Ballam" userId="S::r.ballam@nutrition.org.uk::c142d6ba-9e44-42ad-85a8-e76793bc375e" providerId="AD" clId="Web-{C5E7D8E6-732C-A3AA-1A5D-EE7B7DB62F20}" dt="2020-06-24T14:46:26.292" v="25" actId="14100"/>
          <ac:spMkLst>
            <pc:docMk/>
            <pc:sldMk cId="2056344632" sldId="360"/>
            <ac:spMk id="3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C5E7D8E6-732C-A3AA-1A5D-EE7B7DB62F20}" dt="2020-06-24T14:45:43.336" v="24" actId="1076"/>
        <pc:sldMkLst>
          <pc:docMk/>
          <pc:sldMk cId="3842933546" sldId="398"/>
        </pc:sldMkLst>
        <pc:spChg chg="mod">
          <ac:chgData name="Roy Ballam" userId="S::r.ballam@nutrition.org.uk::c142d6ba-9e44-42ad-85a8-e76793bc375e" providerId="AD" clId="Web-{C5E7D8E6-732C-A3AA-1A5D-EE7B7DB62F20}" dt="2020-06-24T14:45:43.305" v="23" actId="1076"/>
          <ac:spMkLst>
            <pc:docMk/>
            <pc:sldMk cId="3842933546" sldId="398"/>
            <ac:spMk id="2" creationId="{00000000-0000-0000-0000-000000000000}"/>
          </ac:spMkLst>
        </pc:spChg>
        <pc:spChg chg="mod">
          <ac:chgData name="Roy Ballam" userId="S::r.ballam@nutrition.org.uk::c142d6ba-9e44-42ad-85a8-e76793bc375e" providerId="AD" clId="Web-{C5E7D8E6-732C-A3AA-1A5D-EE7B7DB62F20}" dt="2020-06-24T14:45:43.336" v="24" actId="1076"/>
          <ac:spMkLst>
            <pc:docMk/>
            <pc:sldMk cId="3842933546" sldId="398"/>
            <ac:spMk id="3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C5E7D8E6-732C-A3AA-1A5D-EE7B7DB62F20}" dt="2020-06-24T14:44:19.940" v="9" actId="1076"/>
        <pc:sldMkLst>
          <pc:docMk/>
          <pc:sldMk cId="767934887" sldId="416"/>
        </pc:sldMkLst>
        <pc:spChg chg="mod">
          <ac:chgData name="Roy Ballam" userId="S::r.ballam@nutrition.org.uk::c142d6ba-9e44-42ad-85a8-e76793bc375e" providerId="AD" clId="Web-{C5E7D8E6-732C-A3AA-1A5D-EE7B7DB62F20}" dt="2020-06-24T14:43:59.002" v="5" actId="1076"/>
          <ac:spMkLst>
            <pc:docMk/>
            <pc:sldMk cId="767934887" sldId="416"/>
            <ac:spMk id="2" creationId="{00000000-0000-0000-0000-000000000000}"/>
          </ac:spMkLst>
        </pc:spChg>
        <pc:spChg chg="mod">
          <ac:chgData name="Roy Ballam" userId="S::r.ballam@nutrition.org.uk::c142d6ba-9e44-42ad-85a8-e76793bc375e" providerId="AD" clId="Web-{C5E7D8E6-732C-A3AA-1A5D-EE7B7DB62F20}" dt="2020-06-24T14:44:15.456" v="7" actId="14100"/>
          <ac:spMkLst>
            <pc:docMk/>
            <pc:sldMk cId="767934887" sldId="416"/>
            <ac:spMk id="3" creationId="{00000000-0000-0000-0000-000000000000}"/>
          </ac:spMkLst>
        </pc:spChg>
        <pc:picChg chg="mod">
          <ac:chgData name="Roy Ballam" userId="S::r.ballam@nutrition.org.uk::c142d6ba-9e44-42ad-85a8-e76793bc375e" providerId="AD" clId="Web-{C5E7D8E6-732C-A3AA-1A5D-EE7B7DB62F20}" dt="2020-06-24T14:44:19.940" v="9" actId="1076"/>
          <ac:picMkLst>
            <pc:docMk/>
            <pc:sldMk cId="767934887" sldId="416"/>
            <ac:picMk id="4" creationId="{00000000-0000-0000-0000-000000000000}"/>
          </ac:picMkLst>
        </pc:picChg>
      </pc:sldChg>
      <pc:sldChg chg="modSp">
        <pc:chgData name="Roy Ballam" userId="S::r.ballam@nutrition.org.uk::c142d6ba-9e44-42ad-85a8-e76793bc375e" providerId="AD" clId="Web-{C5E7D8E6-732C-A3AA-1A5D-EE7B7DB62F20}" dt="2020-06-24T14:44:38.520" v="13" actId="14100"/>
        <pc:sldMkLst>
          <pc:docMk/>
          <pc:sldMk cId="3311230635" sldId="417"/>
        </pc:sldMkLst>
        <pc:spChg chg="mod">
          <ac:chgData name="Roy Ballam" userId="S::r.ballam@nutrition.org.uk::c142d6ba-9e44-42ad-85a8-e76793bc375e" providerId="AD" clId="Web-{C5E7D8E6-732C-A3AA-1A5D-EE7B7DB62F20}" dt="2020-06-24T14:44:32.129" v="10" actId="14100"/>
          <ac:spMkLst>
            <pc:docMk/>
            <pc:sldMk cId="3311230635" sldId="417"/>
            <ac:spMk id="3" creationId="{00000000-0000-0000-0000-000000000000}"/>
          </ac:spMkLst>
        </pc:spChg>
        <pc:picChg chg="mod">
          <ac:chgData name="Roy Ballam" userId="S::r.ballam@nutrition.org.uk::c142d6ba-9e44-42ad-85a8-e76793bc375e" providerId="AD" clId="Web-{C5E7D8E6-732C-A3AA-1A5D-EE7B7DB62F20}" dt="2020-06-24T14:44:38.520" v="13" actId="14100"/>
          <ac:picMkLst>
            <pc:docMk/>
            <pc:sldMk cId="3311230635" sldId="417"/>
            <ac:picMk id="5" creationId="{00000000-0000-0000-0000-000000000000}"/>
          </ac:picMkLst>
        </pc:picChg>
      </pc:sldChg>
      <pc:sldChg chg="modSp">
        <pc:chgData name="Roy Ballam" userId="S::r.ballam@nutrition.org.uk::c142d6ba-9e44-42ad-85a8-e76793bc375e" providerId="AD" clId="Web-{C5E7D8E6-732C-A3AA-1A5D-EE7B7DB62F20}" dt="2020-06-24T14:45:10.209" v="22" actId="1076"/>
        <pc:sldMkLst>
          <pc:docMk/>
          <pc:sldMk cId="1267422727" sldId="419"/>
        </pc:sldMkLst>
        <pc:spChg chg="mod">
          <ac:chgData name="Roy Ballam" userId="S::r.ballam@nutrition.org.uk::c142d6ba-9e44-42ad-85a8-e76793bc375e" providerId="AD" clId="Web-{C5E7D8E6-732C-A3AA-1A5D-EE7B7DB62F20}" dt="2020-06-24T14:44:59.990" v="18" actId="14100"/>
          <ac:spMkLst>
            <pc:docMk/>
            <pc:sldMk cId="1267422727" sldId="419"/>
            <ac:spMk id="3" creationId="{00000000-0000-0000-0000-000000000000}"/>
          </ac:spMkLst>
        </pc:spChg>
        <pc:spChg chg="mod">
          <ac:chgData name="Roy Ballam" userId="S::r.ballam@nutrition.org.uk::c142d6ba-9e44-42ad-85a8-e76793bc375e" providerId="AD" clId="Web-{C5E7D8E6-732C-A3AA-1A5D-EE7B7DB62F20}" dt="2020-06-24T14:45:05.303" v="20" actId="1076"/>
          <ac:spMkLst>
            <pc:docMk/>
            <pc:sldMk cId="1267422727" sldId="419"/>
            <ac:spMk id="4" creationId="{00000000-0000-0000-0000-000000000000}"/>
          </ac:spMkLst>
        </pc:spChg>
        <pc:picChg chg="mod">
          <ac:chgData name="Roy Ballam" userId="S::r.ballam@nutrition.org.uk::c142d6ba-9e44-42ad-85a8-e76793bc375e" providerId="AD" clId="Web-{C5E7D8E6-732C-A3AA-1A5D-EE7B7DB62F20}" dt="2020-06-24T14:45:10.209" v="22" actId="1076"/>
          <ac:picMkLst>
            <pc:docMk/>
            <pc:sldMk cId="1267422727" sldId="419"/>
            <ac:picMk id="2050" creationId="{00000000-0000-0000-0000-000000000000}"/>
          </ac:picMkLst>
        </pc:picChg>
      </pc:sldChg>
      <pc:sldChg chg="modSp">
        <pc:chgData name="Roy Ballam" userId="S::r.ballam@nutrition.org.uk::c142d6ba-9e44-42ad-85a8-e76793bc375e" providerId="AD" clId="Web-{C5E7D8E6-732C-A3AA-1A5D-EE7B7DB62F20}" dt="2020-06-24T14:44:48.880" v="17" actId="1076"/>
        <pc:sldMkLst>
          <pc:docMk/>
          <pc:sldMk cId="866563207" sldId="420"/>
        </pc:sldMkLst>
        <pc:spChg chg="mod">
          <ac:chgData name="Roy Ballam" userId="S::r.ballam@nutrition.org.uk::c142d6ba-9e44-42ad-85a8-e76793bc375e" providerId="AD" clId="Web-{C5E7D8E6-732C-A3AA-1A5D-EE7B7DB62F20}" dt="2020-06-24T14:44:43.286" v="14" actId="14100"/>
          <ac:spMkLst>
            <pc:docMk/>
            <pc:sldMk cId="866563207" sldId="420"/>
            <ac:spMk id="3" creationId="{00000000-0000-0000-0000-000000000000}"/>
          </ac:spMkLst>
        </pc:spChg>
        <pc:picChg chg="mod">
          <ac:chgData name="Roy Ballam" userId="S::r.ballam@nutrition.org.uk::c142d6ba-9e44-42ad-85a8-e76793bc375e" providerId="AD" clId="Web-{C5E7D8E6-732C-A3AA-1A5D-EE7B7DB62F20}" dt="2020-06-24T14:44:48.880" v="17" actId="1076"/>
          <ac:picMkLst>
            <pc:docMk/>
            <pc:sldMk cId="866563207" sldId="420"/>
            <ac:picMk id="7" creationId="{00000000-0000-0000-0000-000000000000}"/>
          </ac:picMkLst>
        </pc:picChg>
      </pc:sldChg>
    </pc:docChg>
  </pc:docChgLst>
  <pc:docChgLst>
    <pc:chgData name="Simon Steenson" userId="S::s.steenson@nutrition.org.uk::5d091211-0632-4e08-8ba7-b6c525d6f94c" providerId="AD" clId="Web-{DA7F5012-5AA7-D1DD-4714-8C99ED210549}"/>
    <pc:docChg chg="addSld modSld">
      <pc:chgData name="Simon Steenson" userId="S::s.steenson@nutrition.org.uk::5d091211-0632-4e08-8ba7-b6c525d6f94c" providerId="AD" clId="Web-{DA7F5012-5AA7-D1DD-4714-8C99ED210549}" dt="2020-11-23T13:32:38.421" v="174"/>
      <pc:docMkLst>
        <pc:docMk/>
      </pc:docMkLst>
      <pc:sldChg chg="modSp">
        <pc:chgData name="Simon Steenson" userId="S::s.steenson@nutrition.org.uk::5d091211-0632-4e08-8ba7-b6c525d6f94c" providerId="AD" clId="Web-{DA7F5012-5AA7-D1DD-4714-8C99ED210549}" dt="2020-11-23T13:21:14.381" v="85" actId="20577"/>
        <pc:sldMkLst>
          <pc:docMk/>
          <pc:sldMk cId="441111240" sldId="465"/>
        </pc:sldMkLst>
        <pc:spChg chg="mod">
          <ac:chgData name="Simon Steenson" userId="S::s.steenson@nutrition.org.uk::5d091211-0632-4e08-8ba7-b6c525d6f94c" providerId="AD" clId="Web-{DA7F5012-5AA7-D1DD-4714-8C99ED210549}" dt="2020-11-23T13:19:36.036" v="40" actId="1076"/>
          <ac:spMkLst>
            <pc:docMk/>
            <pc:sldMk cId="441111240" sldId="465"/>
            <ac:spMk id="2" creationId="{00000000-0000-0000-0000-000000000000}"/>
          </ac:spMkLst>
        </pc:spChg>
        <pc:spChg chg="mod">
          <ac:chgData name="Simon Steenson" userId="S::s.steenson@nutrition.org.uk::5d091211-0632-4e08-8ba7-b6c525d6f94c" providerId="AD" clId="Web-{DA7F5012-5AA7-D1DD-4714-8C99ED210549}" dt="2020-11-23T13:21:14.381" v="85" actId="20577"/>
          <ac:spMkLst>
            <pc:docMk/>
            <pc:sldMk cId="441111240" sldId="465"/>
            <ac:spMk id="3" creationId="{00000000-0000-0000-0000-000000000000}"/>
          </ac:spMkLst>
        </pc:spChg>
      </pc:sldChg>
      <pc:sldChg chg="addSp delSp modSp add replId">
        <pc:chgData name="Simon Steenson" userId="S::s.steenson@nutrition.org.uk::5d091211-0632-4e08-8ba7-b6c525d6f94c" providerId="AD" clId="Web-{DA7F5012-5AA7-D1DD-4714-8C99ED210549}" dt="2020-11-23T13:26:32.557" v="145" actId="1076"/>
        <pc:sldMkLst>
          <pc:docMk/>
          <pc:sldMk cId="206892296" sldId="467"/>
        </pc:sldMkLst>
        <pc:spChg chg="mod">
          <ac:chgData name="Simon Steenson" userId="S::s.steenson@nutrition.org.uk::5d091211-0632-4e08-8ba7-b6c525d6f94c" providerId="AD" clId="Web-{DA7F5012-5AA7-D1DD-4714-8C99ED210549}" dt="2020-11-23T13:24:00.759" v="119"/>
          <ac:spMkLst>
            <pc:docMk/>
            <pc:sldMk cId="206892296" sldId="467"/>
            <ac:spMk id="2" creationId="{00000000-0000-0000-0000-000000000000}"/>
          </ac:spMkLst>
        </pc:spChg>
        <pc:spChg chg="mod">
          <ac:chgData name="Simon Steenson" userId="S::s.steenson@nutrition.org.uk::5d091211-0632-4e08-8ba7-b6c525d6f94c" providerId="AD" clId="Web-{DA7F5012-5AA7-D1DD-4714-8C99ED210549}" dt="2020-11-23T13:25:40.916" v="126" actId="20577"/>
          <ac:spMkLst>
            <pc:docMk/>
            <pc:sldMk cId="206892296" sldId="467"/>
            <ac:spMk id="3" creationId="{00000000-0000-0000-0000-000000000000}"/>
          </ac:spMkLst>
        </pc:spChg>
        <pc:spChg chg="add del mod">
          <ac:chgData name="Simon Steenson" userId="S::s.steenson@nutrition.org.uk::5d091211-0632-4e08-8ba7-b6c525d6f94c" providerId="AD" clId="Web-{DA7F5012-5AA7-D1DD-4714-8C99ED210549}" dt="2020-11-23T13:25:51.418" v="134"/>
          <ac:spMkLst>
            <pc:docMk/>
            <pc:sldMk cId="206892296" sldId="467"/>
            <ac:spMk id="4" creationId="{64B6C2CF-1A63-452C-A942-8B898DD76ED1}"/>
          </ac:spMkLst>
        </pc:spChg>
        <pc:picChg chg="add mod modCrop">
          <ac:chgData name="Simon Steenson" userId="S::s.steenson@nutrition.org.uk::5d091211-0632-4e08-8ba7-b6c525d6f94c" providerId="AD" clId="Web-{DA7F5012-5AA7-D1DD-4714-8C99ED210549}" dt="2020-11-23T13:26:32.557" v="145" actId="1076"/>
          <ac:picMkLst>
            <pc:docMk/>
            <pc:sldMk cId="206892296" sldId="467"/>
            <ac:picMk id="5" creationId="{BC02AFB0-49B3-4460-A6A7-C125C5018545}"/>
          </ac:picMkLst>
        </pc:picChg>
      </pc:sldChg>
      <pc:sldChg chg="addSp delSp modSp add replId">
        <pc:chgData name="Simon Steenson" userId="S::s.steenson@nutrition.org.uk::5d091211-0632-4e08-8ba7-b6c525d6f94c" providerId="AD" clId="Web-{DA7F5012-5AA7-D1DD-4714-8C99ED210549}" dt="2020-11-23T13:32:38.421" v="174"/>
        <pc:sldMkLst>
          <pc:docMk/>
          <pc:sldMk cId="4063586706" sldId="468"/>
        </pc:sldMkLst>
        <pc:spChg chg="mod">
          <ac:chgData name="Simon Steenson" userId="S::s.steenson@nutrition.org.uk::5d091211-0632-4e08-8ba7-b6c525d6f94c" providerId="AD" clId="Web-{DA7F5012-5AA7-D1DD-4714-8C99ED210549}" dt="2020-11-23T13:28:45.653" v="156" actId="1076"/>
          <ac:spMkLst>
            <pc:docMk/>
            <pc:sldMk cId="4063586706" sldId="468"/>
            <ac:spMk id="2" creationId="{00000000-0000-0000-0000-000000000000}"/>
          </ac:spMkLst>
        </pc:spChg>
        <pc:spChg chg="mod">
          <ac:chgData name="Simon Steenson" userId="S::s.steenson@nutrition.org.uk::5d091211-0632-4e08-8ba7-b6c525d6f94c" providerId="AD" clId="Web-{DA7F5012-5AA7-D1DD-4714-8C99ED210549}" dt="2020-11-23T13:28:47.606" v="157" actId="1076"/>
          <ac:spMkLst>
            <pc:docMk/>
            <pc:sldMk cId="4063586706" sldId="468"/>
            <ac:spMk id="3" creationId="{00000000-0000-0000-0000-000000000000}"/>
          </ac:spMkLst>
        </pc:spChg>
        <pc:picChg chg="add mod modCrop">
          <ac:chgData name="Simon Steenson" userId="S::s.steenson@nutrition.org.uk::5d091211-0632-4e08-8ba7-b6c525d6f94c" providerId="AD" clId="Web-{DA7F5012-5AA7-D1DD-4714-8C99ED210549}" dt="2020-11-23T13:32:38.421" v="174"/>
          <ac:picMkLst>
            <pc:docMk/>
            <pc:sldMk cId="4063586706" sldId="468"/>
            <ac:picMk id="4" creationId="{5F3F94BF-7482-4308-BC80-71939F55F130}"/>
          </ac:picMkLst>
        </pc:picChg>
        <pc:picChg chg="del mod">
          <ac:chgData name="Simon Steenson" userId="S::s.steenson@nutrition.org.uk::5d091211-0632-4e08-8ba7-b6c525d6f94c" providerId="AD" clId="Web-{DA7F5012-5AA7-D1DD-4714-8C99ED210549}" dt="2020-11-23T13:26:50.011" v="148"/>
          <ac:picMkLst>
            <pc:docMk/>
            <pc:sldMk cId="4063586706" sldId="468"/>
            <ac:picMk id="5" creationId="{BC02AFB0-49B3-4460-A6A7-C125C5018545}"/>
          </ac:picMkLst>
        </pc:picChg>
        <pc:picChg chg="add mod">
          <ac:chgData name="Simon Steenson" userId="S::s.steenson@nutrition.org.uk::5d091211-0632-4e08-8ba7-b6c525d6f94c" providerId="AD" clId="Web-{DA7F5012-5AA7-D1DD-4714-8C99ED210549}" dt="2020-11-23T13:31:44.889" v="167" actId="1076"/>
          <ac:picMkLst>
            <pc:docMk/>
            <pc:sldMk cId="4063586706" sldId="468"/>
            <ac:picMk id="6" creationId="{451941CC-57B9-4302-89EE-4B0E2AD13D51}"/>
          </ac:picMkLst>
        </pc:picChg>
      </pc:sldChg>
    </pc:docChg>
  </pc:docChgLst>
  <pc:docChgLst>
    <pc:chgData name="Simon Steenson" userId="5d091211-0632-4e08-8ba7-b6c525d6f94c" providerId="ADAL" clId="{EFDAD3D5-E6EA-4FE4-BE9A-C1AEF0F5C99A}"/>
    <pc:docChg chg="modSld">
      <pc:chgData name="Simon Steenson" userId="5d091211-0632-4e08-8ba7-b6c525d6f94c" providerId="ADAL" clId="{EFDAD3D5-E6EA-4FE4-BE9A-C1AEF0F5C99A}" dt="2020-12-02T16:10:55.069" v="39" actId="1037"/>
      <pc:docMkLst>
        <pc:docMk/>
      </pc:docMkLst>
      <pc:sldChg chg="modSp mod">
        <pc:chgData name="Simon Steenson" userId="5d091211-0632-4e08-8ba7-b6c525d6f94c" providerId="ADAL" clId="{EFDAD3D5-E6EA-4FE4-BE9A-C1AEF0F5C99A}" dt="2020-12-02T16:10:55.069" v="39" actId="1037"/>
        <pc:sldMkLst>
          <pc:docMk/>
          <pc:sldMk cId="347664028" sldId="473"/>
        </pc:sldMkLst>
        <pc:spChg chg="mod">
          <ac:chgData name="Simon Steenson" userId="5d091211-0632-4e08-8ba7-b6c525d6f94c" providerId="ADAL" clId="{EFDAD3D5-E6EA-4FE4-BE9A-C1AEF0F5C99A}" dt="2020-12-02T16:10:51.218" v="27" actId="1038"/>
          <ac:spMkLst>
            <pc:docMk/>
            <pc:sldMk cId="347664028" sldId="473"/>
            <ac:spMk id="3" creationId="{066252F9-26A5-4DC1-8B87-D7A03F21C17F}"/>
          </ac:spMkLst>
        </pc:spChg>
        <pc:picChg chg="mod">
          <ac:chgData name="Simon Steenson" userId="5d091211-0632-4e08-8ba7-b6c525d6f94c" providerId="ADAL" clId="{EFDAD3D5-E6EA-4FE4-BE9A-C1AEF0F5C99A}" dt="2020-12-02T16:10:55.069" v="39" actId="1037"/>
          <ac:picMkLst>
            <pc:docMk/>
            <pc:sldMk cId="347664028" sldId="473"/>
            <ac:picMk id="4" creationId="{B904AE35-089B-440E-9522-2D8A1403F724}"/>
          </ac:picMkLst>
        </pc:picChg>
      </pc:sldChg>
      <pc:sldChg chg="modSp mod">
        <pc:chgData name="Simon Steenson" userId="5d091211-0632-4e08-8ba7-b6c525d6f94c" providerId="ADAL" clId="{EFDAD3D5-E6EA-4FE4-BE9A-C1AEF0F5C99A}" dt="2020-12-02T15:23:55.494" v="8" actId="20577"/>
        <pc:sldMkLst>
          <pc:docMk/>
          <pc:sldMk cId="2284366736" sldId="478"/>
        </pc:sldMkLst>
        <pc:spChg chg="mod">
          <ac:chgData name="Simon Steenson" userId="5d091211-0632-4e08-8ba7-b6c525d6f94c" providerId="ADAL" clId="{EFDAD3D5-E6EA-4FE4-BE9A-C1AEF0F5C99A}" dt="2020-12-02T15:23:55.494" v="8" actId="20577"/>
          <ac:spMkLst>
            <pc:docMk/>
            <pc:sldMk cId="2284366736" sldId="478"/>
            <ac:spMk id="7" creationId="{4A50824D-EC3B-4BB6-9FC8-F4F26CF9CE1F}"/>
          </ac:spMkLst>
        </pc:spChg>
      </pc:sldChg>
      <pc:sldChg chg="modSp mod">
        <pc:chgData name="Simon Steenson" userId="5d091211-0632-4e08-8ba7-b6c525d6f94c" providerId="ADAL" clId="{EFDAD3D5-E6EA-4FE4-BE9A-C1AEF0F5C99A}" dt="2020-12-02T15:59:51.212" v="10" actId="1036"/>
        <pc:sldMkLst>
          <pc:docMk/>
          <pc:sldMk cId="607264486" sldId="484"/>
        </pc:sldMkLst>
        <pc:picChg chg="mod">
          <ac:chgData name="Simon Steenson" userId="5d091211-0632-4e08-8ba7-b6c525d6f94c" providerId="ADAL" clId="{EFDAD3D5-E6EA-4FE4-BE9A-C1AEF0F5C99A}" dt="2020-12-02T15:59:51.212" v="10" actId="1036"/>
          <ac:picMkLst>
            <pc:docMk/>
            <pc:sldMk cId="607264486" sldId="484"/>
            <ac:picMk id="13" creationId="{D2E6CD86-571F-4C5D-8925-3E9AA8CA5BA5}"/>
          </ac:picMkLst>
        </pc:picChg>
      </pc:sldChg>
    </pc:docChg>
  </pc:docChgLst>
  <pc:docChgLst>
    <pc:chgData name="Simon Steenson" userId="S::s.steenson@nutrition.org.uk::5d091211-0632-4e08-8ba7-b6c525d6f94c" providerId="AD" clId="Web-{4A6EFFF8-1173-1BE9-A9EF-F76F5703A8EE}"/>
    <pc:docChg chg="modSld">
      <pc:chgData name="Simon Steenson" userId="S::s.steenson@nutrition.org.uk::5d091211-0632-4e08-8ba7-b6c525d6f94c" providerId="AD" clId="Web-{4A6EFFF8-1173-1BE9-A9EF-F76F5703A8EE}" dt="2020-11-30T11:45:36.329" v="920"/>
      <pc:docMkLst>
        <pc:docMk/>
      </pc:docMkLst>
      <pc:sldChg chg="modSp modNotes">
        <pc:chgData name="Simon Steenson" userId="S::s.steenson@nutrition.org.uk::5d091211-0632-4e08-8ba7-b6c525d6f94c" providerId="AD" clId="Web-{4A6EFFF8-1173-1BE9-A9EF-F76F5703A8EE}" dt="2020-11-30T11:22:24.312" v="410"/>
        <pc:sldMkLst>
          <pc:docMk/>
          <pc:sldMk cId="668873559" sldId="474"/>
        </pc:sldMkLst>
        <pc:spChg chg="mod">
          <ac:chgData name="Simon Steenson" userId="S::s.steenson@nutrition.org.uk::5d091211-0632-4e08-8ba7-b6c525d6f94c" providerId="AD" clId="Web-{4A6EFFF8-1173-1BE9-A9EF-F76F5703A8EE}" dt="2020-11-30T11:12:32.830" v="38" actId="20577"/>
          <ac:spMkLst>
            <pc:docMk/>
            <pc:sldMk cId="668873559" sldId="474"/>
            <ac:spMk id="3" creationId="{1AD3536D-067E-4C5F-8C84-0B9295B5CA5F}"/>
          </ac:spMkLst>
        </pc:spChg>
      </pc:sldChg>
      <pc:sldChg chg="modSp modNotes">
        <pc:chgData name="Simon Steenson" userId="S::s.steenson@nutrition.org.uk::5d091211-0632-4e08-8ba7-b6c525d6f94c" providerId="AD" clId="Web-{4A6EFFF8-1173-1BE9-A9EF-F76F5703A8EE}" dt="2020-11-30T11:39:13.602" v="762"/>
        <pc:sldMkLst>
          <pc:docMk/>
          <pc:sldMk cId="3352204556" sldId="480"/>
        </pc:sldMkLst>
        <pc:spChg chg="mod">
          <ac:chgData name="Simon Steenson" userId="S::s.steenson@nutrition.org.uk::5d091211-0632-4e08-8ba7-b6c525d6f94c" providerId="AD" clId="Web-{4A6EFFF8-1173-1BE9-A9EF-F76F5703A8EE}" dt="2020-11-30T11:24:11.987" v="526" actId="20577"/>
          <ac:spMkLst>
            <pc:docMk/>
            <pc:sldMk cId="3352204556" sldId="480"/>
            <ac:spMk id="3" creationId="{6FFBF442-73E8-451F-AD07-2DA85E153628}"/>
          </ac:spMkLst>
        </pc:spChg>
      </pc:sldChg>
      <pc:sldChg chg="addSp modSp modNotes">
        <pc:chgData name="Simon Steenson" userId="S::s.steenson@nutrition.org.uk::5d091211-0632-4e08-8ba7-b6c525d6f94c" providerId="AD" clId="Web-{4A6EFFF8-1173-1BE9-A9EF-F76F5703A8EE}" dt="2020-11-30T11:45:36.329" v="920"/>
        <pc:sldMkLst>
          <pc:docMk/>
          <pc:sldMk cId="3287148386" sldId="482"/>
        </pc:sldMkLst>
        <pc:spChg chg="mod">
          <ac:chgData name="Simon Steenson" userId="S::s.steenson@nutrition.org.uk::5d091211-0632-4e08-8ba7-b6c525d6f94c" providerId="AD" clId="Web-{4A6EFFF8-1173-1BE9-A9EF-F76F5703A8EE}" dt="2020-11-30T11:41:57.012" v="793" actId="20577"/>
          <ac:spMkLst>
            <pc:docMk/>
            <pc:sldMk cId="3287148386" sldId="482"/>
            <ac:spMk id="4" creationId="{4F7F83BF-6E7F-4232-8F1C-66B358AD847F}"/>
          </ac:spMkLst>
        </pc:spChg>
        <pc:picChg chg="mod modCrop">
          <ac:chgData name="Simon Steenson" userId="S::s.steenson@nutrition.org.uk::5d091211-0632-4e08-8ba7-b6c525d6f94c" providerId="AD" clId="Web-{4A6EFFF8-1173-1BE9-A9EF-F76F5703A8EE}" dt="2020-11-30T11:42:10.309" v="800" actId="1076"/>
          <ac:picMkLst>
            <pc:docMk/>
            <pc:sldMk cId="3287148386" sldId="482"/>
            <ac:picMk id="5" creationId="{36D678A0-A048-46DB-BACA-2DCF708E2FA7}"/>
          </ac:picMkLst>
        </pc:picChg>
        <pc:picChg chg="add mod modCrop">
          <ac:chgData name="Simon Steenson" userId="S::s.steenson@nutrition.org.uk::5d091211-0632-4e08-8ba7-b6c525d6f94c" providerId="AD" clId="Web-{4A6EFFF8-1173-1BE9-A9EF-F76F5703A8EE}" dt="2020-11-30T11:42:07.981" v="799"/>
          <ac:picMkLst>
            <pc:docMk/>
            <pc:sldMk cId="3287148386" sldId="482"/>
            <ac:picMk id="6" creationId="{8F360ED5-9B1C-4664-AF74-F2E54DA84EB1}"/>
          </ac:picMkLst>
        </pc:picChg>
      </pc:sldChg>
    </pc:docChg>
  </pc:docChgLst>
  <pc:docChgLst>
    <pc:chgData name="Frances Meek" userId="f3af35cc-3229-46e1-af36-3525661cfbd3" providerId="ADAL" clId="{3FC3FDA5-2AF9-485D-806F-9A504D0CFC01}"/>
    <pc:docChg chg="custSel addSld modSld">
      <pc:chgData name="Frances Meek" userId="f3af35cc-3229-46e1-af36-3525661cfbd3" providerId="ADAL" clId="{3FC3FDA5-2AF9-485D-806F-9A504D0CFC01}" dt="2020-09-18T12:06:18.953" v="187" actId="20577"/>
      <pc:docMkLst>
        <pc:docMk/>
      </pc:docMkLst>
      <pc:sldChg chg="modSp mod">
        <pc:chgData name="Frances Meek" userId="f3af35cc-3229-46e1-af36-3525661cfbd3" providerId="ADAL" clId="{3FC3FDA5-2AF9-485D-806F-9A504D0CFC01}" dt="2020-09-18T12:06:18.953" v="187" actId="20577"/>
        <pc:sldMkLst>
          <pc:docMk/>
          <pc:sldMk cId="4084959460" sldId="361"/>
        </pc:sldMkLst>
        <pc:spChg chg="mod">
          <ac:chgData name="Frances Meek" userId="f3af35cc-3229-46e1-af36-3525661cfbd3" providerId="ADAL" clId="{3FC3FDA5-2AF9-485D-806F-9A504D0CFC01}" dt="2020-09-18T12:06:18.953" v="187" actId="20577"/>
          <ac:spMkLst>
            <pc:docMk/>
            <pc:sldMk cId="4084959460" sldId="361"/>
            <ac:spMk id="3" creationId="{00000000-0000-0000-0000-000000000000}"/>
          </ac:spMkLst>
        </pc:spChg>
      </pc:sldChg>
      <pc:sldChg chg="addSp modSp mod modAnim">
        <pc:chgData name="Frances Meek" userId="f3af35cc-3229-46e1-af36-3525661cfbd3" providerId="ADAL" clId="{3FC3FDA5-2AF9-485D-806F-9A504D0CFC01}" dt="2020-09-18T07:16:55.375" v="82" actId="1076"/>
        <pc:sldMkLst>
          <pc:docMk/>
          <pc:sldMk cId="1917554628" sldId="460"/>
        </pc:sldMkLst>
        <pc:spChg chg="add mod">
          <ac:chgData name="Frances Meek" userId="f3af35cc-3229-46e1-af36-3525661cfbd3" providerId="ADAL" clId="{3FC3FDA5-2AF9-485D-806F-9A504D0CFC01}" dt="2020-09-18T07:16:55.375" v="82" actId="1076"/>
          <ac:spMkLst>
            <pc:docMk/>
            <pc:sldMk cId="1917554628" sldId="460"/>
            <ac:spMk id="3" creationId="{22DCF732-BE61-4029-8F36-0957565AD80E}"/>
          </ac:spMkLst>
        </pc:spChg>
        <pc:spChg chg="mod">
          <ac:chgData name="Frances Meek" userId="f3af35cc-3229-46e1-af36-3525661cfbd3" providerId="ADAL" clId="{3FC3FDA5-2AF9-485D-806F-9A504D0CFC01}" dt="2020-09-18T07:15:53.671" v="56" actId="1076"/>
          <ac:spMkLst>
            <pc:docMk/>
            <pc:sldMk cId="1917554628" sldId="460"/>
            <ac:spMk id="7" creationId="{00000000-0000-0000-0000-000000000000}"/>
          </ac:spMkLst>
        </pc:spChg>
        <pc:spChg chg="mod">
          <ac:chgData name="Frances Meek" userId="f3af35cc-3229-46e1-af36-3525661cfbd3" providerId="ADAL" clId="{3FC3FDA5-2AF9-485D-806F-9A504D0CFC01}" dt="2020-09-18T07:14:47.136" v="47" actId="1076"/>
          <ac:spMkLst>
            <pc:docMk/>
            <pc:sldMk cId="1917554628" sldId="460"/>
            <ac:spMk id="9" creationId="{00000000-0000-0000-0000-000000000000}"/>
          </ac:spMkLst>
        </pc:spChg>
        <pc:spChg chg="mod">
          <ac:chgData name="Frances Meek" userId="f3af35cc-3229-46e1-af36-3525661cfbd3" providerId="ADAL" clId="{3FC3FDA5-2AF9-485D-806F-9A504D0CFC01}" dt="2020-09-18T07:15:57.472" v="57" actId="1076"/>
          <ac:spMkLst>
            <pc:docMk/>
            <pc:sldMk cId="1917554628" sldId="460"/>
            <ac:spMk id="11" creationId="{00000000-0000-0000-0000-000000000000}"/>
          </ac:spMkLst>
        </pc:spChg>
        <pc:picChg chg="mod">
          <ac:chgData name="Frances Meek" userId="f3af35cc-3229-46e1-af36-3525661cfbd3" providerId="ADAL" clId="{3FC3FDA5-2AF9-485D-806F-9A504D0CFC01}" dt="2020-09-18T07:15:31.617" v="55" actId="692"/>
          <ac:picMkLst>
            <pc:docMk/>
            <pc:sldMk cId="1917554628" sldId="460"/>
            <ac:picMk id="8" creationId="{00000000-0000-0000-0000-000000000000}"/>
          </ac:picMkLst>
        </pc:picChg>
        <pc:picChg chg="add mod ord">
          <ac:chgData name="Frances Meek" userId="f3af35cc-3229-46e1-af36-3525661cfbd3" providerId="ADAL" clId="{3FC3FDA5-2AF9-485D-806F-9A504D0CFC01}" dt="2020-09-18T07:15:05.159" v="53" actId="167"/>
          <ac:picMkLst>
            <pc:docMk/>
            <pc:sldMk cId="1917554628" sldId="460"/>
            <ac:picMk id="10" creationId="{54487543-755A-4A66-80A4-5A07339F56E6}"/>
          </ac:picMkLst>
        </pc:picChg>
        <pc:picChg chg="mod">
          <ac:chgData name="Frances Meek" userId="f3af35cc-3229-46e1-af36-3525661cfbd3" providerId="ADAL" clId="{3FC3FDA5-2AF9-485D-806F-9A504D0CFC01}" dt="2020-09-18T07:14:53.985" v="50" actId="1076"/>
          <ac:picMkLst>
            <pc:docMk/>
            <pc:sldMk cId="1917554628" sldId="460"/>
            <ac:picMk id="3076" creationId="{00000000-0000-0000-0000-000000000000}"/>
          </ac:picMkLst>
        </pc:picChg>
      </pc:sldChg>
      <pc:sldChg chg="modSp mod">
        <pc:chgData name="Frances Meek" userId="f3af35cc-3229-46e1-af36-3525661cfbd3" providerId="ADAL" clId="{3FC3FDA5-2AF9-485D-806F-9A504D0CFC01}" dt="2020-09-18T07:17:55.984" v="94" actId="14100"/>
        <pc:sldMkLst>
          <pc:docMk/>
          <pc:sldMk cId="3217089710" sldId="461"/>
        </pc:sldMkLst>
        <pc:picChg chg="mod">
          <ac:chgData name="Frances Meek" userId="f3af35cc-3229-46e1-af36-3525661cfbd3" providerId="ADAL" clId="{3FC3FDA5-2AF9-485D-806F-9A504D0CFC01}" dt="2020-09-18T07:17:15.319" v="83" actId="14100"/>
          <ac:picMkLst>
            <pc:docMk/>
            <pc:sldMk cId="3217089710" sldId="461"/>
            <ac:picMk id="4" creationId="{00000000-0000-0000-0000-000000000000}"/>
          </ac:picMkLst>
        </pc:picChg>
        <pc:picChg chg="mod">
          <ac:chgData name="Frances Meek" userId="f3af35cc-3229-46e1-af36-3525661cfbd3" providerId="ADAL" clId="{3FC3FDA5-2AF9-485D-806F-9A504D0CFC01}" dt="2020-09-18T07:17:51.831" v="93" actId="1076"/>
          <ac:picMkLst>
            <pc:docMk/>
            <pc:sldMk cId="3217089710" sldId="461"/>
            <ac:picMk id="6" creationId="{00000000-0000-0000-0000-000000000000}"/>
          </ac:picMkLst>
        </pc:picChg>
        <pc:picChg chg="mod">
          <ac:chgData name="Frances Meek" userId="f3af35cc-3229-46e1-af36-3525661cfbd3" providerId="ADAL" clId="{3FC3FDA5-2AF9-485D-806F-9A504D0CFC01}" dt="2020-09-18T07:17:49.008" v="92" actId="14100"/>
          <ac:picMkLst>
            <pc:docMk/>
            <pc:sldMk cId="3217089710" sldId="461"/>
            <ac:picMk id="7" creationId="{00000000-0000-0000-0000-000000000000}"/>
          </ac:picMkLst>
        </pc:picChg>
        <pc:picChg chg="mod">
          <ac:chgData name="Frances Meek" userId="f3af35cc-3229-46e1-af36-3525661cfbd3" providerId="ADAL" clId="{3FC3FDA5-2AF9-485D-806F-9A504D0CFC01}" dt="2020-09-18T07:17:55.984" v="94" actId="14100"/>
          <ac:picMkLst>
            <pc:docMk/>
            <pc:sldMk cId="3217089710" sldId="461"/>
            <ac:picMk id="8" creationId="{00000000-0000-0000-0000-000000000000}"/>
          </ac:picMkLst>
        </pc:picChg>
        <pc:picChg chg="mod">
          <ac:chgData name="Frances Meek" userId="f3af35cc-3229-46e1-af36-3525661cfbd3" providerId="ADAL" clId="{3FC3FDA5-2AF9-485D-806F-9A504D0CFC01}" dt="2020-09-18T07:17:43.879" v="91" actId="14100"/>
          <ac:picMkLst>
            <pc:docMk/>
            <pc:sldMk cId="3217089710" sldId="461"/>
            <ac:picMk id="10" creationId="{00000000-0000-0000-0000-000000000000}"/>
          </ac:picMkLst>
        </pc:picChg>
        <pc:picChg chg="mod">
          <ac:chgData name="Frances Meek" userId="f3af35cc-3229-46e1-af36-3525661cfbd3" providerId="ADAL" clId="{3FC3FDA5-2AF9-485D-806F-9A504D0CFC01}" dt="2020-09-18T07:17:37.767" v="90" actId="14100"/>
          <ac:picMkLst>
            <pc:docMk/>
            <pc:sldMk cId="3217089710" sldId="461"/>
            <ac:picMk id="11" creationId="{00000000-0000-0000-0000-000000000000}"/>
          </ac:picMkLst>
        </pc:picChg>
      </pc:sldChg>
      <pc:sldChg chg="delSp modSp new mod">
        <pc:chgData name="Frances Meek" userId="f3af35cc-3229-46e1-af36-3525661cfbd3" providerId="ADAL" clId="{3FC3FDA5-2AF9-485D-806F-9A504D0CFC01}" dt="2020-09-18T07:04:16.550" v="45" actId="478"/>
        <pc:sldMkLst>
          <pc:docMk/>
          <pc:sldMk cId="3498276917" sldId="485"/>
        </pc:sldMkLst>
        <pc:spChg chg="mod">
          <ac:chgData name="Frances Meek" userId="f3af35cc-3229-46e1-af36-3525661cfbd3" providerId="ADAL" clId="{3FC3FDA5-2AF9-485D-806F-9A504D0CFC01}" dt="2020-09-18T07:04:09.914" v="44" actId="20577"/>
          <ac:spMkLst>
            <pc:docMk/>
            <pc:sldMk cId="3498276917" sldId="485"/>
            <ac:spMk id="2" creationId="{5A260262-041C-4A3E-A950-38B02820E3D0}"/>
          </ac:spMkLst>
        </pc:spChg>
        <pc:spChg chg="del">
          <ac:chgData name="Frances Meek" userId="f3af35cc-3229-46e1-af36-3525661cfbd3" providerId="ADAL" clId="{3FC3FDA5-2AF9-485D-806F-9A504D0CFC01}" dt="2020-09-18T07:04:16.550" v="45" actId="478"/>
          <ac:spMkLst>
            <pc:docMk/>
            <pc:sldMk cId="3498276917" sldId="485"/>
            <ac:spMk id="3" creationId="{36B8C042-215C-4423-969C-BA9BB51940DF}"/>
          </ac:spMkLst>
        </pc:spChg>
      </pc:sldChg>
    </pc:docChg>
  </pc:docChgLst>
  <pc:docChgLst>
    <pc:chgData name="Roy Ballam" userId="S::r.ballam@nutrition.org.uk::c142d6ba-9e44-42ad-85a8-e76793bc375e" providerId="AD" clId="Web-{FDCB4DDF-64AD-FDA2-4E0D-32BDE4EC4AEB}"/>
    <pc:docChg chg="addSld delSld modSld sldOrd">
      <pc:chgData name="Roy Ballam" userId="S::r.ballam@nutrition.org.uk::c142d6ba-9e44-42ad-85a8-e76793bc375e" providerId="AD" clId="Web-{FDCB4DDF-64AD-FDA2-4E0D-32BDE4EC4AEB}" dt="2020-09-17T09:39:02.709" v="396"/>
      <pc:docMkLst>
        <pc:docMk/>
      </pc:docMkLst>
      <pc:sldChg chg="modSp">
        <pc:chgData name="Roy Ballam" userId="S::r.ballam@nutrition.org.uk::c142d6ba-9e44-42ad-85a8-e76793bc375e" providerId="AD" clId="Web-{FDCB4DDF-64AD-FDA2-4E0D-32BDE4EC4AEB}" dt="2020-09-17T07:30:46.957" v="308" actId="20577"/>
        <pc:sldMkLst>
          <pc:docMk/>
          <pc:sldMk cId="2056344632" sldId="360"/>
        </pc:sldMkLst>
        <pc:spChg chg="mod">
          <ac:chgData name="Roy Ballam" userId="S::r.ballam@nutrition.org.uk::c142d6ba-9e44-42ad-85a8-e76793bc375e" providerId="AD" clId="Web-{FDCB4DDF-64AD-FDA2-4E0D-32BDE4EC4AEB}" dt="2020-09-17T07:30:46.957" v="308" actId="20577"/>
          <ac:spMkLst>
            <pc:docMk/>
            <pc:sldMk cId="2056344632" sldId="360"/>
            <ac:spMk id="3" creationId="{00000000-0000-0000-0000-000000000000}"/>
          </ac:spMkLst>
        </pc:spChg>
      </pc:sldChg>
      <pc:sldChg chg="addSp modSp">
        <pc:chgData name="Roy Ballam" userId="S::r.ballam@nutrition.org.uk::c142d6ba-9e44-42ad-85a8-e76793bc375e" providerId="AD" clId="Web-{FDCB4DDF-64AD-FDA2-4E0D-32BDE4EC4AEB}" dt="2020-09-17T09:36:03.878" v="391" actId="1076"/>
        <pc:sldMkLst>
          <pc:docMk/>
          <pc:sldMk cId="1802102826" sldId="409"/>
        </pc:sldMkLst>
        <pc:spChg chg="mod">
          <ac:chgData name="Roy Ballam" userId="S::r.ballam@nutrition.org.uk::c142d6ba-9e44-42ad-85a8-e76793bc375e" providerId="AD" clId="Web-{FDCB4DDF-64AD-FDA2-4E0D-32BDE4EC4AEB}" dt="2020-09-17T09:36:03.878" v="391" actId="1076"/>
          <ac:spMkLst>
            <pc:docMk/>
            <pc:sldMk cId="1802102826" sldId="409"/>
            <ac:spMk id="3" creationId="{00000000-0000-0000-0000-000000000000}"/>
          </ac:spMkLst>
        </pc:spChg>
        <pc:spChg chg="add mod">
          <ac:chgData name="Roy Ballam" userId="S::r.ballam@nutrition.org.uk::c142d6ba-9e44-42ad-85a8-e76793bc375e" providerId="AD" clId="Web-{FDCB4DDF-64AD-FDA2-4E0D-32BDE4EC4AEB}" dt="2020-09-17T09:36:00.034" v="390" actId="1076"/>
          <ac:spMkLst>
            <pc:docMk/>
            <pc:sldMk cId="1802102826" sldId="409"/>
            <ac:spMk id="5" creationId="{D277A581-0F0B-47F7-A150-71CB7D395257}"/>
          </ac:spMkLst>
        </pc:spChg>
      </pc:sldChg>
      <pc:sldChg chg="modSp">
        <pc:chgData name="Roy Ballam" userId="S::r.ballam@nutrition.org.uk::c142d6ba-9e44-42ad-85a8-e76793bc375e" providerId="AD" clId="Web-{FDCB4DDF-64AD-FDA2-4E0D-32BDE4EC4AEB}" dt="2020-09-17T07:19:08.697" v="2" actId="14100"/>
        <pc:sldMkLst>
          <pc:docMk/>
          <pc:sldMk cId="1995795839" sldId="449"/>
        </pc:sldMkLst>
        <pc:spChg chg="mod">
          <ac:chgData name="Roy Ballam" userId="S::r.ballam@nutrition.org.uk::c142d6ba-9e44-42ad-85a8-e76793bc375e" providerId="AD" clId="Web-{FDCB4DDF-64AD-FDA2-4E0D-32BDE4EC4AEB}" dt="2020-09-17T07:19:08.697" v="2" actId="14100"/>
          <ac:spMkLst>
            <pc:docMk/>
            <pc:sldMk cId="1995795839" sldId="449"/>
            <ac:spMk id="2" creationId="{00000000-0000-0000-0000-000000000000}"/>
          </ac:spMkLst>
        </pc:spChg>
      </pc:sldChg>
      <pc:sldChg chg="addSp modSp">
        <pc:chgData name="Roy Ballam" userId="S::r.ballam@nutrition.org.uk::c142d6ba-9e44-42ad-85a8-e76793bc375e" providerId="AD" clId="Web-{FDCB4DDF-64AD-FDA2-4E0D-32BDE4EC4AEB}" dt="2020-09-17T07:21:27.956" v="86" actId="1076"/>
        <pc:sldMkLst>
          <pc:docMk/>
          <pc:sldMk cId="4014665100" sldId="450"/>
        </pc:sldMkLst>
        <pc:spChg chg="add mod">
          <ac:chgData name="Roy Ballam" userId="S::r.ballam@nutrition.org.uk::c142d6ba-9e44-42ad-85a8-e76793bc375e" providerId="AD" clId="Web-{FDCB4DDF-64AD-FDA2-4E0D-32BDE4EC4AEB}" dt="2020-09-17T07:21:27.956" v="86" actId="1076"/>
          <ac:spMkLst>
            <pc:docMk/>
            <pc:sldMk cId="4014665100" sldId="450"/>
            <ac:spMk id="4" creationId="{19999385-65E8-4EB5-A027-9B95EE76257B}"/>
          </ac:spMkLst>
        </pc:spChg>
      </pc:sldChg>
      <pc:sldChg chg="modSp">
        <pc:chgData name="Roy Ballam" userId="S::r.ballam@nutrition.org.uk::c142d6ba-9e44-42ad-85a8-e76793bc375e" providerId="AD" clId="Web-{FDCB4DDF-64AD-FDA2-4E0D-32BDE4EC4AEB}" dt="2020-09-17T07:21:53.629" v="91" actId="20577"/>
        <pc:sldMkLst>
          <pc:docMk/>
          <pc:sldMk cId="1794744732" sldId="451"/>
        </pc:sldMkLst>
        <pc:spChg chg="mod">
          <ac:chgData name="Roy Ballam" userId="S::r.ballam@nutrition.org.uk::c142d6ba-9e44-42ad-85a8-e76793bc375e" providerId="AD" clId="Web-{FDCB4DDF-64AD-FDA2-4E0D-32BDE4EC4AEB}" dt="2020-09-17T07:21:53.629" v="91" actId="20577"/>
          <ac:spMkLst>
            <pc:docMk/>
            <pc:sldMk cId="1794744732" sldId="451"/>
            <ac:spMk id="3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FDCB4DDF-64AD-FDA2-4E0D-32BDE4EC4AEB}" dt="2020-09-17T07:23:12.009" v="95"/>
        <pc:sldMkLst>
          <pc:docMk/>
          <pc:sldMk cId="469933877" sldId="452"/>
        </pc:sldMkLst>
        <pc:spChg chg="mod">
          <ac:chgData name="Roy Ballam" userId="S::r.ballam@nutrition.org.uk::c142d6ba-9e44-42ad-85a8-e76793bc375e" providerId="AD" clId="Web-{FDCB4DDF-64AD-FDA2-4E0D-32BDE4EC4AEB}" dt="2020-09-17T07:23:12.009" v="95"/>
          <ac:spMkLst>
            <pc:docMk/>
            <pc:sldMk cId="469933877" sldId="452"/>
            <ac:spMk id="5" creationId="{00000000-0000-0000-0000-000000000000}"/>
          </ac:spMkLst>
        </pc:spChg>
      </pc:sldChg>
      <pc:sldChg chg="modSp ord">
        <pc:chgData name="Roy Ballam" userId="S::r.ballam@nutrition.org.uk::c142d6ba-9e44-42ad-85a8-e76793bc375e" providerId="AD" clId="Web-{FDCB4DDF-64AD-FDA2-4E0D-32BDE4EC4AEB}" dt="2020-09-17T09:36:37.988" v="394"/>
        <pc:sldMkLst>
          <pc:docMk/>
          <pc:sldMk cId="1742247876" sldId="453"/>
        </pc:sldMkLst>
        <pc:spChg chg="mod">
          <ac:chgData name="Roy Ballam" userId="S::r.ballam@nutrition.org.uk::c142d6ba-9e44-42ad-85a8-e76793bc375e" providerId="AD" clId="Web-{FDCB4DDF-64AD-FDA2-4E0D-32BDE4EC4AEB}" dt="2020-09-17T07:27:05.382" v="190" actId="14100"/>
          <ac:spMkLst>
            <pc:docMk/>
            <pc:sldMk cId="1742247876" sldId="453"/>
            <ac:spMk id="3" creationId="{00000000-0000-0000-0000-000000000000}"/>
          </ac:spMkLst>
        </pc:spChg>
        <pc:spChg chg="mod">
          <ac:chgData name="Roy Ballam" userId="S::r.ballam@nutrition.org.uk::c142d6ba-9e44-42ad-85a8-e76793bc375e" providerId="AD" clId="Web-{FDCB4DDF-64AD-FDA2-4E0D-32BDE4EC4AEB}" dt="2020-09-17T07:27:12.117" v="192" actId="1076"/>
          <ac:spMkLst>
            <pc:docMk/>
            <pc:sldMk cId="1742247876" sldId="453"/>
            <ac:spMk id="4" creationId="{00000000-0000-0000-0000-000000000000}"/>
          </ac:spMkLst>
        </pc:spChg>
        <pc:picChg chg="mod modCrop">
          <ac:chgData name="Roy Ballam" userId="S::r.ballam@nutrition.org.uk::c142d6ba-9e44-42ad-85a8-e76793bc375e" providerId="AD" clId="Web-{FDCB4DDF-64AD-FDA2-4E0D-32BDE4EC4AEB}" dt="2020-09-17T07:27:26.321" v="194"/>
          <ac:picMkLst>
            <pc:docMk/>
            <pc:sldMk cId="1742247876" sldId="453"/>
            <ac:picMk id="5" creationId="{00000000-0000-0000-0000-000000000000}"/>
          </ac:picMkLst>
        </pc:picChg>
      </pc:sldChg>
      <pc:sldChg chg="modSp">
        <pc:chgData name="Roy Ballam" userId="S::r.ballam@nutrition.org.uk::c142d6ba-9e44-42ad-85a8-e76793bc375e" providerId="AD" clId="Web-{FDCB4DDF-64AD-FDA2-4E0D-32BDE4EC4AEB}" dt="2020-09-17T07:25:55.909" v="178" actId="1076"/>
        <pc:sldMkLst>
          <pc:docMk/>
          <pc:sldMk cId="3863823615" sldId="455"/>
        </pc:sldMkLst>
        <pc:spChg chg="mod">
          <ac:chgData name="Roy Ballam" userId="S::r.ballam@nutrition.org.uk::c142d6ba-9e44-42ad-85a8-e76793bc375e" providerId="AD" clId="Web-{FDCB4DDF-64AD-FDA2-4E0D-32BDE4EC4AEB}" dt="2020-09-17T07:25:38.877" v="173" actId="14100"/>
          <ac:spMkLst>
            <pc:docMk/>
            <pc:sldMk cId="3863823615" sldId="455"/>
            <ac:spMk id="3" creationId="{00000000-0000-0000-0000-000000000000}"/>
          </ac:spMkLst>
        </pc:spChg>
        <pc:spChg chg="mod">
          <ac:chgData name="Roy Ballam" userId="S::r.ballam@nutrition.org.uk::c142d6ba-9e44-42ad-85a8-e76793bc375e" providerId="AD" clId="Web-{FDCB4DDF-64AD-FDA2-4E0D-32BDE4EC4AEB}" dt="2020-09-17T07:25:55.909" v="178" actId="1076"/>
          <ac:spMkLst>
            <pc:docMk/>
            <pc:sldMk cId="3863823615" sldId="455"/>
            <ac:spMk id="4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FDCB4DDF-64AD-FDA2-4E0D-32BDE4EC4AEB}" dt="2020-09-17T07:26:23.036" v="184" actId="1076"/>
        <pc:sldMkLst>
          <pc:docMk/>
          <pc:sldMk cId="3207487288" sldId="456"/>
        </pc:sldMkLst>
        <pc:spChg chg="mod">
          <ac:chgData name="Roy Ballam" userId="S::r.ballam@nutrition.org.uk::c142d6ba-9e44-42ad-85a8-e76793bc375e" providerId="AD" clId="Web-{FDCB4DDF-64AD-FDA2-4E0D-32BDE4EC4AEB}" dt="2020-09-17T07:26:18.301" v="182" actId="14100"/>
          <ac:spMkLst>
            <pc:docMk/>
            <pc:sldMk cId="3207487288" sldId="456"/>
            <ac:spMk id="3" creationId="{00000000-0000-0000-0000-000000000000}"/>
          </ac:spMkLst>
        </pc:spChg>
        <pc:spChg chg="mod">
          <ac:chgData name="Roy Ballam" userId="S::r.ballam@nutrition.org.uk::c142d6ba-9e44-42ad-85a8-e76793bc375e" providerId="AD" clId="Web-{FDCB4DDF-64AD-FDA2-4E0D-32BDE4EC4AEB}" dt="2020-09-17T07:26:23.036" v="184" actId="1076"/>
          <ac:spMkLst>
            <pc:docMk/>
            <pc:sldMk cId="3207487288" sldId="456"/>
            <ac:spMk id="5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FDCB4DDF-64AD-FDA2-4E0D-32BDE4EC4AEB}" dt="2020-09-17T07:26:11.926" v="181" actId="1076"/>
        <pc:sldMkLst>
          <pc:docMk/>
          <pc:sldMk cId="443505649" sldId="457"/>
        </pc:sldMkLst>
        <pc:spChg chg="mod">
          <ac:chgData name="Roy Ballam" userId="S::r.ballam@nutrition.org.uk::c142d6ba-9e44-42ad-85a8-e76793bc375e" providerId="AD" clId="Web-{FDCB4DDF-64AD-FDA2-4E0D-32BDE4EC4AEB}" dt="2020-09-17T07:26:06.019" v="179" actId="14100"/>
          <ac:spMkLst>
            <pc:docMk/>
            <pc:sldMk cId="443505649" sldId="457"/>
            <ac:spMk id="3" creationId="{00000000-0000-0000-0000-000000000000}"/>
          </ac:spMkLst>
        </pc:spChg>
        <pc:spChg chg="mod">
          <ac:chgData name="Roy Ballam" userId="S::r.ballam@nutrition.org.uk::c142d6ba-9e44-42ad-85a8-e76793bc375e" providerId="AD" clId="Web-{FDCB4DDF-64AD-FDA2-4E0D-32BDE4EC4AEB}" dt="2020-09-17T07:26:11.926" v="181" actId="1076"/>
          <ac:spMkLst>
            <pc:docMk/>
            <pc:sldMk cId="443505649" sldId="457"/>
            <ac:spMk id="4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FDCB4DDF-64AD-FDA2-4E0D-32BDE4EC4AEB}" dt="2020-09-17T07:26:30.255" v="186" actId="1076"/>
        <pc:sldMkLst>
          <pc:docMk/>
          <pc:sldMk cId="2259604936" sldId="458"/>
        </pc:sldMkLst>
        <pc:spChg chg="mod">
          <ac:chgData name="Roy Ballam" userId="S::r.ballam@nutrition.org.uk::c142d6ba-9e44-42ad-85a8-e76793bc375e" providerId="AD" clId="Web-{FDCB4DDF-64AD-FDA2-4E0D-32BDE4EC4AEB}" dt="2020-09-17T07:26:27.692" v="185" actId="14100"/>
          <ac:spMkLst>
            <pc:docMk/>
            <pc:sldMk cId="2259604936" sldId="458"/>
            <ac:spMk id="3" creationId="{00000000-0000-0000-0000-000000000000}"/>
          </ac:spMkLst>
        </pc:spChg>
        <pc:spChg chg="mod">
          <ac:chgData name="Roy Ballam" userId="S::r.ballam@nutrition.org.uk::c142d6ba-9e44-42ad-85a8-e76793bc375e" providerId="AD" clId="Web-{FDCB4DDF-64AD-FDA2-4E0D-32BDE4EC4AEB}" dt="2020-09-17T07:26:30.255" v="186" actId="1076"/>
          <ac:spMkLst>
            <pc:docMk/>
            <pc:sldMk cId="2259604936" sldId="458"/>
            <ac:spMk id="4" creationId="{00000000-0000-0000-0000-000000000000}"/>
          </ac:spMkLst>
        </pc:spChg>
      </pc:sldChg>
      <pc:sldChg chg="addSp delSp modSp">
        <pc:chgData name="Roy Ballam" userId="S::r.ballam@nutrition.org.uk::c142d6ba-9e44-42ad-85a8-e76793bc375e" providerId="AD" clId="Web-{FDCB4DDF-64AD-FDA2-4E0D-32BDE4EC4AEB}" dt="2020-09-17T09:31:56.341" v="375"/>
        <pc:sldMkLst>
          <pc:docMk/>
          <pc:sldMk cId="203057441" sldId="459"/>
        </pc:sldMkLst>
        <pc:spChg chg="mod">
          <ac:chgData name="Roy Ballam" userId="S::r.ballam@nutrition.org.uk::c142d6ba-9e44-42ad-85a8-e76793bc375e" providerId="AD" clId="Web-{FDCB4DDF-64AD-FDA2-4E0D-32BDE4EC4AEB}" dt="2020-09-17T07:28:00.354" v="200" actId="14100"/>
          <ac:spMkLst>
            <pc:docMk/>
            <pc:sldMk cId="203057441" sldId="459"/>
            <ac:spMk id="3" creationId="{00000000-0000-0000-0000-000000000000}"/>
          </ac:spMkLst>
        </pc:spChg>
        <pc:spChg chg="add del mod">
          <ac:chgData name="Roy Ballam" userId="S::r.ballam@nutrition.org.uk::c142d6ba-9e44-42ad-85a8-e76793bc375e" providerId="AD" clId="Web-{FDCB4DDF-64AD-FDA2-4E0D-32BDE4EC4AEB}" dt="2020-09-17T09:31:56.341" v="375"/>
          <ac:spMkLst>
            <pc:docMk/>
            <pc:sldMk cId="203057441" sldId="459"/>
            <ac:spMk id="6" creationId="{A17CFF72-2030-4436-9AC4-105D3998DFBC}"/>
          </ac:spMkLst>
        </pc:spChg>
      </pc:sldChg>
      <pc:sldChg chg="modSp ord">
        <pc:chgData name="Roy Ballam" userId="S::r.ballam@nutrition.org.uk::c142d6ba-9e44-42ad-85a8-e76793bc375e" providerId="AD" clId="Web-{FDCB4DDF-64AD-FDA2-4E0D-32BDE4EC4AEB}" dt="2020-09-17T09:36:33.363" v="393"/>
        <pc:sldMkLst>
          <pc:docMk/>
          <pc:sldMk cId="1917554628" sldId="460"/>
        </pc:sldMkLst>
        <pc:spChg chg="mod">
          <ac:chgData name="Roy Ballam" userId="S::r.ballam@nutrition.org.uk::c142d6ba-9e44-42ad-85a8-e76793bc375e" providerId="AD" clId="Web-{FDCB4DDF-64AD-FDA2-4E0D-32BDE4EC4AEB}" dt="2020-09-17T07:27:51.385" v="198" actId="1076"/>
          <ac:spMkLst>
            <pc:docMk/>
            <pc:sldMk cId="1917554628" sldId="460"/>
            <ac:spMk id="9" creationId="{00000000-0000-0000-0000-000000000000}"/>
          </ac:spMkLst>
        </pc:spChg>
        <pc:picChg chg="mod">
          <ac:chgData name="Roy Ballam" userId="S::r.ballam@nutrition.org.uk::c142d6ba-9e44-42ad-85a8-e76793bc375e" providerId="AD" clId="Web-{FDCB4DDF-64AD-FDA2-4E0D-32BDE4EC4AEB}" dt="2020-09-17T07:27:46.228" v="197" actId="1076"/>
          <ac:picMkLst>
            <pc:docMk/>
            <pc:sldMk cId="1917554628" sldId="460"/>
            <ac:picMk id="8" creationId="{00000000-0000-0000-0000-000000000000}"/>
          </ac:picMkLst>
        </pc:picChg>
        <pc:picChg chg="mod">
          <ac:chgData name="Roy Ballam" userId="S::r.ballam@nutrition.org.uk::c142d6ba-9e44-42ad-85a8-e76793bc375e" providerId="AD" clId="Web-{FDCB4DDF-64AD-FDA2-4E0D-32BDE4EC4AEB}" dt="2020-09-17T07:27:52.932" v="199" actId="1076"/>
          <ac:picMkLst>
            <pc:docMk/>
            <pc:sldMk cId="1917554628" sldId="460"/>
            <ac:picMk id="3076" creationId="{00000000-0000-0000-0000-000000000000}"/>
          </ac:picMkLst>
        </pc:picChg>
      </pc:sldChg>
      <pc:sldChg chg="addSp delSp modSp">
        <pc:chgData name="Roy Ballam" userId="S::r.ballam@nutrition.org.uk::c142d6ba-9e44-42ad-85a8-e76793bc375e" providerId="AD" clId="Web-{FDCB4DDF-64AD-FDA2-4E0D-32BDE4EC4AEB}" dt="2020-09-17T09:33:21.530" v="377" actId="20577"/>
        <pc:sldMkLst>
          <pc:docMk/>
          <pc:sldMk cId="3217089710" sldId="461"/>
        </pc:sldMkLst>
        <pc:spChg chg="mod">
          <ac:chgData name="Roy Ballam" userId="S::r.ballam@nutrition.org.uk::c142d6ba-9e44-42ad-85a8-e76793bc375e" providerId="AD" clId="Web-{FDCB4DDF-64AD-FDA2-4E0D-32BDE4EC4AEB}" dt="2020-09-17T09:33:21.530" v="377" actId="20577"/>
          <ac:spMkLst>
            <pc:docMk/>
            <pc:sldMk cId="3217089710" sldId="461"/>
            <ac:spMk id="2" creationId="{00000000-0000-0000-0000-000000000000}"/>
          </ac:spMkLst>
        </pc:spChg>
        <pc:spChg chg="add del mod">
          <ac:chgData name="Roy Ballam" userId="S::r.ballam@nutrition.org.uk::c142d6ba-9e44-42ad-85a8-e76793bc375e" providerId="AD" clId="Web-{FDCB4DDF-64AD-FDA2-4E0D-32BDE4EC4AEB}" dt="2020-09-17T09:33:10.015" v="376"/>
          <ac:spMkLst>
            <pc:docMk/>
            <pc:sldMk cId="3217089710" sldId="461"/>
            <ac:spMk id="3" creationId="{32D8423B-6068-43E8-BEB8-A042BFFD1F94}"/>
          </ac:spMkLst>
        </pc:spChg>
      </pc:sldChg>
      <pc:sldChg chg="modSp">
        <pc:chgData name="Roy Ballam" userId="S::r.ballam@nutrition.org.uk::c142d6ba-9e44-42ad-85a8-e76793bc375e" providerId="AD" clId="Web-{FDCB4DDF-64AD-FDA2-4E0D-32BDE4EC4AEB}" dt="2020-09-17T09:34:05.828" v="383" actId="1076"/>
        <pc:sldMkLst>
          <pc:docMk/>
          <pc:sldMk cId="1264432006" sldId="464"/>
        </pc:sldMkLst>
        <pc:picChg chg="mod">
          <ac:chgData name="Roy Ballam" userId="S::r.ballam@nutrition.org.uk::c142d6ba-9e44-42ad-85a8-e76793bc375e" providerId="AD" clId="Web-{FDCB4DDF-64AD-FDA2-4E0D-32BDE4EC4AEB}" dt="2020-09-17T09:33:57.672" v="380"/>
          <ac:picMkLst>
            <pc:docMk/>
            <pc:sldMk cId="1264432006" sldId="464"/>
            <ac:picMk id="4" creationId="{00000000-0000-0000-0000-000000000000}"/>
          </ac:picMkLst>
        </pc:picChg>
        <pc:picChg chg="mod">
          <ac:chgData name="Roy Ballam" userId="S::r.ballam@nutrition.org.uk::c142d6ba-9e44-42ad-85a8-e76793bc375e" providerId="AD" clId="Web-{FDCB4DDF-64AD-FDA2-4E0D-32BDE4EC4AEB}" dt="2020-09-17T09:34:05.828" v="383" actId="1076"/>
          <ac:picMkLst>
            <pc:docMk/>
            <pc:sldMk cId="1264432006" sldId="464"/>
            <ac:picMk id="5" creationId="{00000000-0000-0000-0000-000000000000}"/>
          </ac:picMkLst>
        </pc:picChg>
      </pc:sldChg>
      <pc:sldChg chg="modSp">
        <pc:chgData name="Roy Ballam" userId="S::r.ballam@nutrition.org.uk::c142d6ba-9e44-42ad-85a8-e76793bc375e" providerId="AD" clId="Web-{FDCB4DDF-64AD-FDA2-4E0D-32BDE4EC4AEB}" dt="2020-09-17T07:18:38.711" v="1" actId="14100"/>
        <pc:sldMkLst>
          <pc:docMk/>
          <pc:sldMk cId="2144622195" sldId="465"/>
        </pc:sldMkLst>
        <pc:spChg chg="mod">
          <ac:chgData name="Roy Ballam" userId="S::r.ballam@nutrition.org.uk::c142d6ba-9e44-42ad-85a8-e76793bc375e" providerId="AD" clId="Web-{FDCB4DDF-64AD-FDA2-4E0D-32BDE4EC4AEB}" dt="2020-09-17T07:18:38.711" v="1" actId="14100"/>
          <ac:spMkLst>
            <pc:docMk/>
            <pc:sldMk cId="2144622195" sldId="465"/>
            <ac:spMk id="2" creationId="{00000000-0000-0000-0000-000000000000}"/>
          </ac:spMkLst>
        </pc:spChg>
      </pc:sldChg>
      <pc:sldChg chg="addSp delSp modSp">
        <pc:chgData name="Roy Ballam" userId="S::r.ballam@nutrition.org.uk::c142d6ba-9e44-42ad-85a8-e76793bc375e" providerId="AD" clId="Web-{FDCB4DDF-64AD-FDA2-4E0D-32BDE4EC4AEB}" dt="2020-09-17T07:22:20.052" v="92" actId="1076"/>
        <pc:sldMkLst>
          <pc:docMk/>
          <pc:sldMk cId="1175597872" sldId="466"/>
        </pc:sldMkLst>
        <pc:spChg chg="mod">
          <ac:chgData name="Roy Ballam" userId="S::r.ballam@nutrition.org.uk::c142d6ba-9e44-42ad-85a8-e76793bc375e" providerId="AD" clId="Web-{FDCB4DDF-64AD-FDA2-4E0D-32BDE4EC4AEB}" dt="2020-09-17T07:19:16.823" v="3" actId="14100"/>
          <ac:spMkLst>
            <pc:docMk/>
            <pc:sldMk cId="1175597872" sldId="466"/>
            <ac:spMk id="2" creationId="{00000000-0000-0000-0000-000000000000}"/>
          </ac:spMkLst>
        </pc:spChg>
        <pc:spChg chg="add del mod">
          <ac:chgData name="Roy Ballam" userId="S::r.ballam@nutrition.org.uk::c142d6ba-9e44-42ad-85a8-e76793bc375e" providerId="AD" clId="Web-{FDCB4DDF-64AD-FDA2-4E0D-32BDE4EC4AEB}" dt="2020-09-17T07:19:56.747" v="28"/>
          <ac:spMkLst>
            <pc:docMk/>
            <pc:sldMk cId="1175597872" sldId="466"/>
            <ac:spMk id="6" creationId="{E402A2E6-C977-4264-B354-1591659E99AC}"/>
          </ac:spMkLst>
        </pc:spChg>
        <pc:spChg chg="add mod">
          <ac:chgData name="Roy Ballam" userId="S::r.ballam@nutrition.org.uk::c142d6ba-9e44-42ad-85a8-e76793bc375e" providerId="AD" clId="Web-{FDCB4DDF-64AD-FDA2-4E0D-32BDE4EC4AEB}" dt="2020-09-17T07:22:20.052" v="92" actId="1076"/>
          <ac:spMkLst>
            <pc:docMk/>
            <pc:sldMk cId="1175597872" sldId="466"/>
            <ac:spMk id="7" creationId="{535CA347-998C-4C6B-A4B8-D21D27960920}"/>
          </ac:spMkLst>
        </pc:spChg>
      </pc:sldChg>
      <pc:sldChg chg="modSp">
        <pc:chgData name="Roy Ballam" userId="S::r.ballam@nutrition.org.uk::c142d6ba-9e44-42ad-85a8-e76793bc375e" providerId="AD" clId="Web-{FDCB4DDF-64AD-FDA2-4E0D-32BDE4EC4AEB}" dt="2020-09-17T09:35:08.923" v="385" actId="14100"/>
        <pc:sldMkLst>
          <pc:docMk/>
          <pc:sldMk cId="2152537320" sldId="467"/>
        </pc:sldMkLst>
        <pc:picChg chg="mod">
          <ac:chgData name="Roy Ballam" userId="S::r.ballam@nutrition.org.uk::c142d6ba-9e44-42ad-85a8-e76793bc375e" providerId="AD" clId="Web-{FDCB4DDF-64AD-FDA2-4E0D-32BDE4EC4AEB}" dt="2020-09-17T09:35:08.923" v="385" actId="14100"/>
          <ac:picMkLst>
            <pc:docMk/>
            <pc:sldMk cId="2152537320" sldId="467"/>
            <ac:picMk id="7" creationId="{00000000-0000-0000-0000-000000000000}"/>
          </ac:picMkLst>
        </pc:picChg>
      </pc:sldChg>
      <pc:sldChg chg="modSp del">
        <pc:chgData name="Roy Ballam" userId="S::r.ballam@nutrition.org.uk::c142d6ba-9e44-42ad-85a8-e76793bc375e" providerId="AD" clId="Web-{FDCB4DDF-64AD-FDA2-4E0D-32BDE4EC4AEB}" dt="2020-09-17T09:36:06.034" v="392"/>
        <pc:sldMkLst>
          <pc:docMk/>
          <pc:sldMk cId="3013640867" sldId="469"/>
        </pc:sldMkLst>
        <pc:spChg chg="mod">
          <ac:chgData name="Roy Ballam" userId="S::r.ballam@nutrition.org.uk::c142d6ba-9e44-42ad-85a8-e76793bc375e" providerId="AD" clId="Web-{FDCB4DDF-64AD-FDA2-4E0D-32BDE4EC4AEB}" dt="2020-09-17T07:30:14.424" v="298" actId="1076"/>
          <ac:spMkLst>
            <pc:docMk/>
            <pc:sldMk cId="3013640867" sldId="469"/>
            <ac:spMk id="3" creationId="{00000000-0000-0000-0000-000000000000}"/>
          </ac:spMkLst>
        </pc:spChg>
      </pc:sldChg>
      <pc:sldChg chg="addSp modSp">
        <pc:chgData name="Roy Ballam" userId="S::r.ballam@nutrition.org.uk::c142d6ba-9e44-42ad-85a8-e76793bc375e" providerId="AD" clId="Web-{FDCB4DDF-64AD-FDA2-4E0D-32BDE4EC4AEB}" dt="2020-09-17T07:24:00.621" v="131" actId="1076"/>
        <pc:sldMkLst>
          <pc:docMk/>
          <pc:sldMk cId="3247303932" sldId="470"/>
        </pc:sldMkLst>
        <pc:spChg chg="add mod">
          <ac:chgData name="Roy Ballam" userId="S::r.ballam@nutrition.org.uk::c142d6ba-9e44-42ad-85a8-e76793bc375e" providerId="AD" clId="Web-{FDCB4DDF-64AD-FDA2-4E0D-32BDE4EC4AEB}" dt="2020-09-17T07:24:00.621" v="131" actId="1076"/>
          <ac:spMkLst>
            <pc:docMk/>
            <pc:sldMk cId="3247303932" sldId="470"/>
            <ac:spMk id="4" creationId="{F44D9F70-EBA4-4E11-9D78-BC11D4C36401}"/>
          </ac:spMkLst>
        </pc:spChg>
      </pc:sldChg>
      <pc:sldChg chg="addSp modSp del">
        <pc:chgData name="Roy Ballam" userId="S::r.ballam@nutrition.org.uk::c142d6ba-9e44-42ad-85a8-e76793bc375e" providerId="AD" clId="Web-{FDCB4DDF-64AD-FDA2-4E0D-32BDE4EC4AEB}" dt="2020-09-17T09:39:02.709" v="396"/>
        <pc:sldMkLst>
          <pc:docMk/>
          <pc:sldMk cId="2088709773" sldId="471"/>
        </pc:sldMkLst>
        <pc:spChg chg="mod">
          <ac:chgData name="Roy Ballam" userId="S::r.ballam@nutrition.org.uk::c142d6ba-9e44-42ad-85a8-e76793bc375e" providerId="AD" clId="Web-{FDCB4DDF-64AD-FDA2-4E0D-32BDE4EC4AEB}" dt="2020-09-17T07:25:01.468" v="146" actId="20577"/>
          <ac:spMkLst>
            <pc:docMk/>
            <pc:sldMk cId="2088709773" sldId="471"/>
            <ac:spMk id="3" creationId="{00000000-0000-0000-0000-000000000000}"/>
          </ac:spMkLst>
        </pc:spChg>
        <pc:spChg chg="add">
          <ac:chgData name="Roy Ballam" userId="S::r.ballam@nutrition.org.uk::c142d6ba-9e44-42ad-85a8-e76793bc375e" providerId="AD" clId="Web-{FDCB4DDF-64AD-FDA2-4E0D-32BDE4EC4AEB}" dt="2020-09-17T07:24:09.153" v="132"/>
          <ac:spMkLst>
            <pc:docMk/>
            <pc:sldMk cId="2088709773" sldId="471"/>
            <ac:spMk id="5" creationId="{35CCFFC5-E4B9-4E21-8770-6BAB7DF7B6DB}"/>
          </ac:spMkLst>
        </pc:spChg>
        <pc:spChg chg="add mod">
          <ac:chgData name="Roy Ballam" userId="S::r.ballam@nutrition.org.uk::c142d6ba-9e44-42ad-85a8-e76793bc375e" providerId="AD" clId="Web-{FDCB4DDF-64AD-FDA2-4E0D-32BDE4EC4AEB}" dt="2020-09-17T07:25:02.109" v="147" actId="1076"/>
          <ac:spMkLst>
            <pc:docMk/>
            <pc:sldMk cId="2088709773" sldId="471"/>
            <ac:spMk id="7" creationId="{4A9520BD-AA47-49C7-91CE-99A37E2B2EA3}"/>
          </ac:spMkLst>
        </pc:spChg>
      </pc:sldChg>
      <pc:sldChg chg="modSp">
        <pc:chgData name="Roy Ballam" userId="S::r.ballam@nutrition.org.uk::c142d6ba-9e44-42ad-85a8-e76793bc375e" providerId="AD" clId="Web-{FDCB4DDF-64AD-FDA2-4E0D-32BDE4EC4AEB}" dt="2020-09-17T07:25:29.376" v="172" actId="14100"/>
        <pc:sldMkLst>
          <pc:docMk/>
          <pc:sldMk cId="3325487658" sldId="472"/>
        </pc:sldMkLst>
        <pc:spChg chg="mod">
          <ac:chgData name="Roy Ballam" userId="S::r.ballam@nutrition.org.uk::c142d6ba-9e44-42ad-85a8-e76793bc375e" providerId="AD" clId="Web-{FDCB4DDF-64AD-FDA2-4E0D-32BDE4EC4AEB}" dt="2020-09-17T07:25:29.376" v="172" actId="14100"/>
          <ac:spMkLst>
            <pc:docMk/>
            <pc:sldMk cId="3325487658" sldId="472"/>
            <ac:spMk id="3" creationId="{00000000-0000-0000-0000-000000000000}"/>
          </ac:spMkLst>
        </pc:spChg>
      </pc:sldChg>
      <pc:sldChg chg="addSp modSp add replId">
        <pc:chgData name="Roy Ballam" userId="S::r.ballam@nutrition.org.uk::c142d6ba-9e44-42ad-85a8-e76793bc375e" providerId="AD" clId="Web-{FDCB4DDF-64AD-FDA2-4E0D-32BDE4EC4AEB}" dt="2020-09-17T07:25:18.266" v="171" actId="20577"/>
        <pc:sldMkLst>
          <pc:docMk/>
          <pc:sldMk cId="1368050855" sldId="473"/>
        </pc:sldMkLst>
        <pc:spChg chg="add mod">
          <ac:chgData name="Roy Ballam" userId="S::r.ballam@nutrition.org.uk::c142d6ba-9e44-42ad-85a8-e76793bc375e" providerId="AD" clId="Web-{FDCB4DDF-64AD-FDA2-4E0D-32BDE4EC4AEB}" dt="2020-09-17T07:25:18.266" v="171" actId="20577"/>
          <ac:spMkLst>
            <pc:docMk/>
            <pc:sldMk cId="1368050855" sldId="473"/>
            <ac:spMk id="6" creationId="{3F758E29-95F0-44F4-9786-60775C36F530}"/>
          </ac:spMkLst>
        </pc:spChg>
        <pc:spChg chg="mod">
          <ac:chgData name="Roy Ballam" userId="S::r.ballam@nutrition.org.uk::c142d6ba-9e44-42ad-85a8-e76793bc375e" providerId="AD" clId="Web-{FDCB4DDF-64AD-FDA2-4E0D-32BDE4EC4AEB}" dt="2020-09-17T07:25:03.765" v="149" actId="1076"/>
          <ac:spMkLst>
            <pc:docMk/>
            <pc:sldMk cId="1368050855" sldId="473"/>
            <ac:spMk id="7" creationId="{4A9520BD-AA47-49C7-91CE-99A37E2B2EA3}"/>
          </ac:spMkLst>
        </pc:spChg>
      </pc:sldChg>
      <pc:sldChg chg="modSp">
        <pc:chgData name="Roy Ballam" userId="S::r.ballam@nutrition.org.uk::c142d6ba-9e44-42ad-85a8-e76793bc375e" providerId="AD" clId="Web-{FDCB4DDF-64AD-FDA2-4E0D-32BDE4EC4AEB}" dt="2020-09-17T09:04:44.057" v="309" actId="20577"/>
        <pc:sldMkLst>
          <pc:docMk/>
          <pc:sldMk cId="2734639350" sldId="474"/>
        </pc:sldMkLst>
        <pc:spChg chg="mod">
          <ac:chgData name="Roy Ballam" userId="S::r.ballam@nutrition.org.uk::c142d6ba-9e44-42ad-85a8-e76793bc375e" providerId="AD" clId="Web-{FDCB4DDF-64AD-FDA2-4E0D-32BDE4EC4AEB}" dt="2020-09-17T09:04:44.057" v="309" actId="20577"/>
          <ac:spMkLst>
            <pc:docMk/>
            <pc:sldMk cId="2734639350" sldId="474"/>
            <ac:spMk id="2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FDCB4DDF-64AD-FDA2-4E0D-32BDE4EC4AEB}" dt="2020-09-17T09:05:24.245" v="329" actId="1076"/>
        <pc:sldMkLst>
          <pc:docMk/>
          <pc:sldMk cId="2514601734" sldId="475"/>
        </pc:sldMkLst>
        <pc:spChg chg="mod">
          <ac:chgData name="Roy Ballam" userId="S::r.ballam@nutrition.org.uk::c142d6ba-9e44-42ad-85a8-e76793bc375e" providerId="AD" clId="Web-{FDCB4DDF-64AD-FDA2-4E0D-32BDE4EC4AEB}" dt="2020-09-17T09:05:14.511" v="325" actId="20577"/>
          <ac:spMkLst>
            <pc:docMk/>
            <pc:sldMk cId="2514601734" sldId="475"/>
            <ac:spMk id="14" creationId="{DF2952B9-C356-46D1-B65A-17730A6E455E}"/>
          </ac:spMkLst>
        </pc:spChg>
        <pc:picChg chg="mod">
          <ac:chgData name="Roy Ballam" userId="S::r.ballam@nutrition.org.uk::c142d6ba-9e44-42ad-85a8-e76793bc375e" providerId="AD" clId="Web-{FDCB4DDF-64AD-FDA2-4E0D-32BDE4EC4AEB}" dt="2020-09-17T09:05:19.417" v="327" actId="14100"/>
          <ac:picMkLst>
            <pc:docMk/>
            <pc:sldMk cId="2514601734" sldId="475"/>
            <ac:picMk id="10" creationId="{96005291-55A6-4496-8611-5764B26830CF}"/>
          </ac:picMkLst>
        </pc:picChg>
        <pc:picChg chg="mod">
          <ac:chgData name="Roy Ballam" userId="S::r.ballam@nutrition.org.uk::c142d6ba-9e44-42ad-85a8-e76793bc375e" providerId="AD" clId="Web-{FDCB4DDF-64AD-FDA2-4E0D-32BDE4EC4AEB}" dt="2020-09-17T09:05:24.245" v="329" actId="1076"/>
          <ac:picMkLst>
            <pc:docMk/>
            <pc:sldMk cId="2514601734" sldId="475"/>
            <ac:picMk id="12" creationId="{6E9E5E4D-844D-4A17-A0E7-29B6BACAFD53}"/>
          </ac:picMkLst>
        </pc:picChg>
      </pc:sldChg>
      <pc:sldChg chg="modSp">
        <pc:chgData name="Roy Ballam" userId="S::r.ballam@nutrition.org.uk::c142d6ba-9e44-42ad-85a8-e76793bc375e" providerId="AD" clId="Web-{FDCB4DDF-64AD-FDA2-4E0D-32BDE4EC4AEB}" dt="2020-09-17T09:06:01.043" v="331" actId="1076"/>
        <pc:sldMkLst>
          <pc:docMk/>
          <pc:sldMk cId="1030757537" sldId="476"/>
        </pc:sldMkLst>
        <pc:picChg chg="mod">
          <ac:chgData name="Roy Ballam" userId="S::r.ballam@nutrition.org.uk::c142d6ba-9e44-42ad-85a8-e76793bc375e" providerId="AD" clId="Web-{FDCB4DDF-64AD-FDA2-4E0D-32BDE4EC4AEB}" dt="2020-09-17T09:06:01.043" v="331" actId="1076"/>
          <ac:picMkLst>
            <pc:docMk/>
            <pc:sldMk cId="1030757537" sldId="476"/>
            <ac:picMk id="4" creationId="{724593BB-41CA-49E5-B652-96645F952D65}"/>
          </ac:picMkLst>
        </pc:picChg>
      </pc:sldChg>
      <pc:sldChg chg="modSp">
        <pc:chgData name="Roy Ballam" userId="S::r.ballam@nutrition.org.uk::c142d6ba-9e44-42ad-85a8-e76793bc375e" providerId="AD" clId="Web-{FDCB4DDF-64AD-FDA2-4E0D-32BDE4EC4AEB}" dt="2020-09-17T09:14:59.210" v="349" actId="1076"/>
        <pc:sldMkLst>
          <pc:docMk/>
          <pc:sldMk cId="4144806085" sldId="477"/>
        </pc:sldMkLst>
        <pc:spChg chg="mod">
          <ac:chgData name="Roy Ballam" userId="S::r.ballam@nutrition.org.uk::c142d6ba-9e44-42ad-85a8-e76793bc375e" providerId="AD" clId="Web-{FDCB4DDF-64AD-FDA2-4E0D-32BDE4EC4AEB}" dt="2020-09-17T09:14:59.210" v="349" actId="1076"/>
          <ac:spMkLst>
            <pc:docMk/>
            <pc:sldMk cId="4144806085" sldId="477"/>
            <ac:spMk id="3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FDCB4DDF-64AD-FDA2-4E0D-32BDE4EC4AEB}" dt="2020-09-17T09:15:31.539" v="357" actId="20577"/>
        <pc:sldMkLst>
          <pc:docMk/>
          <pc:sldMk cId="826589591" sldId="478"/>
        </pc:sldMkLst>
        <pc:spChg chg="mod">
          <ac:chgData name="Roy Ballam" userId="S::r.ballam@nutrition.org.uk::c142d6ba-9e44-42ad-85a8-e76793bc375e" providerId="AD" clId="Web-{FDCB4DDF-64AD-FDA2-4E0D-32BDE4EC4AEB}" dt="2020-09-17T09:15:31.539" v="357" actId="20577"/>
          <ac:spMkLst>
            <pc:docMk/>
            <pc:sldMk cId="826589591" sldId="478"/>
            <ac:spMk id="2" creationId="{00000000-0000-0000-0000-000000000000}"/>
          </ac:spMkLst>
        </pc:spChg>
        <pc:picChg chg="mod">
          <ac:chgData name="Roy Ballam" userId="S::r.ballam@nutrition.org.uk::c142d6ba-9e44-42ad-85a8-e76793bc375e" providerId="AD" clId="Web-{FDCB4DDF-64AD-FDA2-4E0D-32BDE4EC4AEB}" dt="2020-09-17T09:06:31.293" v="332" actId="1076"/>
          <ac:picMkLst>
            <pc:docMk/>
            <pc:sldMk cId="826589591" sldId="478"/>
            <ac:picMk id="6" creationId="{BB2746B4-561A-4071-BDFC-4CBF8493E59E}"/>
          </ac:picMkLst>
        </pc:picChg>
      </pc:sldChg>
      <pc:sldChg chg="modSp">
        <pc:chgData name="Roy Ballam" userId="S::r.ballam@nutrition.org.uk::c142d6ba-9e44-42ad-85a8-e76793bc375e" providerId="AD" clId="Web-{FDCB4DDF-64AD-FDA2-4E0D-32BDE4EC4AEB}" dt="2020-09-17T09:15:40.664" v="358" actId="14100"/>
        <pc:sldMkLst>
          <pc:docMk/>
          <pc:sldMk cId="511331999" sldId="479"/>
        </pc:sldMkLst>
        <pc:picChg chg="mod">
          <ac:chgData name="Roy Ballam" userId="S::r.ballam@nutrition.org.uk::c142d6ba-9e44-42ad-85a8-e76793bc375e" providerId="AD" clId="Web-{FDCB4DDF-64AD-FDA2-4E0D-32BDE4EC4AEB}" dt="2020-09-17T09:15:40.664" v="358" actId="14100"/>
          <ac:picMkLst>
            <pc:docMk/>
            <pc:sldMk cId="511331999" sldId="479"/>
            <ac:picMk id="6" creationId="{81CEDAB6-2BC7-4339-ADF5-73B8F3A8C59B}"/>
          </ac:picMkLst>
        </pc:picChg>
      </pc:sldChg>
      <pc:sldChg chg="modSp">
        <pc:chgData name="Roy Ballam" userId="S::r.ballam@nutrition.org.uk::c142d6ba-9e44-42ad-85a8-e76793bc375e" providerId="AD" clId="Web-{FDCB4DDF-64AD-FDA2-4E0D-32BDE4EC4AEB}" dt="2020-09-17T09:07:24.935" v="333" actId="1076"/>
        <pc:sldMkLst>
          <pc:docMk/>
          <pc:sldMk cId="3756641302" sldId="480"/>
        </pc:sldMkLst>
        <pc:picChg chg="mod">
          <ac:chgData name="Roy Ballam" userId="S::r.ballam@nutrition.org.uk::c142d6ba-9e44-42ad-85a8-e76793bc375e" providerId="AD" clId="Web-{FDCB4DDF-64AD-FDA2-4E0D-32BDE4EC4AEB}" dt="2020-09-17T09:07:24.935" v="333" actId="1076"/>
          <ac:picMkLst>
            <pc:docMk/>
            <pc:sldMk cId="3756641302" sldId="480"/>
            <ac:picMk id="8" creationId="{5AE4EE95-F467-4CC6-9E74-A27332D90B3B}"/>
          </ac:picMkLst>
        </pc:picChg>
      </pc:sldChg>
      <pc:sldChg chg="modSp ord">
        <pc:chgData name="Roy Ballam" userId="S::r.ballam@nutrition.org.uk::c142d6ba-9e44-42ad-85a8-e76793bc375e" providerId="AD" clId="Web-{FDCB4DDF-64AD-FDA2-4E0D-32BDE4EC4AEB}" dt="2020-09-17T09:38:38.771" v="395" actId="20577"/>
        <pc:sldMkLst>
          <pc:docMk/>
          <pc:sldMk cId="1386137501" sldId="482"/>
        </pc:sldMkLst>
        <pc:spChg chg="mod">
          <ac:chgData name="Roy Ballam" userId="S::r.ballam@nutrition.org.uk::c142d6ba-9e44-42ad-85a8-e76793bc375e" providerId="AD" clId="Web-{FDCB4DDF-64AD-FDA2-4E0D-32BDE4EC4AEB}" dt="2020-09-17T09:38:38.771" v="395" actId="20577"/>
          <ac:spMkLst>
            <pc:docMk/>
            <pc:sldMk cId="1386137501" sldId="482"/>
            <ac:spMk id="11" creationId="{C5A6B7F5-9538-4E65-975C-CE89F32EE0F3}"/>
          </ac:spMkLst>
        </pc:spChg>
      </pc:sldChg>
      <pc:sldChg chg="modSp ord">
        <pc:chgData name="Roy Ballam" userId="S::r.ballam@nutrition.org.uk::c142d6ba-9e44-42ad-85a8-e76793bc375e" providerId="AD" clId="Web-{FDCB4DDF-64AD-FDA2-4E0D-32BDE4EC4AEB}" dt="2020-09-17T09:22:22.579" v="374"/>
        <pc:sldMkLst>
          <pc:docMk/>
          <pc:sldMk cId="3042333740" sldId="483"/>
        </pc:sldMkLst>
        <pc:spChg chg="mod">
          <ac:chgData name="Roy Ballam" userId="S::r.ballam@nutrition.org.uk::c142d6ba-9e44-42ad-85a8-e76793bc375e" providerId="AD" clId="Web-{FDCB4DDF-64AD-FDA2-4E0D-32BDE4EC4AEB}" dt="2020-09-17T09:08:01.670" v="334" actId="14100"/>
          <ac:spMkLst>
            <pc:docMk/>
            <pc:sldMk cId="3042333740" sldId="483"/>
            <ac:spMk id="3" creationId="{00000000-0000-0000-0000-000000000000}"/>
          </ac:spMkLst>
        </pc:spChg>
        <pc:picChg chg="mod">
          <ac:chgData name="Roy Ballam" userId="S::r.ballam@nutrition.org.uk::c142d6ba-9e44-42ad-85a8-e76793bc375e" providerId="AD" clId="Web-{FDCB4DDF-64AD-FDA2-4E0D-32BDE4EC4AEB}" dt="2020-09-17T09:15:54.415" v="360" actId="14100"/>
          <ac:picMkLst>
            <pc:docMk/>
            <pc:sldMk cId="3042333740" sldId="483"/>
            <ac:picMk id="6" creationId="{2995977A-0DF7-4033-952D-94CB7C8473B7}"/>
          </ac:picMkLst>
        </pc:picChg>
      </pc:sldChg>
      <pc:sldChg chg="delSp modSp ord">
        <pc:chgData name="Roy Ballam" userId="S::r.ballam@nutrition.org.uk::c142d6ba-9e44-42ad-85a8-e76793bc375e" providerId="AD" clId="Web-{FDCB4DDF-64AD-FDA2-4E0D-32BDE4EC4AEB}" dt="2020-09-17T09:21:30.781" v="373"/>
        <pc:sldMkLst>
          <pc:docMk/>
          <pc:sldMk cId="577586337" sldId="484"/>
        </pc:sldMkLst>
        <pc:spChg chg="mod">
          <ac:chgData name="Roy Ballam" userId="S::r.ballam@nutrition.org.uk::c142d6ba-9e44-42ad-85a8-e76793bc375e" providerId="AD" clId="Web-{FDCB4DDF-64AD-FDA2-4E0D-32BDE4EC4AEB}" dt="2020-09-17T09:21:17.375" v="363" actId="20577"/>
          <ac:spMkLst>
            <pc:docMk/>
            <pc:sldMk cId="577586337" sldId="484"/>
            <ac:spMk id="2" creationId="{00000000-0000-0000-0000-000000000000}"/>
          </ac:spMkLst>
        </pc:spChg>
        <pc:spChg chg="mod">
          <ac:chgData name="Roy Ballam" userId="S::r.ballam@nutrition.org.uk::c142d6ba-9e44-42ad-85a8-e76793bc375e" providerId="AD" clId="Web-{FDCB4DDF-64AD-FDA2-4E0D-32BDE4EC4AEB}" dt="2020-09-17T09:21:30.328" v="372" actId="20577"/>
          <ac:spMkLst>
            <pc:docMk/>
            <pc:sldMk cId="577586337" sldId="484"/>
            <ac:spMk id="3" creationId="{00000000-0000-0000-0000-000000000000}"/>
          </ac:spMkLst>
        </pc:spChg>
        <pc:picChg chg="del">
          <ac:chgData name="Roy Ballam" userId="S::r.ballam@nutrition.org.uk::c142d6ba-9e44-42ad-85a8-e76793bc375e" providerId="AD" clId="Web-{FDCB4DDF-64AD-FDA2-4E0D-32BDE4EC4AEB}" dt="2020-09-17T09:21:30.781" v="373"/>
          <ac:picMkLst>
            <pc:docMk/>
            <pc:sldMk cId="577586337" sldId="484"/>
            <ac:picMk id="5" creationId="{F4FDE2C7-AAC2-4526-9BE0-7E46F70B2740}"/>
          </ac:picMkLst>
        </pc:picChg>
      </pc:sldChg>
    </pc:docChg>
  </pc:docChgLst>
  <pc:docChgLst>
    <pc:chgData name="Simon Steenson" userId="S::s.steenson@nutrition.org.uk::5d091211-0632-4e08-8ba7-b6c525d6f94c" providerId="AD" clId="Web-{9A5C125F-1629-A727-0E8F-93B6BC89BA84}"/>
    <pc:docChg chg="delSld modSld">
      <pc:chgData name="Simon Steenson" userId="S::s.steenson@nutrition.org.uk::5d091211-0632-4e08-8ba7-b6c525d6f94c" providerId="AD" clId="Web-{9A5C125F-1629-A727-0E8F-93B6BC89BA84}" dt="2020-11-23T17:17:43.776" v="4"/>
      <pc:docMkLst>
        <pc:docMk/>
      </pc:docMkLst>
      <pc:sldChg chg="addSp delSp modSp del">
        <pc:chgData name="Simon Steenson" userId="S::s.steenson@nutrition.org.uk::5d091211-0632-4e08-8ba7-b6c525d6f94c" providerId="AD" clId="Web-{9A5C125F-1629-A727-0E8F-93B6BC89BA84}" dt="2020-11-23T17:17:43.776" v="4"/>
        <pc:sldMkLst>
          <pc:docMk/>
          <pc:sldMk cId="441111240" sldId="465"/>
        </pc:sldMkLst>
        <pc:picChg chg="add del mod">
          <ac:chgData name="Simon Steenson" userId="S::s.steenson@nutrition.org.uk::5d091211-0632-4e08-8ba7-b6c525d6f94c" providerId="AD" clId="Web-{9A5C125F-1629-A727-0E8F-93B6BC89BA84}" dt="2020-11-23T17:17:33.947" v="1"/>
          <ac:picMkLst>
            <pc:docMk/>
            <pc:sldMk cId="441111240" sldId="465"/>
            <ac:picMk id="4" creationId="{5B33B6B7-FCD5-4153-9EE9-8517B411E529}"/>
          </ac:picMkLst>
        </pc:picChg>
      </pc:sldChg>
      <pc:sldChg chg="del">
        <pc:chgData name="Simon Steenson" userId="S::s.steenson@nutrition.org.uk::5d091211-0632-4e08-8ba7-b6c525d6f94c" providerId="AD" clId="Web-{9A5C125F-1629-A727-0E8F-93B6BC89BA84}" dt="2020-11-23T17:17:38.666" v="2"/>
        <pc:sldMkLst>
          <pc:docMk/>
          <pc:sldMk cId="206892296" sldId="467"/>
        </pc:sldMkLst>
      </pc:sldChg>
      <pc:sldChg chg="del">
        <pc:chgData name="Simon Steenson" userId="S::s.steenson@nutrition.org.uk::5d091211-0632-4e08-8ba7-b6c525d6f94c" providerId="AD" clId="Web-{9A5C125F-1629-A727-0E8F-93B6BC89BA84}" dt="2020-11-23T17:17:39.635" v="3"/>
        <pc:sldMkLst>
          <pc:docMk/>
          <pc:sldMk cId="4063586706" sldId="4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CF3D-FF37-4C1C-82E8-430E71F90BA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F54C-240F-49B2-893A-16BFF9AD5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554F4-ED46-4F26-A2D6-3B07EEE860F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66ED-86A5-4133-9AFC-9F5F88392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7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5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22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1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5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27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5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ACD7-ED27-4292-8B74-2526C0FA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C6668-8E2B-49E5-A397-1FE62B76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3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TC 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862997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1500176"/>
            <a:ext cx="10972800" cy="415604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5A6A8-E67F-4495-8C77-DB6D965D2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56217"/>
            <a:ext cx="1610054" cy="150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4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9AEAC-53E9-43E7-AE3A-448BAF47A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47326"/>
            <a:ext cx="1619552" cy="15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5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4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4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F38878DE-4658-D147-84A7-944727CC4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6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274638"/>
            <a:ext cx="635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651" y="1600201"/>
            <a:ext cx="625474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05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21A0-9D55-41DB-A899-011DA875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34ED7-E8E7-4C22-9F76-032DC6498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02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8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65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2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7127"/>
            <a:ext cx="11128310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2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837127"/>
            <a:ext cx="11268269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1622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90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71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37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4676504"/>
            <a:ext cx="2656676" cy="24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148" y="1412776"/>
            <a:ext cx="8544949" cy="1728192"/>
          </a:xfrm>
        </p:spPr>
        <p:txBody>
          <a:bodyPr/>
          <a:lstStyle>
            <a:lvl1pPr algn="ctr">
              <a:defRPr sz="6000" b="1" baseline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" y="0"/>
            <a:ext cx="12172508" cy="6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382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3072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614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2335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32400" y="274638"/>
            <a:ext cx="635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27651" y="1600201"/>
            <a:ext cx="6254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02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04A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A7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04A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0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6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qa.org.uk/resources/food/gcse/food-preparation-and-nutrition/teach/command-words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oodafactoflife.org.uk/professional-development/ppd-toolkit/secondary/characteristics-of-good-practice-in-teaching-food-and-nutrition-education-in-secondary-schools/" TargetMode="External"/><Relationship Id="rId4" Type="http://schemas.openxmlformats.org/officeDocument/2006/relationships/hyperlink" Target="https://www.foodafactoflife.org.uk/professional-development/ppd-toolkit/primary/characteristics-of-good-practice-in-teaching-food-and-nutrition-education-in-primary-school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082590"/>
            <a:ext cx="10110266" cy="733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How do I create a worksheet?</a:t>
            </a:r>
            <a:endParaRPr lang="en-GB" sz="3200" b="0" dirty="0"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452" y="5348177"/>
            <a:ext cx="248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03/02/2021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389815"/>
            <a:ext cx="4396638" cy="328211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There are 14 guidelines: </a:t>
            </a:r>
          </a:p>
          <a:p>
            <a:endParaRPr lang="en-GB" sz="2000" b="1" dirty="0"/>
          </a:p>
          <a:p>
            <a:r>
              <a:rPr lang="en-GB" sz="2000" b="1" dirty="0"/>
              <a:t>five covering key content …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Healthy eating and 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Food provenance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Food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Food choice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Healthy lifestyles 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63"/>
          <a:stretch/>
        </p:blipFill>
        <p:spPr>
          <a:xfrm>
            <a:off x="5419676" y="1273594"/>
            <a:ext cx="4371975" cy="5047693"/>
          </a:xfrm>
          <a:prstGeom prst="rect">
            <a:avLst/>
          </a:prstGeom>
          <a:ln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316245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5" y="1563798"/>
            <a:ext cx="3376221" cy="720000"/>
          </a:xfrm>
        </p:spPr>
        <p:txBody>
          <a:bodyPr/>
          <a:lstStyle/>
          <a:p>
            <a:r>
              <a:rPr lang="en-GB" sz="3400" dirty="0"/>
              <a:t>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283798"/>
            <a:ext cx="5443559" cy="3255614"/>
          </a:xfrm>
        </p:spPr>
        <p:txBody>
          <a:bodyPr/>
          <a:lstStyle/>
          <a:p>
            <a:r>
              <a:rPr lang="en-GB" sz="2000" b="1" dirty="0"/>
              <a:t>nine focusing on …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Curriculum and qualifications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Supporting teaching and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Evidenced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Campaigning, fundraising and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Original works and adaptations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Design and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Consultation, testing and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Society, culture and religion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Contact details 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27" y="1378226"/>
            <a:ext cx="3758203" cy="5002696"/>
          </a:xfrm>
          <a:prstGeom prst="rect">
            <a:avLst/>
          </a:prstGeom>
          <a:ln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37299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5" y="1563798"/>
            <a:ext cx="3376221" cy="720000"/>
          </a:xfrm>
        </p:spPr>
        <p:txBody>
          <a:bodyPr/>
          <a:lstStyle/>
          <a:p>
            <a:r>
              <a:rPr lang="en-GB" sz="3400" dirty="0"/>
              <a:t>Guidelines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5" y="2283798"/>
            <a:ext cx="4245398" cy="3518941"/>
          </a:xfrm>
          <a:prstGeom prst="rect">
            <a:avLst/>
          </a:prstGeom>
          <a:ln>
            <a:solidFill>
              <a:srgbClr val="F33DA5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762" y="1433007"/>
            <a:ext cx="4454647" cy="4855638"/>
          </a:xfrm>
          <a:prstGeom prst="rect">
            <a:avLst/>
          </a:prstGeom>
          <a:ln>
            <a:solidFill>
              <a:srgbClr val="F33DA5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9376844" y="1779387"/>
            <a:ext cx="2642878" cy="32553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Top tip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guidelines as a useful reference to check your work (sometime the most obvious)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dirty="0"/>
          </a:p>
        </p:txBody>
      </p:sp>
      <p:pic>
        <p:nvPicPr>
          <p:cNvPr id="4" name="Picture 2" descr="Image result for bloom's taxonomy cre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8"/>
          <a:stretch/>
        </p:blipFill>
        <p:spPr bwMode="auto">
          <a:xfrm>
            <a:off x="206153" y="1196462"/>
            <a:ext cx="7244910" cy="45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823" y="1765928"/>
            <a:ext cx="4178479" cy="4933872"/>
          </a:xfrm>
          <a:prstGeom prst="rect">
            <a:avLst/>
          </a:prstGeom>
          <a:ln>
            <a:solidFill>
              <a:srgbClr val="F33DA5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9405720" y="2895234"/>
            <a:ext cx="2642878" cy="32553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questions are cut up and put into a ‘pot’.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pupils have finished an activity (in this case finished making a scone based pizza), they take a question from the pot and answer it.</a:t>
            </a:r>
          </a:p>
        </p:txBody>
      </p:sp>
    </p:spTree>
    <p:extLst>
      <p:ext uri="{BB962C8B-B14F-4D97-AF65-F5344CB8AC3E}">
        <p14:creationId xmlns:p14="http://schemas.microsoft.com/office/powerpoint/2010/main" val="37194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Content: An example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GB" sz="2000" dirty="0"/>
              <a:t>Pupils should be taught to: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basic principles of a healthy and varied diet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prepare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dishes.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basic principles of a healthy and varied diet.</a:t>
            </a:r>
            <a:endParaRPr lang="en-GB" sz="2000" dirty="0"/>
          </a:p>
          <a:p>
            <a:r>
              <a:rPr lang="en-GB" sz="2000" b="1" dirty="0"/>
              <a:t>apply</a:t>
            </a:r>
            <a:r>
              <a:rPr lang="en-GB" sz="2000" dirty="0"/>
              <a:t> the principles of nutrition and health</a:t>
            </a:r>
            <a:r>
              <a:rPr lang="en-US" sz="2000" dirty="0"/>
              <a:t>.</a:t>
            </a:r>
            <a:endParaRPr lang="en-GB" sz="2000" dirty="0"/>
          </a:p>
          <a:p>
            <a:endParaRPr lang="en-US" sz="2000" dirty="0"/>
          </a:p>
        </p:txBody>
      </p:sp>
      <p:sp>
        <p:nvSpPr>
          <p:cNvPr id="4" name="Text Placeholder 1"/>
          <p:cNvSpPr>
            <a:spLocks/>
          </p:cNvSpPr>
          <p:nvPr/>
        </p:nvSpPr>
        <p:spPr bwMode="auto">
          <a:xfrm>
            <a:off x="5242724" y="4930704"/>
            <a:ext cx="2086124" cy="1451980"/>
          </a:xfrm>
          <a:prstGeom prst="roundRect">
            <a:avLst>
              <a:gd name="adj" fmla="val 9366"/>
            </a:avLst>
          </a:prstGeom>
          <a:solidFill>
            <a:srgbClr val="C33D86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tIns="90000" rIns="180000" bIns="9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GB" altLang="en-US" b="1" dirty="0">
                <a:solidFill>
                  <a:schemeClr val="bg2"/>
                </a:solidFill>
              </a:rPr>
              <a:t>The </a:t>
            </a:r>
            <a:r>
              <a:rPr lang="en-GB" altLang="en-US" b="1" dirty="0" err="1">
                <a:solidFill>
                  <a:schemeClr val="bg2"/>
                </a:solidFill>
              </a:rPr>
              <a:t>eatwell</a:t>
            </a:r>
            <a:r>
              <a:rPr lang="en-GB" altLang="en-US" b="1" dirty="0">
                <a:solidFill>
                  <a:schemeClr val="bg2"/>
                </a:solidFill>
              </a:rPr>
              <a:t> guide and 8 top tips for healthy eating</a:t>
            </a:r>
          </a:p>
          <a:p>
            <a:pPr algn="ctr">
              <a:buFont typeface="Arial" pitchFamily="34" charset="0"/>
              <a:buNone/>
            </a:pP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 Placeholder 1"/>
          <p:cNvSpPr>
            <a:spLocks/>
          </p:cNvSpPr>
          <p:nvPr/>
        </p:nvSpPr>
        <p:spPr bwMode="auto">
          <a:xfrm>
            <a:off x="7547630" y="4370612"/>
            <a:ext cx="1941513" cy="1990512"/>
          </a:xfrm>
          <a:prstGeom prst="roundRect">
            <a:avLst>
              <a:gd name="adj" fmla="val 9366"/>
            </a:avLst>
          </a:prstGeom>
          <a:solidFill>
            <a:srgbClr val="C33D86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tIns="90000" rIns="180000" bIns="9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GB" altLang="en-US" b="1" dirty="0">
                <a:solidFill>
                  <a:schemeClr val="bg2"/>
                </a:solidFill>
              </a:rPr>
              <a:t>Energy and nutrients (source, function and amount)</a:t>
            </a:r>
          </a:p>
          <a:p>
            <a:pPr algn="ctr">
              <a:buFont typeface="Arial" pitchFamily="34" charset="0"/>
              <a:buNone/>
            </a:pP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 Placeholder 1"/>
          <p:cNvSpPr>
            <a:spLocks/>
          </p:cNvSpPr>
          <p:nvPr/>
        </p:nvSpPr>
        <p:spPr bwMode="auto">
          <a:xfrm>
            <a:off x="9742425" y="3487667"/>
            <a:ext cx="1941512" cy="2886075"/>
          </a:xfrm>
          <a:prstGeom prst="roundRect">
            <a:avLst>
              <a:gd name="adj" fmla="val 9366"/>
            </a:avLst>
          </a:prstGeom>
          <a:solidFill>
            <a:srgbClr val="C33D86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tIns="90000" rIns="180000" bIns="9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GB" altLang="en-US" b="1" dirty="0">
                <a:solidFill>
                  <a:schemeClr val="bg2"/>
                </a:solidFill>
              </a:rPr>
              <a:t>Dietary needs and health (ages and stages, special diets)</a:t>
            </a:r>
          </a:p>
          <a:p>
            <a:pPr algn="ctr">
              <a:buFont typeface="Arial" pitchFamily="34" charset="0"/>
              <a:buNone/>
            </a:pP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 Placeholder 1"/>
          <p:cNvSpPr>
            <a:spLocks/>
          </p:cNvSpPr>
          <p:nvPr/>
        </p:nvSpPr>
        <p:spPr bwMode="auto">
          <a:xfrm>
            <a:off x="973248" y="5704763"/>
            <a:ext cx="1943100" cy="656361"/>
          </a:xfrm>
          <a:prstGeom prst="roundRect">
            <a:avLst>
              <a:gd name="adj" fmla="val 9366"/>
            </a:avLst>
          </a:prstGeom>
          <a:solidFill>
            <a:srgbClr val="C33D86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tIns="90000" rIns="180000" bIns="9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GB" altLang="en-US" b="1" dirty="0">
                <a:solidFill>
                  <a:schemeClr val="bg2"/>
                </a:solidFill>
              </a:rPr>
              <a:t>Food and drinks</a:t>
            </a:r>
          </a:p>
          <a:p>
            <a:pPr algn="ctr">
              <a:buFont typeface="Arial" pitchFamily="34" charset="0"/>
              <a:buNone/>
            </a:pP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 Placeholder 1"/>
          <p:cNvSpPr>
            <a:spLocks/>
          </p:cNvSpPr>
          <p:nvPr/>
        </p:nvSpPr>
        <p:spPr bwMode="auto">
          <a:xfrm>
            <a:off x="3113097" y="5365867"/>
            <a:ext cx="1943100" cy="974725"/>
          </a:xfrm>
          <a:prstGeom prst="roundRect">
            <a:avLst>
              <a:gd name="adj" fmla="val 9366"/>
            </a:avLst>
          </a:prstGeom>
          <a:solidFill>
            <a:srgbClr val="C33D86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0000" tIns="90000" rIns="180000" bIns="9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GB" altLang="en-US" b="1" dirty="0">
                <a:solidFill>
                  <a:schemeClr val="bg2"/>
                </a:solidFill>
              </a:rPr>
              <a:t>5 A DAY</a:t>
            </a:r>
          </a:p>
          <a:p>
            <a:pPr algn="ctr">
              <a:buFont typeface="Arial" pitchFamily="34" charset="0"/>
              <a:buNone/>
            </a:pP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23724" y="1238526"/>
            <a:ext cx="4260452" cy="1007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SOW webinar 2019 – building block – look at each and consider resources/approach needed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3247" y="4742848"/>
            <a:ext cx="1921067" cy="707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 and list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07891" y="4047493"/>
            <a:ext cx="1921067" cy="707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62870" y="2610206"/>
            <a:ext cx="1921067" cy="707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 rot="20647218">
            <a:off x="2058466" y="4355743"/>
            <a:ext cx="9223348" cy="268501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05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Learning objectives (intent)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90620" cy="360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Understand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 familiar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Appreciate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 aware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Learn the basics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Believe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Obtain a working knowledge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Realise</a:t>
            </a:r>
            <a:r>
              <a:rPr lang="en-US" sz="2000" dirty="0"/>
              <a:t> the significance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 interested in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29275" y="2571092"/>
            <a:ext cx="429062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Give X examples of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State / Name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Describe /Explain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Outline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Evaluate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Analyse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Summarise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 rot="20052603">
            <a:off x="453890" y="3975653"/>
            <a:ext cx="5102087" cy="556591"/>
          </a:xfrm>
          <a:prstGeom prst="roundRect">
            <a:avLst/>
          </a:prstGeom>
          <a:solidFill>
            <a:srgbClr val="F3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AVOID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958470" y="2571092"/>
            <a:ext cx="3004934" cy="3360151"/>
          </a:xfrm>
          <a:prstGeom prst="roundRect">
            <a:avLst/>
          </a:prstGeom>
          <a:solidFill>
            <a:srgbClr val="F3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the learner is able demonstrate to others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help to create a resource, especially activities, tasks and questions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Teaching styles and approaches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18272" cy="3600000"/>
          </a:xfrm>
        </p:spPr>
        <p:txBody>
          <a:bodyPr/>
          <a:lstStyle/>
          <a:p>
            <a:r>
              <a:rPr lang="en-US" sz="2000" dirty="0"/>
              <a:t>Lecturing and presenting </a:t>
            </a:r>
          </a:p>
          <a:p>
            <a:r>
              <a:rPr lang="en-US" sz="2000" dirty="0"/>
              <a:t>Demonstrating</a:t>
            </a:r>
          </a:p>
          <a:p>
            <a:r>
              <a:rPr lang="en-US" sz="2000" dirty="0"/>
              <a:t>Experiments and investigations</a:t>
            </a:r>
          </a:p>
          <a:p>
            <a:r>
              <a:rPr lang="en-US" sz="2000" dirty="0"/>
              <a:t>Cooking and food preparation </a:t>
            </a:r>
          </a:p>
          <a:p>
            <a:r>
              <a:rPr lang="en-US" sz="2000" dirty="0"/>
              <a:t>Active learning – actively doing, not listening (more engaged in the activity/learning) </a:t>
            </a:r>
          </a:p>
          <a:p>
            <a:r>
              <a:rPr lang="en-US" sz="2000" dirty="0"/>
              <a:t>Group work</a:t>
            </a:r>
          </a:p>
          <a:p>
            <a:r>
              <a:rPr lang="en-US" sz="2000" dirty="0"/>
              <a:t>Peer instruction 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86" y="2467707"/>
            <a:ext cx="4869477" cy="32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What type of resource? Why?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33028" cy="3600000"/>
          </a:xfrm>
        </p:spPr>
        <p:txBody>
          <a:bodyPr/>
          <a:lstStyle/>
          <a:p>
            <a:r>
              <a:rPr lang="en-GB" sz="2000" dirty="0"/>
              <a:t>Worksheets – capture learning</a:t>
            </a:r>
          </a:p>
          <a:p>
            <a:r>
              <a:rPr lang="en-US" sz="2000" dirty="0"/>
              <a:t>Presentations – provide information</a:t>
            </a:r>
          </a:p>
          <a:p>
            <a:r>
              <a:rPr lang="en-US" sz="2000" dirty="0"/>
              <a:t>Cards, e.g. flash cards – active learning</a:t>
            </a:r>
          </a:p>
          <a:p>
            <a:r>
              <a:rPr lang="en-US" sz="2000" dirty="0"/>
              <a:t>Displays and posters (visual) – provide info</a:t>
            </a:r>
          </a:p>
          <a:p>
            <a:r>
              <a:rPr lang="en-US" sz="2000" dirty="0"/>
              <a:t>Videos – provide info (interactive video?)</a:t>
            </a:r>
          </a:p>
          <a:p>
            <a:r>
              <a:rPr lang="en-US" sz="2000" dirty="0"/>
              <a:t>Interactive tools, e.g. nutritional analysis </a:t>
            </a:r>
          </a:p>
          <a:p>
            <a:r>
              <a:rPr lang="en-US" sz="2000" dirty="0"/>
              <a:t>Recipes and menus – instruction, case study</a:t>
            </a:r>
          </a:p>
          <a:p>
            <a:r>
              <a:rPr lang="en-US" sz="2000" dirty="0"/>
              <a:t>Investigations and experiments – enquiry </a:t>
            </a:r>
          </a:p>
          <a:p>
            <a:r>
              <a:rPr lang="en-US" sz="2000" dirty="0"/>
              <a:t>Tasting – active, sensory, analysis …</a:t>
            </a:r>
          </a:p>
          <a:p>
            <a:r>
              <a:rPr lang="en-US" sz="2000" dirty="0"/>
              <a:t>Stories – context, real life or not! </a:t>
            </a:r>
          </a:p>
          <a:p>
            <a:r>
              <a:rPr lang="en-US" sz="2000" dirty="0"/>
              <a:t>Books, magazines, internet searches – context, analysis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45" y="2571092"/>
            <a:ext cx="4986695" cy="33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Provision of information - what format?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33028" cy="3600000"/>
          </a:xfrm>
        </p:spPr>
        <p:txBody>
          <a:bodyPr/>
          <a:lstStyle/>
          <a:p>
            <a:r>
              <a:rPr lang="en-US" sz="2000" dirty="0"/>
              <a:t>Note taking (from a presentation/talk)</a:t>
            </a:r>
          </a:p>
          <a:p>
            <a:r>
              <a:rPr lang="en-US" sz="2000" dirty="0"/>
              <a:t>Writing frames / charts / tables</a:t>
            </a:r>
          </a:p>
          <a:p>
            <a:r>
              <a:rPr lang="en-US" sz="2000" dirty="0"/>
              <a:t>Questions – closed (multiple choice) and open </a:t>
            </a:r>
          </a:p>
          <a:p>
            <a:r>
              <a:rPr lang="en-US" sz="2000" dirty="0"/>
              <a:t>Comprehension exercise, based on text/case study</a:t>
            </a:r>
          </a:p>
          <a:p>
            <a:r>
              <a:rPr lang="en-US" sz="2000" dirty="0"/>
              <a:t>Data charts and graphs (create and/or read/use)</a:t>
            </a:r>
          </a:p>
          <a:p>
            <a:r>
              <a:rPr lang="en-US" sz="2000" dirty="0"/>
              <a:t>Menus and food packaging</a:t>
            </a:r>
          </a:p>
          <a:p>
            <a:r>
              <a:rPr lang="en-US" sz="2000" dirty="0"/>
              <a:t>Counting </a:t>
            </a:r>
          </a:p>
          <a:p>
            <a:r>
              <a:rPr lang="en-US" sz="2000" dirty="0"/>
              <a:t>Sequencing</a:t>
            </a:r>
          </a:p>
          <a:p>
            <a:r>
              <a:rPr lang="en-US" sz="2000" dirty="0"/>
              <a:t>Matching and missing items/words</a:t>
            </a:r>
          </a:p>
          <a:p>
            <a:r>
              <a:rPr lang="en-US" sz="2000" dirty="0"/>
              <a:t>Sorting, e.g. groups, odd one out</a:t>
            </a:r>
          </a:p>
          <a:p>
            <a:r>
              <a:rPr lang="en-US" sz="2000" dirty="0"/>
              <a:t>Text and illustrations/photographs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30" y="2405865"/>
            <a:ext cx="4181061" cy="30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Do you know the question?</a:t>
            </a:r>
            <a:endParaRPr lang="en-GB" sz="3400" dirty="0"/>
          </a:p>
        </p:txBody>
      </p:sp>
      <p:sp>
        <p:nvSpPr>
          <p:cNvPr id="4" name="Rounded Rectangle 3"/>
          <p:cNvSpPr/>
          <p:nvPr/>
        </p:nvSpPr>
        <p:spPr>
          <a:xfrm>
            <a:off x="1728480" y="2432079"/>
            <a:ext cx="4171351" cy="856967"/>
          </a:xfrm>
          <a:prstGeom prst="roundRect">
            <a:avLst/>
          </a:prstGeom>
          <a:solidFill>
            <a:srgbClr val="F3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you name the groups of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Eatwell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Guide?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28479" y="3580562"/>
            <a:ext cx="4171351" cy="856967"/>
          </a:xfrm>
          <a:prstGeom prst="roundRect">
            <a:avLst/>
          </a:prstGeom>
          <a:solidFill>
            <a:srgbClr val="F3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Think about the different foods that provide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28478" y="4729045"/>
            <a:ext cx="4171351" cy="856967"/>
          </a:xfrm>
          <a:prstGeom prst="roundRect">
            <a:avLst/>
          </a:prstGeom>
          <a:solidFill>
            <a:srgbClr val="F3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Name as many vegetables as you can.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17924" y="2432078"/>
            <a:ext cx="4171351" cy="85696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17924" y="3580561"/>
            <a:ext cx="4171351" cy="85696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 answer needed, as it says to think only.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17924" y="4729045"/>
            <a:ext cx="4171351" cy="85696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Verbal or written? List, group? Same marks for 5, as for 100?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058857" y="2652942"/>
            <a:ext cx="529623" cy="463826"/>
          </a:xfrm>
          <a:prstGeom prst="rightArrow">
            <a:avLst/>
          </a:prstGeom>
          <a:solidFill>
            <a:srgbClr val="F3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6109862" y="3777131"/>
            <a:ext cx="529623" cy="463826"/>
          </a:xfrm>
          <a:prstGeom prst="rightArrow">
            <a:avLst/>
          </a:prstGeom>
          <a:solidFill>
            <a:srgbClr val="F3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6058857" y="4925615"/>
            <a:ext cx="529623" cy="463826"/>
          </a:xfrm>
          <a:prstGeom prst="rightArrow">
            <a:avLst/>
          </a:prstGeom>
          <a:solidFill>
            <a:srgbClr val="F3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9376844" y="1779387"/>
            <a:ext cx="2642878" cy="31462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Top tips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 with the answer, then write the question.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you answer the question?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Objectives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656672" cy="3600000"/>
          </a:xfrm>
        </p:spPr>
        <p:txBody>
          <a:bodyPr/>
          <a:lstStyle/>
          <a:p>
            <a:r>
              <a:rPr lang="en-GB" sz="2000" dirty="0"/>
              <a:t>Creating resources for learning – what needs to be considered? (Purpose, learning intent, curriculum/qualifications, pupils …)</a:t>
            </a:r>
          </a:p>
          <a:p>
            <a:r>
              <a:rPr lang="en-GB" sz="2000" dirty="0"/>
              <a:t>What’s good practice? A review of guidance for resource production and teaching.</a:t>
            </a:r>
          </a:p>
          <a:p>
            <a:r>
              <a:rPr lang="en-GB" sz="2000" dirty="0"/>
              <a:t>Resource type and learning need – what should be used?</a:t>
            </a:r>
          </a:p>
          <a:p>
            <a:r>
              <a:rPr lang="en-GB" sz="2000" dirty="0"/>
              <a:t>The basics – construction, type, use, language and images.</a:t>
            </a:r>
          </a:p>
          <a:p>
            <a:r>
              <a:rPr lang="en-GB" sz="2000" dirty="0"/>
              <a:t>Writing questions – watch out for the pitfalls!</a:t>
            </a:r>
          </a:p>
          <a:p>
            <a:r>
              <a:rPr lang="en-GB" sz="2000" dirty="0"/>
              <a:t>Progression – how much depth?</a:t>
            </a:r>
          </a:p>
          <a:p>
            <a:r>
              <a:rPr lang="en-GB" sz="2000" dirty="0"/>
              <a:t>Considering assessment (low stakes testing &gt; examinations)</a:t>
            </a:r>
          </a:p>
        </p:txBody>
      </p:sp>
      <p:pic>
        <p:nvPicPr>
          <p:cNvPr id="4" name="Picture 2" descr="C:\Users\rballam.BNF\Downloads\shutterstock_376010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48" y="2571092"/>
            <a:ext cx="3104802" cy="20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292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Command words (similar to objectives)</a:t>
            </a:r>
            <a:endParaRPr lang="en-GB" sz="3400" dirty="0"/>
          </a:p>
        </p:txBody>
      </p:sp>
      <p:sp>
        <p:nvSpPr>
          <p:cNvPr id="3" name="Rectangle 2"/>
          <p:cNvSpPr/>
          <p:nvPr/>
        </p:nvSpPr>
        <p:spPr>
          <a:xfrm>
            <a:off x="0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https://www.aqa.org.uk/resources/food/gcse/food-preparation-and-nutrition/teach/command-words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269027" y="2283798"/>
            <a:ext cx="175945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Analyse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Argue</a:t>
            </a:r>
          </a:p>
          <a:p>
            <a:pPr marL="0" indent="0">
              <a:buNone/>
            </a:pPr>
            <a:r>
              <a:rPr lang="en-US" sz="2000" dirty="0"/>
              <a:t>Assess</a:t>
            </a:r>
          </a:p>
          <a:p>
            <a:pPr marL="0" indent="0">
              <a:buNone/>
            </a:pPr>
            <a:r>
              <a:rPr lang="en-US" sz="2000" b="1" dirty="0"/>
              <a:t>Calculate</a:t>
            </a:r>
          </a:p>
          <a:p>
            <a:pPr marL="0" indent="0">
              <a:buNone/>
            </a:pPr>
            <a:r>
              <a:rPr lang="en-US" sz="2000" dirty="0"/>
              <a:t>Comment</a:t>
            </a:r>
          </a:p>
          <a:p>
            <a:pPr marL="0" indent="0">
              <a:buNone/>
            </a:pPr>
            <a:r>
              <a:rPr lang="en-US" sz="2000" b="1" dirty="0"/>
              <a:t>Compare</a:t>
            </a:r>
          </a:p>
          <a:p>
            <a:pPr marL="0" indent="0">
              <a:buNone/>
            </a:pPr>
            <a:r>
              <a:rPr lang="en-US" sz="2000" dirty="0"/>
              <a:t>Consider</a:t>
            </a:r>
          </a:p>
          <a:p>
            <a:pPr marL="0" indent="0">
              <a:buNone/>
            </a:pPr>
            <a:r>
              <a:rPr lang="en-US" sz="2000" dirty="0"/>
              <a:t>Contrast</a:t>
            </a:r>
          </a:p>
          <a:p>
            <a:pPr marL="0" indent="0">
              <a:buNone/>
            </a:pPr>
            <a:r>
              <a:rPr lang="en-US" sz="2000" dirty="0"/>
              <a:t>Define</a:t>
            </a:r>
          </a:p>
          <a:p>
            <a:pPr marL="0" indent="0">
              <a:buNone/>
            </a:pPr>
            <a:r>
              <a:rPr lang="en-US" sz="2000" b="1" dirty="0"/>
              <a:t>Describe</a:t>
            </a:r>
            <a:endParaRPr lang="en-GB" sz="2000" b="1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467117" y="2283798"/>
            <a:ext cx="1759454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/>
              <a:t>Develop</a:t>
            </a:r>
          </a:p>
          <a:p>
            <a:pPr marL="0" indent="0">
              <a:buFont typeface="Arial" charset="0"/>
              <a:buNone/>
            </a:pPr>
            <a:r>
              <a:rPr lang="en-US" sz="2000" b="1" dirty="0"/>
              <a:t>Discuss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Estimate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Evaluate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Examine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Explain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Give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Identify</a:t>
            </a:r>
          </a:p>
          <a:p>
            <a:pPr marL="0" indent="0">
              <a:buFont typeface="Arial" charset="0"/>
              <a:buNone/>
            </a:pPr>
            <a:r>
              <a:rPr lang="en-US" sz="2000" b="1" dirty="0"/>
              <a:t>Illustrate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Interpret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393517" y="2283798"/>
            <a:ext cx="1759454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/>
              <a:t>Justify</a:t>
            </a:r>
          </a:p>
          <a:p>
            <a:pPr marL="0" indent="0">
              <a:buFont typeface="Arial" charset="0"/>
              <a:buNone/>
            </a:pPr>
            <a:r>
              <a:rPr lang="en-US" sz="2000" b="1" dirty="0"/>
              <a:t>List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Name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Outline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Prove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Review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State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Suggest</a:t>
            </a:r>
          </a:p>
          <a:p>
            <a:pPr marL="0" indent="0">
              <a:buFont typeface="Arial" charset="0"/>
              <a:buNone/>
            </a:pPr>
            <a:r>
              <a:rPr lang="en-US" sz="2000" dirty="0"/>
              <a:t>Which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50017" y="1779387"/>
            <a:ext cx="2769705" cy="45553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Top tips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Command words give direction to pupils.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support learning  objectives.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guide your assessment, e.g. list 5, calculate, describe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uiExpand="1" build="p"/>
      <p:bldP spid="16" grpId="0" uiExpand="1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Bloom’s - Questions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936223" cy="3600000"/>
          </a:xfrm>
        </p:spPr>
        <p:txBody>
          <a:bodyPr/>
          <a:lstStyle/>
          <a:p>
            <a:r>
              <a:rPr lang="en-US" sz="2000" dirty="0"/>
              <a:t>Knowledge – List, Name, State</a:t>
            </a:r>
          </a:p>
          <a:p>
            <a:r>
              <a:rPr lang="en-US" sz="2000" dirty="0"/>
              <a:t>Understanding (comprehension) – Explain, Compare and contrast, Outline, </a:t>
            </a:r>
            <a:r>
              <a:rPr lang="en-US" sz="2000" dirty="0" err="1"/>
              <a:t>Summarise</a:t>
            </a:r>
            <a:r>
              <a:rPr lang="en-US" sz="2000" dirty="0"/>
              <a:t> </a:t>
            </a:r>
          </a:p>
          <a:p>
            <a:r>
              <a:rPr lang="en-US" sz="2000" dirty="0"/>
              <a:t> Application – Interpret, Apply, Explain, Illustrate how, Based on chart, suggest ways to solve </a:t>
            </a:r>
          </a:p>
          <a:p>
            <a:r>
              <a:rPr lang="en-US" sz="2000" dirty="0"/>
              <a:t>Analysis – </a:t>
            </a:r>
            <a:r>
              <a:rPr lang="en-US" sz="2000" dirty="0" err="1"/>
              <a:t>Analyse</a:t>
            </a:r>
            <a:r>
              <a:rPr lang="en-US" sz="2000" dirty="0"/>
              <a:t>, effects, compare</a:t>
            </a:r>
          </a:p>
          <a:p>
            <a:r>
              <a:rPr lang="en-US" sz="2000" dirty="0"/>
              <a:t>Synthesis – Design, Create, Recommend, Support with evidence </a:t>
            </a:r>
          </a:p>
          <a:p>
            <a:r>
              <a:rPr lang="en-US" sz="2000" dirty="0"/>
              <a:t>Evaluate – Evaluate, Decide, Assess, Test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800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85750" cy="3600000"/>
          </a:xfrm>
        </p:spPr>
        <p:txBody>
          <a:bodyPr/>
          <a:lstStyle/>
          <a:p>
            <a:r>
              <a:rPr lang="en-US" sz="2000" dirty="0"/>
              <a:t>Low stakes – evaluation that has little impact on course marks, e.g. hand-ups, </a:t>
            </a:r>
            <a:r>
              <a:rPr lang="en-US" sz="2000" dirty="0" err="1"/>
              <a:t>Kahoot</a:t>
            </a:r>
            <a:r>
              <a:rPr lang="en-US" sz="2000" dirty="0"/>
              <a:t>!, online quizzes</a:t>
            </a:r>
          </a:p>
          <a:p>
            <a:r>
              <a:rPr lang="en-US" sz="2000" dirty="0"/>
              <a:t>Worksheets – marks known for each question? (Closed/open)</a:t>
            </a:r>
          </a:p>
          <a:p>
            <a:r>
              <a:rPr lang="en-US" sz="2000" dirty="0"/>
              <a:t>Practical work – how is success rewarded? What criteria is used?</a:t>
            </a:r>
          </a:p>
          <a:p>
            <a:r>
              <a:rPr lang="en-US" sz="2000" dirty="0"/>
              <a:t>Role of self assessment </a:t>
            </a:r>
          </a:p>
          <a:p>
            <a:r>
              <a:rPr lang="en-US" sz="2000" dirty="0"/>
              <a:t>Homework</a:t>
            </a:r>
          </a:p>
          <a:p>
            <a:r>
              <a:rPr lang="en-US" sz="2000" dirty="0"/>
              <a:t>Start and end of module/term tests (written/practical)</a:t>
            </a:r>
          </a:p>
          <a:p>
            <a:r>
              <a:rPr lang="en-US" sz="2000" dirty="0"/>
              <a:t>Formal examinations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362" y="2570926"/>
            <a:ext cx="4899559" cy="3286536"/>
          </a:xfrm>
          <a:prstGeom prst="rect">
            <a:avLst/>
          </a:prstGeom>
          <a:ln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319210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Differentiation</a:t>
            </a:r>
            <a:endParaRPr lang="en-GB" sz="3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69275" y="2571092"/>
            <a:ext cx="4396638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You may not need lots of different resources (e.g. worksheets)</a:t>
            </a:r>
          </a:p>
          <a:p>
            <a:r>
              <a:rPr lang="en-US" sz="2000" dirty="0"/>
              <a:t>Review your Schemes and lesson plans – what have you already stated?</a:t>
            </a:r>
          </a:p>
          <a:p>
            <a:r>
              <a:rPr lang="en-US" sz="2000" dirty="0"/>
              <a:t>Can learning be extended? Do additional resources need to be created, or can questions/tasks be differentiated?</a:t>
            </a:r>
          </a:p>
          <a:p>
            <a:r>
              <a:rPr lang="en-US" sz="2000" dirty="0"/>
              <a:t>Consider ‘Blooms’ (remembering &gt; applying &gt; creating)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1406469"/>
            <a:ext cx="4757165" cy="2807048"/>
          </a:xfrm>
          <a:prstGeom prst="rect">
            <a:avLst/>
          </a:prstGeom>
          <a:ln>
            <a:solidFill>
              <a:srgbClr val="F33DA5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427" y="2809993"/>
            <a:ext cx="4534672" cy="3323548"/>
          </a:xfrm>
          <a:prstGeom prst="rect">
            <a:avLst/>
          </a:prstGeom>
          <a:ln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3528452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Ok, so what about a worksheet?</a:t>
            </a:r>
            <a:endParaRPr lang="en-GB" sz="34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69275" y="2571092"/>
            <a:ext cx="6750082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Name, date, group …</a:t>
            </a:r>
          </a:p>
          <a:p>
            <a:r>
              <a:rPr lang="en-US" sz="2000" dirty="0"/>
              <a:t>Font size (readability)</a:t>
            </a:r>
          </a:p>
          <a:p>
            <a:r>
              <a:rPr lang="en-US" sz="2000" dirty="0"/>
              <a:t>What’s it for? Is it needed?</a:t>
            </a:r>
          </a:p>
          <a:p>
            <a:r>
              <a:rPr lang="en-US" sz="2000" dirty="0"/>
              <a:t>Can it be answered based on previous learning? If not, else is needed? Other info needed? Calculator? </a:t>
            </a:r>
          </a:p>
          <a:p>
            <a:r>
              <a:rPr lang="en-US" sz="2000" dirty="0"/>
              <a:t>Consider different command words and question types, e.g. sorting, matching, missing word.</a:t>
            </a:r>
          </a:p>
          <a:p>
            <a:r>
              <a:rPr lang="en-US" sz="2000" dirty="0"/>
              <a:t>Use real life examples (menus/labels) and/or data charts. </a:t>
            </a:r>
          </a:p>
          <a:p>
            <a:r>
              <a:rPr lang="en-US" sz="2000" dirty="0"/>
              <a:t>Is the assessment (marking) clear?</a:t>
            </a:r>
          </a:p>
          <a:p>
            <a:r>
              <a:rPr lang="en-US" sz="2000" dirty="0"/>
              <a:t>Have you proof read it? </a:t>
            </a:r>
          </a:p>
          <a:p>
            <a:r>
              <a:rPr lang="en-US" sz="2000" dirty="0"/>
              <a:t>Can you answer it?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23" y="2652464"/>
            <a:ext cx="2417166" cy="3437256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6445" y="1806833"/>
            <a:ext cx="2454488" cy="3497985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</p:spTree>
    <p:extLst>
      <p:ext uri="{BB962C8B-B14F-4D97-AF65-F5344CB8AC3E}">
        <p14:creationId xmlns:p14="http://schemas.microsoft.com/office/powerpoint/2010/main" val="7552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Take home tips …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56886" cy="3600000"/>
          </a:xfrm>
        </p:spPr>
        <p:txBody>
          <a:bodyPr/>
          <a:lstStyle/>
          <a:p>
            <a:r>
              <a:rPr lang="en-US" sz="2000" dirty="0"/>
              <a:t>Be secure in your knowledge and skills</a:t>
            </a:r>
          </a:p>
          <a:p>
            <a:r>
              <a:rPr lang="en-US" sz="2000" dirty="0"/>
              <a:t>Always remember the intent (objectives) and impact (assessment)</a:t>
            </a:r>
          </a:p>
          <a:p>
            <a:r>
              <a:rPr lang="en-US" sz="2000" dirty="0"/>
              <a:t>Focus on the pupils you teach – you will know them and their learning needs</a:t>
            </a:r>
            <a:endParaRPr lang="en-GB" sz="2000" dirty="0"/>
          </a:p>
          <a:p>
            <a:r>
              <a:rPr lang="en-US" sz="2000" dirty="0"/>
              <a:t>Focus on language (grammar, spelling and get to the point …)</a:t>
            </a:r>
          </a:p>
          <a:p>
            <a:r>
              <a:rPr lang="en-US" sz="2000" dirty="0"/>
              <a:t>Be creative</a:t>
            </a:r>
          </a:p>
          <a:p>
            <a:r>
              <a:rPr lang="en-US" sz="2000" dirty="0"/>
              <a:t>Use existing materials and resources as a ‘starter’ – you can always adapt </a:t>
            </a:r>
          </a:p>
          <a:p>
            <a:r>
              <a:rPr lang="en-US" sz="2000" dirty="0"/>
              <a:t>Don’t forget … name, date, group …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69275" y="2571092"/>
            <a:ext cx="7356886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Be secure in your knowledge and skills</a:t>
            </a:r>
          </a:p>
          <a:p>
            <a:r>
              <a:rPr lang="en-US" sz="2000" dirty="0"/>
              <a:t>Always remember the intent (objectives) and impact (assessment)</a:t>
            </a:r>
          </a:p>
          <a:p>
            <a:r>
              <a:rPr lang="en-US" sz="2000" dirty="0"/>
              <a:t>Focus on the pupils you teach – you will know them and their learning needs</a:t>
            </a:r>
            <a:endParaRPr lang="en-GB" sz="2000" dirty="0"/>
          </a:p>
          <a:p>
            <a:r>
              <a:rPr lang="en-US" sz="2000" dirty="0"/>
              <a:t>Focus on language (grammar, spelling and get to the point …)</a:t>
            </a:r>
          </a:p>
          <a:p>
            <a:r>
              <a:rPr lang="en-US" sz="2000" dirty="0"/>
              <a:t>Be creative</a:t>
            </a:r>
          </a:p>
          <a:p>
            <a:r>
              <a:rPr lang="en-US" sz="2000" dirty="0"/>
              <a:t>Use existing materials and resources as a ‘starter’ – you can always adapt </a:t>
            </a:r>
          </a:p>
          <a:p>
            <a:r>
              <a:rPr lang="en-US" sz="2000" dirty="0"/>
              <a:t>Don’t forget … name, date, group … (sometimes it’s the simple things that trip us up!)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58" y="2086349"/>
            <a:ext cx="3046851" cy="2035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58" y="4223929"/>
            <a:ext cx="3046852" cy="20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68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700" dirty="0"/>
              <a:t>For further information, go to:</a:t>
            </a:r>
          </a:p>
          <a:p>
            <a:pPr marL="0" indent="0" algn="ctr">
              <a:buNone/>
            </a:pPr>
            <a:r>
              <a:rPr lang="en-GB" sz="2700" dirty="0"/>
              <a:t>www.foodafactoflife.org.uk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676" y="581132"/>
            <a:ext cx="76779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How do I create a worksheet?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412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Where do I start?</a:t>
            </a:r>
            <a:endParaRPr lang="en-GB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34" y="2429143"/>
            <a:ext cx="5304880" cy="354366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812575" y="997523"/>
            <a:ext cx="3384467" cy="1852550"/>
          </a:xfrm>
          <a:prstGeom prst="cloudCallout">
            <a:avLst>
              <a:gd name="adj1" fmla="val -100132"/>
              <a:gd name="adj2" fmla="val 46474"/>
            </a:avLst>
          </a:prstGeom>
          <a:ln w="38100">
            <a:solidFill>
              <a:srgbClr val="F33DA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 I  create a worksheet?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074737" y="1996471"/>
            <a:ext cx="3384467" cy="1852550"/>
          </a:xfrm>
          <a:prstGeom prst="cloudCallout">
            <a:avLst>
              <a:gd name="adj1" fmla="val -127005"/>
              <a:gd name="adj2" fmla="val 21035"/>
            </a:avLst>
          </a:prstGeom>
          <a:ln w="38100">
            <a:solidFill>
              <a:srgbClr val="F33DA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What’s best to support learning?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574260" y="3485163"/>
            <a:ext cx="3384467" cy="1852550"/>
          </a:xfrm>
          <a:prstGeom prst="cloudCallout">
            <a:avLst>
              <a:gd name="adj1" fmla="val -100748"/>
              <a:gd name="adj2" fmla="val -13478"/>
            </a:avLst>
          </a:prstGeom>
          <a:ln w="38100">
            <a:solidFill>
              <a:srgbClr val="F33DA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depth of content do I cover?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353329" y="4484111"/>
            <a:ext cx="3384467" cy="1852550"/>
          </a:xfrm>
          <a:prstGeom prst="cloudCallout">
            <a:avLst>
              <a:gd name="adj1" fmla="val -126060"/>
              <a:gd name="adj2" fmla="val -5685"/>
            </a:avLst>
          </a:prstGeom>
          <a:ln w="38100">
            <a:solidFill>
              <a:srgbClr val="F33DA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 I write questions?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3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Considerations …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01298" cy="360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Rationale for the resource (purpose, learning intent)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Curriculum/qualification requirements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Teaching strategies (pedagogy)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Pupil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Construction – type … use … language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of command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Sentence length / use of illustrations, charts and photos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Being able to answer the questions!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Assessment (learning impact)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4" y="2571092"/>
            <a:ext cx="3784022" cy="25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4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Effective pedagogy approaches?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82746" cy="3600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sz="2000" dirty="0"/>
              <a:t>Effective pedagogies give serious consideration to pupil voice. </a:t>
            </a:r>
          </a:p>
          <a:p>
            <a:pPr marL="342900" indent="-342900">
              <a:buAutoNum type="arabicPeriod"/>
            </a:pPr>
            <a:r>
              <a:rPr lang="en-GB" sz="2000" b="1" dirty="0"/>
              <a:t>Effective pedagogies depend on behaviour (what teachers do), knowledge and understanding (what teachers know) and beliefs (why teachers act as they do). </a:t>
            </a:r>
          </a:p>
          <a:p>
            <a:pPr marL="342900" indent="-342900">
              <a:buAutoNum type="arabicPeriod"/>
            </a:pPr>
            <a:r>
              <a:rPr lang="en-GB" sz="2000" dirty="0"/>
              <a:t>Effective pedagogies involve clear thinking about longer term learning outcomes, as well as short-term goals. </a:t>
            </a:r>
          </a:p>
          <a:p>
            <a:pPr marL="342900" indent="-342900">
              <a:buAutoNum type="arabicPeriod"/>
            </a:pPr>
            <a:r>
              <a:rPr lang="en-GB" sz="2000" b="1" dirty="0"/>
              <a:t>Effective pedagogies build on pupils’ prior learning and experience. </a:t>
            </a:r>
          </a:p>
          <a:p>
            <a:pPr marL="342900" indent="-342900">
              <a:buAutoNum type="arabicPeriod"/>
            </a:pPr>
            <a:r>
              <a:rPr lang="en-GB" sz="2000" b="1" dirty="0"/>
              <a:t>Effective pedagogies involve scaffolding pupil learning</a:t>
            </a:r>
            <a:r>
              <a:rPr lang="en-GB" sz="20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8609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https://assets.publishing.service.gov.uk/government/uploads/system/uploads/attachment_data/file/329746/what-makes-great-pedagogy-nine-claims-from-research.pdf</a:t>
            </a:r>
          </a:p>
        </p:txBody>
      </p:sp>
      <p:pic>
        <p:nvPicPr>
          <p:cNvPr id="2050" name="Picture 2" descr="C:\Users\rballam.BNF\Desktop\images\shutterstock_450428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05" y="2051786"/>
            <a:ext cx="304800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ballam.BNF\Desktop\images\shutterstock_769633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280" y="4131154"/>
            <a:ext cx="3057525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8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Effective pedagogy approaches?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3302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6. Effective pedagogies involve a </a:t>
            </a:r>
            <a:r>
              <a:rPr lang="en-GB" sz="2000" b="1" dirty="0"/>
              <a:t>range of techniques, </a:t>
            </a:r>
            <a:r>
              <a:rPr lang="en-GB" sz="2000" dirty="0"/>
              <a:t>including whole-class and structured group work, guided learning and individual activity. </a:t>
            </a:r>
          </a:p>
          <a:p>
            <a:pPr marL="0" indent="0">
              <a:buNone/>
            </a:pPr>
            <a:r>
              <a:rPr lang="en-GB" sz="2000" dirty="0"/>
              <a:t>7. Effective pedagogies focus on </a:t>
            </a:r>
            <a:r>
              <a:rPr lang="en-GB" sz="2000" b="1" dirty="0"/>
              <a:t>developing higher order thinking</a:t>
            </a:r>
            <a:r>
              <a:rPr lang="en-GB" sz="2000" dirty="0"/>
              <a:t> and metacognition, and make good use of dialogue and questioning in order to do so. </a:t>
            </a:r>
          </a:p>
          <a:p>
            <a:pPr marL="0" indent="0">
              <a:buNone/>
            </a:pPr>
            <a:r>
              <a:rPr lang="en-GB" sz="2000" dirty="0"/>
              <a:t>8. Effective pedagogies </a:t>
            </a:r>
            <a:r>
              <a:rPr lang="en-GB" sz="2000" b="1" dirty="0"/>
              <a:t>embed assessment </a:t>
            </a:r>
            <a:r>
              <a:rPr lang="en-GB" sz="2000" dirty="0"/>
              <a:t>for learning. </a:t>
            </a:r>
          </a:p>
          <a:p>
            <a:pPr marL="0" indent="0">
              <a:buNone/>
            </a:pPr>
            <a:r>
              <a:rPr lang="en-GB" sz="2000" dirty="0"/>
              <a:t>9. Effective pedagogies are inclusive and take the diverse needs of a range of learners, as well as matters of student equity, into account.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8609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https://assets.publishing.service.gov.uk/government/uploads/system/uploads/attachment_data/file/329746/what-makes-great-pedagogy-nine-claims-from-research.pdf</a:t>
            </a:r>
          </a:p>
        </p:txBody>
      </p:sp>
      <p:pic>
        <p:nvPicPr>
          <p:cNvPr id="3074" name="Picture 2" descr="C:\Users\rballam.BNF\Desktop\images\shutterstock_746334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5" y="2049463"/>
            <a:ext cx="3048000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ballam.BNF\Desktop\images\shutterstock_538866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4352511"/>
            <a:ext cx="30480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Characteristics of good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391707" cy="3600000"/>
          </a:xfrm>
        </p:spPr>
        <p:txBody>
          <a:bodyPr/>
          <a:lstStyle/>
          <a:p>
            <a:r>
              <a:rPr lang="en-US" sz="2000" dirty="0"/>
              <a:t>Define good practice (as a teacher, whole school, lesson planning, practical classes, food skills, theory content)</a:t>
            </a:r>
          </a:p>
          <a:p>
            <a:r>
              <a:rPr lang="en-US" sz="2000" dirty="0"/>
              <a:t>Case studies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777" y="2412694"/>
            <a:ext cx="2248995" cy="316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384" y="608413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hlinkClick r:id="rId4"/>
              </a:rPr>
              <a:t>https://www.foodafactoflife.org.uk/professional-development/ppd-toolkit/primary/characteristics-of-good-practice-in-teaching-food-and-nutrition-education-in-primary-schools/</a:t>
            </a:r>
            <a:r>
              <a:rPr lang="en-GB" sz="1100" dirty="0"/>
              <a:t> </a:t>
            </a:r>
          </a:p>
          <a:p>
            <a:r>
              <a:rPr lang="en-GB" sz="1100" dirty="0">
                <a:hlinkClick r:id="rId5"/>
              </a:rPr>
              <a:t>https://www.foodafactoflife.org.uk/professional-development/ppd-toolkit/secondary/characteristics-of-good-practice-in-teaching-food-and-nutrition-education-in-secondary-schools/</a:t>
            </a:r>
            <a:r>
              <a:rPr lang="en-GB" sz="1100" dirty="0"/>
              <a:t>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65276" y="2412694"/>
            <a:ext cx="4374000" cy="4502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Secondary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Developing professional competence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Being an accomplished food teacher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Taking a whole school approach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Teaching the curriculum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Managing the subject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Good food hygiene and safety practices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Food skill competency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Food provenance know-how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Nutrition proficiency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Consumer awareness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Food science aptitude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33512" y="4076241"/>
            <a:ext cx="3535085" cy="17556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Top tip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secure in your own knowledge and skills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8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Guidelines for producers and users of school education resources about food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835964"/>
            <a:ext cx="5801368" cy="33351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Voluntary guidelines </a:t>
            </a:r>
            <a:r>
              <a:rPr lang="en-GB" sz="2000" dirty="0"/>
              <a:t>which can be adopted as part of a good practice approach by those that produce and use education resources for schools about food throughout the UK.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Further support the work of food education in schools, </a:t>
            </a:r>
            <a:r>
              <a:rPr lang="en-GB" sz="2000" b="1" dirty="0"/>
              <a:t>ensuring that children and young people use up-to-date, evidence-based and high-quality resources to support their learning about food</a:t>
            </a:r>
            <a:r>
              <a:rPr lang="en-GB" sz="2000" dirty="0"/>
              <a:t>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697" y="2692236"/>
            <a:ext cx="2415400" cy="3478855"/>
          </a:xfrm>
          <a:prstGeom prst="rect">
            <a:avLst/>
          </a:prstGeom>
          <a:ln w="9525">
            <a:solidFill>
              <a:srgbClr val="C33D86"/>
            </a:solidFill>
          </a:ln>
        </p:spPr>
      </p:pic>
    </p:spTree>
    <p:extLst>
      <p:ext uri="{BB962C8B-B14F-4D97-AF65-F5344CB8AC3E}">
        <p14:creationId xmlns:p14="http://schemas.microsoft.com/office/powerpoint/2010/main" val="307813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Guidelines for producers and users of school education resources about food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677284"/>
            <a:ext cx="649048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guidelines aim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set and promote high standards</a:t>
            </a:r>
            <a:r>
              <a:rPr lang="en-GB" sz="2000" dirty="0"/>
              <a:t>, expectations and requirements for the production of resources in relation to food education for schools;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promote </a:t>
            </a:r>
            <a:r>
              <a:rPr lang="en-GB" sz="2000" b="1" dirty="0"/>
              <a:t>consistency of information</a:t>
            </a:r>
            <a:r>
              <a:rPr lang="en-GB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ensure </a:t>
            </a:r>
            <a:r>
              <a:rPr lang="en-GB" sz="2000" b="1" dirty="0"/>
              <a:t>resources support the curriculum </a:t>
            </a:r>
            <a:r>
              <a:rPr lang="en-GB" sz="2000" dirty="0"/>
              <a:t>and qualifications (England, Northern Ireland, Scotland and/or Wales), as well as the Core competences for children and young people;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promote best practice</a:t>
            </a:r>
            <a:r>
              <a:rPr lang="en-GB" sz="2000" dirty="0"/>
              <a:t>, supporting teachers and enabling children and young people to learn.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756" y="3016619"/>
            <a:ext cx="4379806" cy="29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012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Education">
      <a:dk1>
        <a:srgbClr val="6C0633"/>
      </a:dk1>
      <a:lt1>
        <a:srgbClr val="FFFFFF"/>
      </a:lt1>
      <a:dk2>
        <a:srgbClr val="EE1F60"/>
      </a:dk2>
      <a:lt2>
        <a:srgbClr val="FFFFFF"/>
      </a:lt2>
      <a:accent1>
        <a:srgbClr val="F6A6B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058"/>
      </a:hlink>
      <a:folHlink>
        <a:srgbClr val="005058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271 BNF Powerpoint Template Widescreen(2020).pptx" id="{14EA5729-8DAA-4435-95FD-0D4DA85031E1}" vid="{FDC177D3-F5DB-4062-BBD5-FB0DFB7608FD}"/>
    </a:ext>
  </a:extLst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271 BNF Powerpoint Template Widescreen(2020).pptx" id="{14EA5729-8DAA-4435-95FD-0D4DA85031E1}" vid="{BB9592E2-2007-4B41-954D-D7781FD7521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077E6A-F2A9-4102-8884-58F6975EA6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699C4F-5595-4796-B1EF-D8B20E85D1DF}">
  <ds:schemaRefs>
    <ds:schemaRef ds:uri="c53071f4-7f44-43fd-895c-8e7b6a3746b0"/>
    <ds:schemaRef ds:uri="ead97cfe-a968-427f-b02b-893e6ba035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05BC0D5-8915-4AD8-A6C0-3960C8FE24F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c53071f4-7f44-43fd-895c-8e7b6a3746b0"/>
    <ds:schemaRef ds:uri="http://schemas.openxmlformats.org/package/2006/metadata/core-properties"/>
    <ds:schemaRef ds:uri="ead97cfe-a968-427f-b02b-893e6ba0355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 Powerpoint Template - Widescreen</Template>
  <TotalTime>3837</TotalTime>
  <Words>1847</Words>
  <Application>Microsoft Office PowerPoint</Application>
  <PresentationFormat>Widescreen</PresentationFormat>
  <Paragraphs>269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Custom Design</vt:lpstr>
      <vt:lpstr>1_Custom Design</vt:lpstr>
      <vt:lpstr>2_Custom Design</vt:lpstr>
      <vt:lpstr>3_Custom Design</vt:lpstr>
      <vt:lpstr>5_Custom Design</vt:lpstr>
      <vt:lpstr>Office Theme</vt:lpstr>
      <vt:lpstr>1_Office Theme</vt:lpstr>
      <vt:lpstr>4_Custom Design</vt:lpstr>
      <vt:lpstr>6_Custom Design</vt:lpstr>
      <vt:lpstr>How do I create a worksheet?</vt:lpstr>
      <vt:lpstr>Objectives</vt:lpstr>
      <vt:lpstr>Where do I start?</vt:lpstr>
      <vt:lpstr>Considerations …</vt:lpstr>
      <vt:lpstr>Effective pedagogy approaches?</vt:lpstr>
      <vt:lpstr>Effective pedagogy approaches?</vt:lpstr>
      <vt:lpstr>Characteristics of good practice</vt:lpstr>
      <vt:lpstr>Guidelines for producers and users of school education resources about food</vt:lpstr>
      <vt:lpstr>Guidelines for producers and users of school education resources about food</vt:lpstr>
      <vt:lpstr>Guidelines</vt:lpstr>
      <vt:lpstr>Guidelines</vt:lpstr>
      <vt:lpstr>Guidelines</vt:lpstr>
      <vt:lpstr>PowerPoint Presentation</vt:lpstr>
      <vt:lpstr>Content: An example</vt:lpstr>
      <vt:lpstr>Learning objectives (intent)</vt:lpstr>
      <vt:lpstr>Teaching styles and approaches</vt:lpstr>
      <vt:lpstr>What type of resource? Why?</vt:lpstr>
      <vt:lpstr>Provision of information - what format?</vt:lpstr>
      <vt:lpstr>Do you know the question?</vt:lpstr>
      <vt:lpstr>Command words (similar to objectives)</vt:lpstr>
      <vt:lpstr>Bloom’s - Questions</vt:lpstr>
      <vt:lpstr>Assessment</vt:lpstr>
      <vt:lpstr>Differentiation</vt:lpstr>
      <vt:lpstr>Ok, so what about a worksheet?</vt:lpstr>
      <vt:lpstr>Take home tips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288</cp:revision>
  <cp:lastPrinted>2019-09-19T12:37:07Z</cp:lastPrinted>
  <dcterms:created xsi:type="dcterms:W3CDTF">2017-10-26T16:07:58Z</dcterms:created>
  <dcterms:modified xsi:type="dcterms:W3CDTF">2021-02-04T08:45:30Z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