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8" r:id="rId13"/>
    <p:sldId id="269" r:id="rId14"/>
    <p:sldId id="266" r:id="rId15"/>
    <p:sldId id="265" r:id="rId16"/>
    <p:sldId id="261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Watercress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Watercress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004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7540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watercress.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Watercress is a vegetable.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18492" r="5857" b="1575"/>
          <a:stretch/>
        </p:blipFill>
        <p:spPr bwMode="auto">
          <a:xfrm>
            <a:off x="6779622" y="1563798"/>
            <a:ext cx="3678707" cy="37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What’s in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watercress.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85485" y="3598254"/>
            <a:ext cx="3159546" cy="227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iet watercress s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r="27937"/>
          <a:stretch/>
        </p:blipFill>
        <p:spPr bwMode="auto">
          <a:xfrm>
            <a:off x="4739593" y="3157501"/>
            <a:ext cx="2481943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ef and watercress pancak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r="15770"/>
          <a:stretch/>
        </p:blipFill>
        <p:spPr bwMode="auto">
          <a:xfrm>
            <a:off x="8256850" y="3157501"/>
            <a:ext cx="2508068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watercress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116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Watercress is grown in flowing water.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US" sz="2800" dirty="0"/>
              <a:t>The seed is grown in watercress beds that are supplied by flowing spring water on the farm</a:t>
            </a:r>
            <a:r>
              <a:rPr lang="en-US" sz="2800" dirty="0" smtClean="0"/>
              <a:t>.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Watercress </a:t>
            </a:r>
            <a:r>
              <a:rPr lang="en-GB" sz="2800" dirty="0"/>
              <a:t>grows in the UK, between March and November.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 </a:t>
            </a:r>
            <a:endParaRPr lang="en-GB" sz="2800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300" y="2380143"/>
            <a:ext cx="2583368" cy="39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watercress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972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Watercress </a:t>
            </a:r>
            <a:r>
              <a:rPr lang="en-GB" sz="2800" dirty="0"/>
              <a:t>is the leaves and the stem (stalk) of the plant. </a:t>
            </a:r>
            <a:endParaRPr lang="en-GB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Watercress </a:t>
            </a:r>
            <a:r>
              <a:rPr lang="en-US" sz="2800" dirty="0"/>
              <a:t>is picked when ready.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watercress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928" y="2215736"/>
            <a:ext cx="2725615" cy="407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7996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Watercress can be eaten raw - just wash first. 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Watercress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74"/>
          <a:stretch/>
        </p:blipFill>
        <p:spPr>
          <a:xfrm>
            <a:off x="8953106" y="3510044"/>
            <a:ext cx="2834940" cy="2481943"/>
          </a:xfrm>
          <a:prstGeom prst="rect">
            <a:avLst/>
          </a:prstGeom>
        </p:spPr>
      </p:pic>
      <p:pic>
        <p:nvPicPr>
          <p:cNvPr id="1028" name="Picture 4" descr="Watercress and Tomato Salad. Watercress salad with chopped cherry tomatoes and soft feta cheese squares stock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83" y="4117731"/>
            <a:ext cx="2348386" cy="15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ast beef sandwich. Roast beef and watercress sandwich on brown bread with watercress garnish isolated against white stock imag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59" t="9322" r="11774"/>
          <a:stretch/>
        </p:blipFill>
        <p:spPr bwMode="auto">
          <a:xfrm>
            <a:off x="6525662" y="1882319"/>
            <a:ext cx="2754015" cy="22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5187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Salad cress, wild rocket, lettuce and pea shoots are similar to watercress.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leaves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14" r="21849"/>
          <a:stretch/>
        </p:blipFill>
        <p:spPr bwMode="auto">
          <a:xfrm>
            <a:off x="6459290" y="1366192"/>
            <a:ext cx="2443090" cy="25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352" y="1880309"/>
            <a:ext cx="2534451" cy="20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ea microgreen, green shoots, in wooden bowl. Pea microgreen in wooden bowl. Cotyledons of Pisum sativum. Green shoots, young plants, seedlings and sprouts royalty free stock 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004" y="3959902"/>
            <a:ext cx="2359688" cy="23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88" y="4060903"/>
            <a:ext cx="2970116" cy="24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60613" y="3078991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58958" y="4971198"/>
            <a:ext cx="3169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 is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917990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1870" y="4917990"/>
            <a:ext cx="278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watercress.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89773" y="3078990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774" y="2274884"/>
            <a:ext cx="1701849" cy="259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18492" r="5857" b="1575"/>
          <a:stretch/>
        </p:blipFill>
        <p:spPr bwMode="auto">
          <a:xfrm>
            <a:off x="4734416" y="2274884"/>
            <a:ext cx="2589715" cy="26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74"/>
          <a:stretch/>
        </p:blipFill>
        <p:spPr>
          <a:xfrm>
            <a:off x="8991519" y="2756263"/>
            <a:ext cx="2363040" cy="20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watercress?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18492" r="5857" b="1575"/>
          <a:stretch/>
        </p:blipFill>
        <p:spPr bwMode="auto">
          <a:xfrm>
            <a:off x="3853542" y="2190815"/>
            <a:ext cx="3678707" cy="37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02AC9E-C3EA-4889-BCC6-A8D2AA642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2BF82-A91B-4423-9CAB-42D316D68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312AED-4730-45B8-A3F5-B455CB50102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ad97cfe-a968-427f-b02b-893e6ba0355a"/>
    <ds:schemaRef ds:uri="http://purl.org/dc/elements/1.1/"/>
    <ds:schemaRef ds:uri="http://purl.org/dc/terms/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190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Custom Design</vt:lpstr>
      <vt:lpstr>1_Custom Design</vt:lpstr>
      <vt:lpstr>3_Custom Design</vt:lpstr>
      <vt:lpstr>Watercress</vt:lpstr>
      <vt:lpstr>What is this?</vt:lpstr>
      <vt:lpstr>What’s in these?</vt:lpstr>
      <vt:lpstr>Where does watercress come from? </vt:lpstr>
      <vt:lpstr>Where does watercress come from? </vt:lpstr>
      <vt:lpstr>Dishes</vt:lpstr>
      <vt:lpstr>Similar</vt:lpstr>
      <vt:lpstr>Summary</vt:lpstr>
      <vt:lpstr>Do you like watercress?</vt:lpstr>
      <vt:lpstr>Watercress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64</cp:revision>
  <cp:lastPrinted>2021-01-14T11:31:39Z</cp:lastPrinted>
  <dcterms:created xsi:type="dcterms:W3CDTF">2018-10-10T09:22:08Z</dcterms:created>
  <dcterms:modified xsi:type="dcterms:W3CDTF">2021-02-08T13:21:08Z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