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6"/>
  </p:notesMasterIdLst>
  <p:sldIdLst>
    <p:sldId id="256" r:id="rId8"/>
    <p:sldId id="286" r:id="rId9"/>
    <p:sldId id="288" r:id="rId10"/>
    <p:sldId id="289" r:id="rId11"/>
    <p:sldId id="290" r:id="rId12"/>
    <p:sldId id="291" r:id="rId13"/>
    <p:sldId id="29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9921" autoAdjust="0"/>
  </p:normalViewPr>
  <p:slideViewPr>
    <p:cSldViewPr snapToGrid="0" snapToObjects="1">
      <p:cViewPr varScale="1">
        <p:scale>
          <a:sx n="66" d="100"/>
          <a:sy n="66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75AA346C-86C9-41C9-A81C-DD13F9DB11C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2BAC092F-4DD7-4F9E-B629-72FC317E7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1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092F-4DD7-4F9E-B629-72FC317E7F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5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7940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watercress.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is a </a:t>
            </a:r>
            <a:r>
              <a:rPr lang="en-GB" sz="2800" dirty="0" smtClean="0"/>
              <a:t>leafy green vegetable.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9622" y="1563798"/>
            <a:ext cx="3678707" cy="37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watercress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16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is grown in flowing water.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US" sz="2800" dirty="0"/>
              <a:t>The seed is grown in watercress beds that are supplied by flowing spring water on the farm.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Watercress grows in the UK, between March and November.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 </a:t>
            </a:r>
            <a:endParaRPr lang="en-GB" sz="2800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300" y="2380143"/>
            <a:ext cx="2583368" cy="39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5563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Watercress is the leaves and the stem (stalk) of the plant.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US" sz="2800" dirty="0" smtClean="0"/>
              <a:t>Watercress </a:t>
            </a:r>
            <a:r>
              <a:rPr lang="en-US" sz="2800" dirty="0"/>
              <a:t>is picked when ready from </a:t>
            </a:r>
            <a:r>
              <a:rPr lang="en-US" sz="2800" dirty="0" smtClean="0"/>
              <a:t>the watercress </a:t>
            </a:r>
            <a:r>
              <a:rPr lang="en-US" sz="2800" dirty="0"/>
              <a:t>beds. 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928" y="2215736"/>
            <a:ext cx="2725615" cy="407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6349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Watercress can be eaten raw - just wash first. 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Watercress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106" y="3510044"/>
            <a:ext cx="2834940" cy="2481943"/>
          </a:xfrm>
          <a:prstGeom prst="rect">
            <a:avLst/>
          </a:prstGeom>
        </p:spPr>
      </p:pic>
      <p:pic>
        <p:nvPicPr>
          <p:cNvPr id="1028" name="Picture 4" descr="Watercress and Tomato Salad. Watercress salad with chopped cherry tomatoes and soft feta cheese squares stock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83" y="4117731"/>
            <a:ext cx="2348386" cy="15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ast beef sandwich. Roast beef and watercress sandwich on brown bread with watercress garnish isolated against white stock imag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662" y="1882319"/>
            <a:ext cx="2754015" cy="22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4546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Salad cress, pea shoots, kale, </a:t>
            </a:r>
            <a:r>
              <a:rPr lang="en-GB" sz="2800" dirty="0"/>
              <a:t>spinach </a:t>
            </a:r>
            <a:r>
              <a:rPr lang="en-GB" sz="2800" dirty="0" smtClean="0"/>
              <a:t>and wild rocket are similar to watercress.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leaves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9973" y="1392722"/>
            <a:ext cx="2443090" cy="25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7936" y="3817555"/>
            <a:ext cx="2264064" cy="18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ea microgreen, green shoots, in wooden bowl. Pea microgreen in wooden bowl. Cotyledons of Pisum sativum. Green shoots, young plants, seedlings and sprouts royalty free stock ph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6506" y="1392722"/>
            <a:ext cx="2359688" cy="23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0" r="7352"/>
          <a:stretch/>
        </p:blipFill>
        <p:spPr>
          <a:xfrm flipH="1">
            <a:off x="7614408" y="4460946"/>
            <a:ext cx="2486395" cy="1974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4108648"/>
            <a:ext cx="2708579" cy="1805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3211" y="5949364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7324" y="5654433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Wild rocket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2293" y="6318696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8874" y="3928926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Salad cress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7605" y="3749461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 shoots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60613" y="3078991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58958" y="4971198"/>
            <a:ext cx="3169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 is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91799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1870" y="4917990"/>
            <a:ext cx="278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watercress.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89773" y="307899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74" y="2274884"/>
            <a:ext cx="1701849" cy="259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4416" y="2274884"/>
            <a:ext cx="2589715" cy="26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519" y="2756263"/>
            <a:ext cx="2363040" cy="20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Watercress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4004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66A30-64F9-45BD-B1B1-ACA9BE15C7D5}">
  <ds:schemaRefs>
    <ds:schemaRef ds:uri="http://purl.org/dc/terms/"/>
    <ds:schemaRef ds:uri="http://schemas.microsoft.com/office/2006/documentManagement/types"/>
    <ds:schemaRef ds:uri="c53071f4-7f44-43fd-895c-8e7b6a3746b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ad97cfe-a968-427f-b02b-893e6ba035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6874</TotalTime>
  <Words>180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Office Theme</vt:lpstr>
      <vt:lpstr>Custom Design</vt:lpstr>
      <vt:lpstr>1_Custom Design</vt:lpstr>
      <vt:lpstr>3_Custom Design</vt:lpstr>
      <vt:lpstr>Watercress</vt:lpstr>
      <vt:lpstr>What is this?</vt:lpstr>
      <vt:lpstr>Where does watercress come from? </vt:lpstr>
      <vt:lpstr>Harvesting</vt:lpstr>
      <vt:lpstr>Dishes</vt:lpstr>
      <vt:lpstr>Similar</vt:lpstr>
      <vt:lpstr>Summary</vt:lpstr>
      <vt:lpstr>Watercress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53</cp:revision>
  <cp:lastPrinted>2021-01-18T12:09:17Z</cp:lastPrinted>
  <dcterms:created xsi:type="dcterms:W3CDTF">2018-10-10T09:22:08Z</dcterms:created>
  <dcterms:modified xsi:type="dcterms:W3CDTF">2021-02-08T13:21:29Z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