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9" r:id="rId9"/>
    <p:sldId id="262" r:id="rId10"/>
    <p:sldId id="263" r:id="rId11"/>
    <p:sldId id="267" r:id="rId12"/>
    <p:sldId id="268" r:id="rId13"/>
    <p:sldId id="270" r:id="rId14"/>
    <p:sldId id="269" r:id="rId15"/>
    <p:sldId id="266" r:id="rId16"/>
    <p:sldId id="265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FD4"/>
    <a:srgbClr val="584288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73" d="100"/>
          <a:sy n="73" d="100"/>
        </p:scale>
        <p:origin x="6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 you </a:t>
            </a:r>
            <a:r>
              <a:rPr lang="en-US" smtClean="0"/>
              <a:t>like peas?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5704" y="2107527"/>
            <a:ext cx="6241516" cy="416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Peas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these?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09149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These are peas.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GB" sz="2800" dirty="0" smtClean="0"/>
              <a:t>Peas</a:t>
            </a:r>
            <a:r>
              <a:rPr lang="en-US" sz="2800" dirty="0" smtClean="0"/>
              <a:t> are a vegetable.</a:t>
            </a:r>
            <a:endParaRPr lang="en-GB" sz="2800" dirty="0"/>
          </a:p>
          <a:p>
            <a:pPr marL="0" indent="0">
              <a:buNone/>
            </a:pP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8162" y="1923798"/>
            <a:ext cx="5931875" cy="409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are these?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What are </a:t>
            </a:r>
            <a:r>
              <a:rPr lang="en-GB" sz="2800" dirty="0" smtClean="0"/>
              <a:t>they made from?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They </a:t>
            </a:r>
            <a:r>
              <a:rPr lang="en-GB" sz="2800" dirty="0" smtClean="0"/>
              <a:t>are all </a:t>
            </a:r>
            <a:r>
              <a:rPr lang="en-GB" sz="2800" dirty="0"/>
              <a:t>made </a:t>
            </a:r>
            <a:r>
              <a:rPr lang="en-GB" sz="2800" dirty="0" smtClean="0"/>
              <a:t>using </a:t>
            </a:r>
            <a:r>
              <a:rPr lang="en-GB" sz="2800" dirty="0"/>
              <a:t>peas.</a:t>
            </a:r>
          </a:p>
          <a:p>
            <a:pPr marL="0" indent="0">
              <a:buNone/>
            </a:pP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8061" y="4239258"/>
            <a:ext cx="3145775" cy="2097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609" y="1318346"/>
            <a:ext cx="3591499" cy="2693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1237" y="4220990"/>
            <a:ext cx="3088710" cy="201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7404" y="4239258"/>
            <a:ext cx="3090968" cy="206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do </a:t>
            </a:r>
            <a:r>
              <a:rPr lang="en-GB" sz="3600" dirty="0"/>
              <a:t>peas</a:t>
            </a:r>
            <a:r>
              <a:rPr lang="en-GB" dirty="0" smtClean="0"/>
              <a:t> </a:t>
            </a:r>
            <a:r>
              <a:rPr lang="en-GB" dirty="0"/>
              <a:t>come from?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00041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Peas grow in the UK.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Peas are a plant.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They grow </a:t>
            </a:r>
            <a:r>
              <a:rPr lang="en-GB" sz="2800" dirty="0" smtClean="0"/>
              <a:t>above the ground – they are found in pods.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95" t="9834" r="15992" b="2593"/>
          <a:stretch/>
        </p:blipFill>
        <p:spPr>
          <a:xfrm>
            <a:off x="6857099" y="2128993"/>
            <a:ext cx="4787729" cy="40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do </a:t>
            </a:r>
            <a:r>
              <a:rPr lang="en-GB" sz="3600" dirty="0"/>
              <a:t>peas</a:t>
            </a:r>
            <a:r>
              <a:rPr lang="en-GB" dirty="0" smtClean="0"/>
              <a:t> </a:t>
            </a:r>
            <a:r>
              <a:rPr lang="en-GB" dirty="0"/>
              <a:t>come from?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612092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The pods are picked when ready and the peas are removed.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Have </a:t>
            </a:r>
            <a:r>
              <a:rPr lang="en-GB" sz="2800" dirty="0"/>
              <a:t>you seen peas growing before?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877" y="2571092"/>
            <a:ext cx="5231453" cy="348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Peas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00292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Peas </a:t>
            </a:r>
            <a:r>
              <a:rPr lang="en-GB" sz="2800" dirty="0"/>
              <a:t>can </a:t>
            </a:r>
            <a:r>
              <a:rPr lang="en-GB" sz="2800" dirty="0" smtClean="0"/>
              <a:t>be purchased as: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resh;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rozen;</a:t>
            </a:r>
          </a:p>
          <a:p>
            <a:r>
              <a:rPr lang="en-US" sz="2800" dirty="0"/>
              <a:t>d</a:t>
            </a:r>
            <a:r>
              <a:rPr lang="en-US" sz="2800" dirty="0" smtClean="0"/>
              <a:t>ried;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anned.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933" y="1563798"/>
            <a:ext cx="2798862" cy="2724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4078" y="3933620"/>
            <a:ext cx="2383532" cy="2363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039" y="4239641"/>
            <a:ext cx="3702796" cy="2218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302" y="2043886"/>
            <a:ext cx="3252580" cy="224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Dishes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07475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Peas </a:t>
            </a:r>
            <a:r>
              <a:rPr lang="en-GB" sz="2800" dirty="0"/>
              <a:t>can </a:t>
            </a:r>
            <a:r>
              <a:rPr lang="en-GB" sz="2800" dirty="0" smtClean="0"/>
              <a:t>be eaten raw – remove from the pod first.</a:t>
            </a: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Peas </a:t>
            </a:r>
            <a:r>
              <a:rPr lang="en-GB" sz="2800" dirty="0"/>
              <a:t>can be used in lots of </a:t>
            </a:r>
            <a:r>
              <a:rPr lang="en-GB" sz="2800" dirty="0" smtClean="0"/>
              <a:t>dishes.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985" y="4117554"/>
            <a:ext cx="2637448" cy="1721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332" y="4051344"/>
            <a:ext cx="2681395" cy="17875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6039" y="2175065"/>
            <a:ext cx="2632754" cy="1715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332" y="2175065"/>
            <a:ext cx="2634679" cy="175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Similar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27693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Chickpeas and Red kidney beans are similar to peas.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They all belong to a family called legumes. 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2046" y="1563798"/>
            <a:ext cx="3726455" cy="24843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967" b="3437"/>
          <a:stretch/>
        </p:blipFill>
        <p:spPr>
          <a:xfrm>
            <a:off x="8562787" y="3593145"/>
            <a:ext cx="3365653" cy="257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4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783553" y="2754955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75165" y="4851071"/>
            <a:ext cx="3169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Peas are grown for our food.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93925" y="4884672"/>
            <a:ext cx="2557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Peas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42852" y="4930838"/>
            <a:ext cx="2718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Lots of dishes use peas.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505155" y="2754954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65" y="2574758"/>
            <a:ext cx="3038195" cy="20250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606" y="2465118"/>
            <a:ext cx="2714538" cy="18730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5701" y="2622394"/>
            <a:ext cx="3034184" cy="197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8F9C6E6CA40469EF8D815CB2EEB82" ma:contentTypeVersion="13" ma:contentTypeDescription="Create a new document." ma:contentTypeScope="" ma:versionID="e130adad84ea3ab2135b56c6c336c885">
  <xsd:schema xmlns:xsd="http://www.w3.org/2001/XMLSchema" xmlns:xs="http://www.w3.org/2001/XMLSchema" xmlns:p="http://schemas.microsoft.com/office/2006/metadata/properties" xmlns:ns3="8409cf61-8f5f-4421-9a3e-169c7d6c7b55" xmlns:ns4="3089966e-1c9a-40c5-9c65-11a87eb6eb54" targetNamespace="http://schemas.microsoft.com/office/2006/metadata/properties" ma:root="true" ma:fieldsID="77387c4e1bf2321a475d1827ccc9247f" ns3:_="" ns4:_="">
    <xsd:import namespace="8409cf61-8f5f-4421-9a3e-169c7d6c7b55"/>
    <xsd:import namespace="3089966e-1c9a-40c5-9c65-11a87eb6eb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9cf61-8f5f-4421-9a3e-169c7d6c7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89966e-1c9a-40c5-9c65-11a87eb6eb5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C7BC81-4172-4BCB-BD7D-73CEC3F3B7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A76D43-4E2B-454D-8F6E-1F7161EBBB35}">
  <ds:schemaRefs>
    <ds:schemaRef ds:uri="8409cf61-8f5f-4421-9a3e-169c7d6c7b5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089966e-1c9a-40c5-9c65-11a87eb6eb5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1C19EC6-B898-4C48-94EA-341B573A52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9cf61-8f5f-4421-9a3e-169c7d6c7b55"/>
    <ds:schemaRef ds:uri="3089966e-1c9a-40c5-9c65-11a87eb6eb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173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Office Theme</vt:lpstr>
      <vt:lpstr>Custom Design</vt:lpstr>
      <vt:lpstr>1_Custom Design</vt:lpstr>
      <vt:lpstr>3_Custom Design</vt:lpstr>
      <vt:lpstr>Peas</vt:lpstr>
      <vt:lpstr>What are these?</vt:lpstr>
      <vt:lpstr>What are these?</vt:lpstr>
      <vt:lpstr>Where do peas come from? </vt:lpstr>
      <vt:lpstr>Where do peas come from? </vt:lpstr>
      <vt:lpstr>Peas</vt:lpstr>
      <vt:lpstr>Dishes</vt:lpstr>
      <vt:lpstr>Similar</vt:lpstr>
      <vt:lpstr>Summary</vt:lpstr>
      <vt:lpstr>Do you like peas?</vt:lpstr>
      <vt:lpstr>Peas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Elsa Healey</cp:lastModifiedBy>
  <cp:revision>46</cp:revision>
  <dcterms:created xsi:type="dcterms:W3CDTF">2018-10-10T09:22:08Z</dcterms:created>
  <dcterms:modified xsi:type="dcterms:W3CDTF">2021-03-08T19:01:36Z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0x0101001778F9C6E6CA40469EF8D815CB2EEB82</vt:lpwstr>
  </property>
</Properties>
</file>