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5" r:id="rId16"/>
    <p:sldId id="284" r:id="rId17"/>
    <p:sldId id="283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aB51p9OpDg" TargetMode="External"/><Relationship Id="rId2" Type="http://schemas.openxmlformats.org/officeDocument/2006/relationships/hyperlink" Target="https://www.foodafactoflife.org.uk/7-11-years/where-food-comes-from/videos/#qui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Cauliflower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Harvesting broccoli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647" y="2571092"/>
            <a:ext cx="425937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Watch the video about broccoli being harvested. </a:t>
            </a:r>
            <a:endParaRPr lang="en-GB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Then answer the Budding broccoli </a:t>
            </a:r>
            <a:r>
              <a:rPr lang="en-US" sz="2800" dirty="0" smtClean="0">
                <a:hlinkClick r:id="rId2"/>
              </a:rPr>
              <a:t>quiz</a:t>
            </a:r>
            <a:r>
              <a:rPr lang="en-US" sz="2800" dirty="0"/>
              <a:t>.</a:t>
            </a:r>
            <a:endParaRPr lang="en-GB" sz="2800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274" y="2396690"/>
            <a:ext cx="6111014" cy="3131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2674" y="5648243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picture above to watch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video.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92" y="2021633"/>
            <a:ext cx="3123508" cy="2498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98438" y="3019186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0060" y="4685548"/>
            <a:ext cx="3558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Cauliflower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798" y="4712062"/>
            <a:ext cx="287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92392" y="4778789"/>
            <a:ext cx="279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cauliflower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669908" y="3035314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" y="2288656"/>
            <a:ext cx="3163700" cy="2109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3" t="15009" r="12627" b="7530"/>
          <a:stretch/>
        </p:blipFill>
        <p:spPr>
          <a:xfrm>
            <a:off x="8862442" y="2463039"/>
            <a:ext cx="2832392" cy="20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Cauliflower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994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This is a cauliflower, it is the flower of a plant (vegetable). </a:t>
            </a:r>
            <a:endParaRPr lang="en-US" sz="2800" dirty="0"/>
          </a:p>
          <a:p>
            <a:pPr marL="0" indent="0">
              <a:buNone/>
            </a:pPr>
            <a:r>
              <a:rPr lang="en-GB" sz="2800" dirty="0"/>
              <a:t>The flowers of the plant are used to help them be pollinated.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Some </a:t>
            </a:r>
            <a:r>
              <a:rPr lang="en-GB" sz="2800" dirty="0"/>
              <a:t>flowers are edible, but many others are not.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612427"/>
            <a:ext cx="5698332" cy="4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</a:t>
            </a:r>
            <a:r>
              <a:rPr lang="en-GB" dirty="0"/>
              <a:t>cauliflower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Cauliflowers grow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Cauliflower is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US" sz="2800" dirty="0" smtClean="0"/>
              <a:t>Cauliflower is the flower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458" y="2529715"/>
            <a:ext cx="5059496" cy="33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Harvesting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4012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Cauliflowers are picked when ready from a garden or field.</a:t>
            </a:r>
            <a:endParaRPr lang="en-GB" sz="2800" dirty="0" smtClean="0"/>
          </a:p>
          <a:p>
            <a:pPr marL="0" indent="0">
              <a:buNone/>
            </a:pPr>
            <a:r>
              <a:rPr lang="en-US" sz="2800" dirty="0" smtClean="0"/>
              <a:t>Cauliflower from the UK is harvested throughout the year.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313" y="2474838"/>
            <a:ext cx="5147672" cy="34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Cauliflower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85948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different </a:t>
            </a:r>
            <a:r>
              <a:rPr lang="en-GB" sz="2800" dirty="0"/>
              <a:t>types cauliflower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smtClean="0"/>
              <a:t>All year round;</a:t>
            </a:r>
          </a:p>
          <a:p>
            <a:r>
              <a:rPr lang="en-US" sz="2800" dirty="0" smtClean="0"/>
              <a:t>Alpha;</a:t>
            </a:r>
          </a:p>
          <a:p>
            <a:r>
              <a:rPr lang="en-US" sz="2800" dirty="0" smtClean="0"/>
              <a:t>Red lion.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571092"/>
            <a:ext cx="4296110" cy="29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Cauliflower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029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Cauliflower </a:t>
            </a:r>
            <a:r>
              <a:rPr lang="en-GB" sz="2800" dirty="0"/>
              <a:t>can </a:t>
            </a:r>
            <a:r>
              <a:rPr lang="en-GB" sz="2800" dirty="0" smtClean="0"/>
              <a:t>be purchased: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612427"/>
            <a:ext cx="5698332" cy="4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00865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Cauliflower </a:t>
            </a:r>
            <a:r>
              <a:rPr lang="en-GB" sz="2800" dirty="0"/>
              <a:t>can </a:t>
            </a:r>
            <a:r>
              <a:rPr lang="en-GB" sz="2800" dirty="0" smtClean="0"/>
              <a:t>be eaten raw – just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Cauliflower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74" y="1923798"/>
            <a:ext cx="2785216" cy="185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3" t="15009" r="12627" b="7530"/>
          <a:stretch/>
        </p:blipFill>
        <p:spPr>
          <a:xfrm>
            <a:off x="9071372" y="3961292"/>
            <a:ext cx="2832392" cy="2043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844" y="1923798"/>
            <a:ext cx="2788920" cy="1859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74" y="3961292"/>
            <a:ext cx="2785216" cy="18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49897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Broccoli and artichoke are similar to cauliflower.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the flowers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484" y="3503362"/>
            <a:ext cx="3405536" cy="2580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522" y="1544314"/>
            <a:ext cx="3198962" cy="3309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4698" y="4690606"/>
            <a:ext cx="245444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7316" y="5900286"/>
            <a:ext cx="198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Artichoke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268" y="2315559"/>
            <a:ext cx="483227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There are different varieties of broccoli including:</a:t>
            </a:r>
            <a:endParaRPr lang="en-GB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GB" sz="2800" dirty="0" smtClean="0"/>
              <a:t>Calabrese;</a:t>
            </a:r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prouting;</a:t>
            </a:r>
          </a:p>
          <a:p>
            <a:r>
              <a:rPr lang="en-US" sz="2800" dirty="0" smtClean="0"/>
              <a:t>Romanesco.</a:t>
            </a:r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329" y="1563798"/>
            <a:ext cx="2031907" cy="2102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116" y="4354197"/>
            <a:ext cx="2244775" cy="1495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990" y="4485634"/>
            <a:ext cx="2551802" cy="1699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3294" y="3753009"/>
            <a:ext cx="297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Calabrese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288" y="5901281"/>
            <a:ext cx="159779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Sprouting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9567" y="5849252"/>
            <a:ext cx="290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Purple sprouting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495" y="3319667"/>
            <a:ext cx="2756631" cy="20020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8242" y="5288566"/>
            <a:ext cx="180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Romanesco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766A30-64F9-45BD-B1B1-ACA9BE15C7D5}">
  <ds:schemaRefs>
    <ds:schemaRef ds:uri="http://schemas.microsoft.com/office/2006/metadata/properties"/>
    <ds:schemaRef ds:uri="ead97cfe-a968-427f-b02b-893e6ba0355a"/>
    <ds:schemaRef ds:uri="http://schemas.microsoft.com/office/2006/documentManagement/types"/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30424A-1308-48D0-A06E-FEC5BA0F8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243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Cauliflower</vt:lpstr>
      <vt:lpstr>What is this?</vt:lpstr>
      <vt:lpstr>Where does cauliflower come from? </vt:lpstr>
      <vt:lpstr>Harvesting</vt:lpstr>
      <vt:lpstr>Cauliflower varieties</vt:lpstr>
      <vt:lpstr>Cauliflower</vt:lpstr>
      <vt:lpstr>Dishes</vt:lpstr>
      <vt:lpstr>Similar</vt:lpstr>
      <vt:lpstr>Similar</vt:lpstr>
      <vt:lpstr>Harvesting broccoli</vt:lpstr>
      <vt:lpstr>Summary</vt:lpstr>
      <vt:lpstr>Cauliflower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39</cp:revision>
  <dcterms:created xsi:type="dcterms:W3CDTF">2018-10-10T09:22:08Z</dcterms:created>
  <dcterms:modified xsi:type="dcterms:W3CDTF">2021-03-25T12:26:46Z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