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6858000" cy="9906000" type="A4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1D1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4660"/>
  </p:normalViewPr>
  <p:slideViewPr>
    <p:cSldViewPr>
      <p:cViewPr>
        <p:scale>
          <a:sx n="70" d="100"/>
          <a:sy n="70" d="100"/>
        </p:scale>
        <p:origin x="-72" y="-27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ustomXml" Target="../customXml/item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311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7542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4607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1671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1767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1185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3090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1947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089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3329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88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209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3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11" name="Rectangle 10"/>
          <p:cNvSpPr>
            <a:spLocks/>
          </p:cNvSpPr>
          <p:nvPr/>
        </p:nvSpPr>
        <p:spPr>
          <a:xfrm>
            <a:off x="245332" y="1568624"/>
            <a:ext cx="6404041" cy="2772308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1081" y="2046837"/>
            <a:ext cx="284963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Ingredients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250g self raising flour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x 5ml spoon mustard powder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40g butter or 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baking fat/block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75g hard cheese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125ml semi-skimmed milk</a:t>
            </a:r>
          </a:p>
        </p:txBody>
      </p:sp>
      <p:sp>
        <p:nvSpPr>
          <p:cNvPr id="12" name="Rectangle 11"/>
          <p:cNvSpPr>
            <a:spLocks/>
          </p:cNvSpPr>
          <p:nvPr/>
        </p:nvSpPr>
        <p:spPr>
          <a:xfrm>
            <a:off x="245332" y="4664968"/>
            <a:ext cx="6404041" cy="3816424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245930" y="4803465"/>
            <a:ext cx="284963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Equipment</a:t>
            </a:r>
            <a:endParaRPr lang="en-GB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Non-stick baking 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tray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Pastry brush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Weighing scales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Sieve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Mixing bowl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Measuring spoons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Grater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Chopping board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Measuring jug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Flour dredger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Rolling pin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Scone cutter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Cooling rack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61376" y="575956"/>
            <a:ext cx="24272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Cheesy scones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9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0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3" name="Rectangle 1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4" name="Rectangle 1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7" name="Rectangle 1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8" name="Rectangle 2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9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0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" name="Rectangle 3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" name="Rectangle 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1" name="Rectangle 3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2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8" name="Rectangle 4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0" name="Rectangle 5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075" name="Picture 51" descr="DSC01191"/>
          <p:cNvPicPr>
            <a:picLocks noChangeAspect="1" noChangeArrowheads="1"/>
          </p:cNvPicPr>
          <p:nvPr/>
        </p:nvPicPr>
        <p:blipFill>
          <a:blip r:embed="rId3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355" b="11400"/>
          <a:stretch>
            <a:fillRect/>
          </a:stretch>
        </p:blipFill>
        <p:spPr bwMode="auto">
          <a:xfrm>
            <a:off x="3070719" y="1810299"/>
            <a:ext cx="3318220" cy="22889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2" name="Rectangle 5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077" name="Picture 53" descr="DSC0119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457" b="3058"/>
          <a:stretch>
            <a:fillRect/>
          </a:stretch>
        </p:blipFill>
        <p:spPr bwMode="auto">
          <a:xfrm>
            <a:off x="3070719" y="5385048"/>
            <a:ext cx="3317880" cy="2376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0667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7837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8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271149" y="5039885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271149" y="6919531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pic>
        <p:nvPicPr>
          <p:cNvPr id="2130" name="Picture 82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1280592"/>
            <a:ext cx="2307114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45" name="Picture 97" descr="DSC01198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5039884"/>
            <a:ext cx="2307232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47" name="Picture 99" descr="DSC01202"/>
          <p:cNvPicPr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6921607"/>
            <a:ext cx="2329316" cy="1654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71149" y="1785518"/>
            <a:ext cx="37338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Preheat the oven to 220°C or gas mark 7.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71149" y="5544812"/>
            <a:ext cx="3733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3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Sieve the flour and mustard into the bowl.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71150" y="7424457"/>
            <a:ext cx="3733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4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Rub in the fat into the flour until it resembles breadcrumbs.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144" name="Picture 96" descr="DSC03436"/>
          <p:cNvPicPr>
            <a:picLocks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3160238"/>
            <a:ext cx="2307232" cy="16561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271149" y="3665165"/>
            <a:ext cx="3733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2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Prepare a baking tray, e.g. greased.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1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2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5" name="Rectangle 2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6" name="Rectangle 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5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6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1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2" name="Rectangle 5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5" name="Rectangle 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6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9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0" name="Rectangle 6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3" name="Rectangle 6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4" name="Rectangle 6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9" name="Rectangle 7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0" name="Rectangle 7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" name="Rectangle 7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4" name="Rectangle 7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7" name="Rectangle 8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8" name="Rectangle 8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1" name="Rectangle 8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2" name="Rectangle 8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5" name="Rectangle 8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6" name="Rectangle 9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9" name="Rectangle 9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0" name="Rectangle 9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3" name="Rectangle 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4" name="Rectangle 10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2243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0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1149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8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1149" y="1924017"/>
            <a:ext cx="3733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5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Grate the cheese.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1376" y="3803664"/>
            <a:ext cx="3756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6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Stir in the cheese.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3165" name="Picture 93" descr="DSC01153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1278820"/>
            <a:ext cx="2307233" cy="1643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67" name="Picture 95" descr="DSC01204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3160238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4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8" name="Rectangle 4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0" name="Rectangle 5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2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3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5" name="Rectangle 5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6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7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8" name="Rectangle 6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9" name="Rectangle 6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97" name="Rectangle 27"/>
          <p:cNvSpPr/>
          <p:nvPr/>
        </p:nvSpPr>
        <p:spPr>
          <a:xfrm>
            <a:off x="271149" y="5039885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99" name="TextBox 17"/>
          <p:cNvSpPr txBox="1"/>
          <p:nvPr/>
        </p:nvSpPr>
        <p:spPr>
          <a:xfrm>
            <a:off x="271149" y="5267813"/>
            <a:ext cx="37338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7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Make a well in the middle of the flour and carefully pour in the milk (save just a little of the milk).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169" name="Picture 97" descr="DSC01209"/>
          <p:cNvPicPr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5039885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40" name="Rectangle 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1" name="Rectangle 7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2" name="Rectangle 7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3" name="Rectangle 7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4" name="Rectangle 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5" name="Rectangle 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6" name="Rectangle 8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7" name="Rectangle 8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8" name="Rectangle 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9" name="Rectangle 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27" name="Rectangle 28"/>
          <p:cNvSpPr/>
          <p:nvPr/>
        </p:nvSpPr>
        <p:spPr>
          <a:xfrm>
            <a:off x="271149" y="6919531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pic>
        <p:nvPicPr>
          <p:cNvPr id="3171" name="Picture 99" descr="DSC01212"/>
          <p:cNvPicPr>
            <a:picLocks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6921607"/>
            <a:ext cx="2329316" cy="1654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29" name="TextBox 18"/>
          <p:cNvSpPr txBox="1"/>
          <p:nvPr/>
        </p:nvSpPr>
        <p:spPr>
          <a:xfrm>
            <a:off x="271150" y="7562957"/>
            <a:ext cx="37338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8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Mix to form a soft dough.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50" name="Rectangle 9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1" name="Rectangle 9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2" name="Rectangle 9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3" name="Rectangle 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4" name="Rectangle 10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61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0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1149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8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1149" y="1785518"/>
            <a:ext cx="37338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9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Place the dough on a lightly floured work surface.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1376" y="3665165"/>
            <a:ext cx="3756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10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Roll out the dough to about 1½ cm thick.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8197" name="Picture 5" descr="DSC01216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1278820"/>
            <a:ext cx="2307233" cy="1643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9" name="Picture 7" descr="DSC01221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3160238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4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8" name="Rectangle 4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0" name="Rectangle 5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2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3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5" name="Rectangle 5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6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7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8" name="Rectangle 6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9" name="Rectangle 6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0" name="Rectangle 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1" name="Rectangle 7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2" name="Rectangle 7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3" name="Rectangle 7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4" name="Rectangle 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5" name="Rectangle 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6" name="Rectangle 8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7" name="Rectangle 8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8" name="Rectangle 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9" name="Rectangle 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0" name="Rectangle 9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3" name="Rectangle 27"/>
          <p:cNvSpPr/>
          <p:nvPr/>
        </p:nvSpPr>
        <p:spPr>
          <a:xfrm>
            <a:off x="271149" y="5039885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84" name="TextBox 17"/>
          <p:cNvSpPr txBox="1"/>
          <p:nvPr/>
        </p:nvSpPr>
        <p:spPr>
          <a:xfrm>
            <a:off x="271149" y="5544812"/>
            <a:ext cx="3733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11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Shape the scones using a cutter.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201" name="Picture 9" descr="DSC01229"/>
          <p:cNvPicPr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5039885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6" name="Rectangle 28"/>
          <p:cNvSpPr/>
          <p:nvPr/>
        </p:nvSpPr>
        <p:spPr>
          <a:xfrm>
            <a:off x="271149" y="6919531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pic>
        <p:nvPicPr>
          <p:cNvPr id="8203" name="Picture 11" descr="DSC01231"/>
          <p:cNvPicPr>
            <a:picLocks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6921607"/>
            <a:ext cx="2329316" cy="1654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8" name="TextBox 18"/>
          <p:cNvSpPr txBox="1"/>
          <p:nvPr/>
        </p:nvSpPr>
        <p:spPr>
          <a:xfrm>
            <a:off x="271150" y="7285958"/>
            <a:ext cx="37338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12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Place the scones on the baking tray and brush each top with a little milk.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35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0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1149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8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1149" y="1785518"/>
            <a:ext cx="37338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13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Bake for 12-15 minutes, until golden brown.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1376" y="3803664"/>
            <a:ext cx="3756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14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Allow to cool on a cooling rack.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4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8" name="Rectangle 4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0" name="Rectangle 5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2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3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5" name="Rectangle 5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6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7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8" name="Rectangle 6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9" name="Rectangle 6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0" name="Rectangle 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1" name="Rectangle 7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2" name="Rectangle 7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3" name="Rectangle 7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4" name="Rectangle 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5" name="Rectangle 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6" name="Rectangle 8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7" name="Rectangle 8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8" name="Rectangle 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9" name="Rectangle 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0" name="Rectangle 9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76" name="Picture 1_Copy" descr="DSC01236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1278820"/>
            <a:ext cx="2307233" cy="1643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80" name="Picture 3_Copy" descr="DSC01253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3160238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4832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5B78CA333243439763E4169A5FEB7F" ma:contentTypeVersion="12" ma:contentTypeDescription="Create a new document." ma:contentTypeScope="" ma:versionID="b134f5e88b3ea123a910815f09e865d3">
  <xsd:schema xmlns:xsd="http://www.w3.org/2001/XMLSchema" xmlns:xs="http://www.w3.org/2001/XMLSchema" xmlns:p="http://schemas.microsoft.com/office/2006/metadata/properties" xmlns:ns2="c53071f4-7f44-43fd-895c-8e7b6a3746b0" xmlns:ns3="ead97cfe-a968-427f-b02b-893e6ba0355a" targetNamespace="http://schemas.microsoft.com/office/2006/metadata/properties" ma:root="true" ma:fieldsID="58644792baf05f14ca744c1dc1f1ca86" ns2:_="" ns3:_="">
    <xsd:import namespace="c53071f4-7f44-43fd-895c-8e7b6a3746b0"/>
    <xsd:import namespace="ead97cfe-a968-427f-b02b-893e6ba0355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3071f4-7f44-43fd-895c-8e7b6a3746b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d97cfe-a968-427f-b02b-893e6ba0355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EE81812-2538-4097-8129-96E65F4E560F}"/>
</file>

<file path=customXml/itemProps2.xml><?xml version="1.0" encoding="utf-8"?>
<ds:datastoreItem xmlns:ds="http://schemas.openxmlformats.org/officeDocument/2006/customXml" ds:itemID="{ADA4EDED-3AF8-48EA-AF0B-F58D15EE04D0}"/>
</file>

<file path=customXml/itemProps3.xml><?xml version="1.0" encoding="utf-8"?>
<ds:datastoreItem xmlns:ds="http://schemas.openxmlformats.org/officeDocument/2006/customXml" ds:itemID="{85123F2F-26A0-4FE4-903F-F9BFBBC4A4DA}"/>
</file>

<file path=docProps/app.xml><?xml version="1.0" encoding="utf-8"?>
<Properties xmlns="http://schemas.openxmlformats.org/officeDocument/2006/extended-properties" xmlns:vt="http://schemas.openxmlformats.org/officeDocument/2006/docPropsVTypes">
  <TotalTime>237</TotalTime>
  <Words>335</Words>
  <Application>Microsoft Office PowerPoint</Application>
  <PresentationFormat>A4 Paper (210x297 mm)</PresentationFormat>
  <Paragraphs>54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Ewen Trafford</dc:creator>
  <cp:lastModifiedBy>Ewen Trafford</cp:lastModifiedBy>
  <cp:revision>33</cp:revision>
  <cp:lastPrinted>2019-02-15T16:28:41Z</cp:lastPrinted>
  <dcterms:created xsi:type="dcterms:W3CDTF">2019-02-15T16:05:24Z</dcterms:created>
  <dcterms:modified xsi:type="dcterms:W3CDTF">2019-02-28T13:35:34Z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0x010100BD5B78CA333243439763E4169A5FEB7F</vt:lpwstr>
  </property>
</Properties>
</file>