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notesMasterIdLst>
    <p:notesMasterId r:id="rId26"/>
  </p:notesMasterIdLst>
  <p:sldIdLst>
    <p:sldId id="256" r:id="rId8"/>
    <p:sldId id="280" r:id="rId9"/>
    <p:sldId id="281" r:id="rId10"/>
    <p:sldId id="270" r:id="rId11"/>
    <p:sldId id="283" r:id="rId12"/>
    <p:sldId id="272" r:id="rId13"/>
    <p:sldId id="263" r:id="rId14"/>
    <p:sldId id="273" r:id="rId15"/>
    <p:sldId id="285" r:id="rId16"/>
    <p:sldId id="288" r:id="rId17"/>
    <p:sldId id="287" r:id="rId18"/>
    <p:sldId id="290" r:id="rId19"/>
    <p:sldId id="289" r:id="rId20"/>
    <p:sldId id="286" r:id="rId21"/>
    <p:sldId id="284" r:id="rId22"/>
    <p:sldId id="275" r:id="rId23"/>
    <p:sldId id="278"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ire Theobald" initials="CT" lastIdx="13" clrIdx="0">
    <p:extLst>
      <p:ext uri="{19B8F6BF-5375-455C-9EA6-DF929625EA0E}">
        <p15:presenceInfo xmlns:p15="http://schemas.microsoft.com/office/powerpoint/2012/main" userId="S::c.theobald@nutrition.org.uk::e5e96d6a-dffb-4be3-a7c9-5724c0a71d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8B44"/>
    <a:srgbClr val="C7D9BD"/>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17E63B-2CC3-4DAC-801D-DD4627E415AA}" v="5" dt="2021-03-23T08:12:58.5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White" userId="07f4b406-cfdf-44ea-80a5-e7a034eaf81e" providerId="ADAL" clId="{B4B81510-36C4-48D0-B3ED-8678E78549BC}"/>
    <pc:docChg chg="undo custSel modSld">
      <pc:chgData name="Alex White" userId="07f4b406-cfdf-44ea-80a5-e7a034eaf81e" providerId="ADAL" clId="{B4B81510-36C4-48D0-B3ED-8678E78549BC}" dt="2021-02-05T10:55:53.166" v="914" actId="1592"/>
      <pc:docMkLst>
        <pc:docMk/>
      </pc:docMkLst>
      <pc:sldChg chg="delCm modCm">
        <pc:chgData name="Alex White" userId="07f4b406-cfdf-44ea-80a5-e7a034eaf81e" providerId="ADAL" clId="{B4B81510-36C4-48D0-B3ED-8678E78549BC}" dt="2021-02-05T10:44:39.835" v="1" actId="1592"/>
        <pc:sldMkLst>
          <pc:docMk/>
          <pc:sldMk cId="1955166399" sldId="256"/>
        </pc:sldMkLst>
      </pc:sldChg>
      <pc:sldChg chg="modSp mod delCm">
        <pc:chgData name="Alex White" userId="07f4b406-cfdf-44ea-80a5-e7a034eaf81e" providerId="ADAL" clId="{B4B81510-36C4-48D0-B3ED-8678E78549BC}" dt="2021-02-05T10:50:51.539" v="601" actId="1592"/>
        <pc:sldMkLst>
          <pc:docMk/>
          <pc:sldMk cId="3695827132" sldId="263"/>
        </pc:sldMkLst>
        <pc:spChg chg="mod">
          <ac:chgData name="Alex White" userId="07f4b406-cfdf-44ea-80a5-e7a034eaf81e" providerId="ADAL" clId="{B4B81510-36C4-48D0-B3ED-8678E78549BC}" dt="2021-02-05T10:50:42.931" v="600" actId="20577"/>
          <ac:spMkLst>
            <pc:docMk/>
            <pc:sldMk cId="3695827132" sldId="263"/>
            <ac:spMk id="3" creationId="{00000000-0000-0000-0000-000000000000}"/>
          </ac:spMkLst>
        </pc:spChg>
      </pc:sldChg>
      <pc:sldChg chg="modSp mod delCm">
        <pc:chgData name="Alex White" userId="07f4b406-cfdf-44ea-80a5-e7a034eaf81e" providerId="ADAL" clId="{B4B81510-36C4-48D0-B3ED-8678E78549BC}" dt="2021-02-05T10:50:21.831" v="594" actId="1592"/>
        <pc:sldMkLst>
          <pc:docMk/>
          <pc:sldMk cId="3991221324" sldId="272"/>
        </pc:sldMkLst>
        <pc:spChg chg="mod">
          <ac:chgData name="Alex White" userId="07f4b406-cfdf-44ea-80a5-e7a034eaf81e" providerId="ADAL" clId="{B4B81510-36C4-48D0-B3ED-8678E78549BC}" dt="2021-02-05T10:50:17.739" v="593" actId="20577"/>
          <ac:spMkLst>
            <pc:docMk/>
            <pc:sldMk cId="3991221324" sldId="272"/>
            <ac:spMk id="3" creationId="{00000000-0000-0000-0000-000000000000}"/>
          </ac:spMkLst>
        </pc:spChg>
      </pc:sldChg>
      <pc:sldChg chg="modSp mod delCm">
        <pc:chgData name="Alex White" userId="07f4b406-cfdf-44ea-80a5-e7a034eaf81e" providerId="ADAL" clId="{B4B81510-36C4-48D0-B3ED-8678E78549BC}" dt="2021-02-05T10:53:30.435" v="625" actId="1592"/>
        <pc:sldMkLst>
          <pc:docMk/>
          <pc:sldMk cId="359121509" sldId="273"/>
        </pc:sldMkLst>
        <pc:spChg chg="mod">
          <ac:chgData name="Alex White" userId="07f4b406-cfdf-44ea-80a5-e7a034eaf81e" providerId="ADAL" clId="{B4B81510-36C4-48D0-B3ED-8678E78549BC}" dt="2021-02-05T10:45:00.060" v="3" actId="20577"/>
          <ac:spMkLst>
            <pc:docMk/>
            <pc:sldMk cId="359121509" sldId="273"/>
            <ac:spMk id="2" creationId="{00000000-0000-0000-0000-000000000000}"/>
          </ac:spMkLst>
        </pc:spChg>
        <pc:spChg chg="mod">
          <ac:chgData name="Alex White" userId="07f4b406-cfdf-44ea-80a5-e7a034eaf81e" providerId="ADAL" clId="{B4B81510-36C4-48D0-B3ED-8678E78549BC}" dt="2021-02-05T10:53:27.034" v="624" actId="14100"/>
          <ac:spMkLst>
            <pc:docMk/>
            <pc:sldMk cId="359121509" sldId="273"/>
            <ac:spMk id="3" creationId="{00000000-0000-0000-0000-000000000000}"/>
          </ac:spMkLst>
        </pc:spChg>
      </pc:sldChg>
      <pc:sldChg chg="modSp mod delCm">
        <pc:chgData name="Alex White" userId="07f4b406-cfdf-44ea-80a5-e7a034eaf81e" providerId="ADAL" clId="{B4B81510-36C4-48D0-B3ED-8678E78549BC}" dt="2021-02-05T10:55:53.166" v="914" actId="1592"/>
        <pc:sldMkLst>
          <pc:docMk/>
          <pc:sldMk cId="49386520" sldId="275"/>
        </pc:sldMkLst>
        <pc:spChg chg="mod">
          <ac:chgData name="Alex White" userId="07f4b406-cfdf-44ea-80a5-e7a034eaf81e" providerId="ADAL" clId="{B4B81510-36C4-48D0-B3ED-8678E78549BC}" dt="2021-02-05T10:55:51.239" v="913" actId="20577"/>
          <ac:spMkLst>
            <pc:docMk/>
            <pc:sldMk cId="49386520" sldId="275"/>
            <ac:spMk id="3" creationId="{00000000-0000-0000-0000-000000000000}"/>
          </ac:spMkLst>
        </pc:spChg>
      </pc:sldChg>
      <pc:sldChg chg="modSp mod delCm">
        <pc:chgData name="Alex White" userId="07f4b406-cfdf-44ea-80a5-e7a034eaf81e" providerId="ADAL" clId="{B4B81510-36C4-48D0-B3ED-8678E78549BC}" dt="2021-02-05T10:45:46.273" v="10" actId="1592"/>
        <pc:sldMkLst>
          <pc:docMk/>
          <pc:sldMk cId="1108989053" sldId="281"/>
        </pc:sldMkLst>
        <pc:spChg chg="mod">
          <ac:chgData name="Alex White" userId="07f4b406-cfdf-44ea-80a5-e7a034eaf81e" providerId="ADAL" clId="{B4B81510-36C4-48D0-B3ED-8678E78549BC}" dt="2021-02-05T10:45:44.055" v="9" actId="14100"/>
          <ac:spMkLst>
            <pc:docMk/>
            <pc:sldMk cId="1108989053" sldId="281"/>
            <ac:spMk id="3" creationId="{BE0CAECC-68D6-4850-BF1E-D06E51973B1A}"/>
          </ac:spMkLst>
        </pc:spChg>
      </pc:sldChg>
      <pc:sldChg chg="modSp mod">
        <pc:chgData name="Alex White" userId="07f4b406-cfdf-44ea-80a5-e7a034eaf81e" providerId="ADAL" clId="{B4B81510-36C4-48D0-B3ED-8678E78549BC}" dt="2021-02-05T10:44:50.766" v="2" actId="20577"/>
        <pc:sldMkLst>
          <pc:docMk/>
          <pc:sldMk cId="100154098" sldId="282"/>
        </pc:sldMkLst>
        <pc:spChg chg="mod">
          <ac:chgData name="Alex White" userId="07f4b406-cfdf-44ea-80a5-e7a034eaf81e" providerId="ADAL" clId="{B4B81510-36C4-48D0-B3ED-8678E78549BC}" dt="2021-02-05T10:44:50.766" v="2" actId="20577"/>
          <ac:spMkLst>
            <pc:docMk/>
            <pc:sldMk cId="100154098" sldId="282"/>
            <ac:spMk id="3" creationId="{9CDDE186-3B95-4F49-9917-F245CA79963E}"/>
          </ac:spMkLst>
        </pc:spChg>
      </pc:sldChg>
      <pc:sldChg chg="addSp delSp modSp mod delCm">
        <pc:chgData name="Alex White" userId="07f4b406-cfdf-44ea-80a5-e7a034eaf81e" providerId="ADAL" clId="{B4B81510-36C4-48D0-B3ED-8678E78549BC}" dt="2021-02-05T10:50:08.461" v="582" actId="1592"/>
        <pc:sldMkLst>
          <pc:docMk/>
          <pc:sldMk cId="2728144881" sldId="283"/>
        </pc:sldMkLst>
        <pc:spChg chg="mod">
          <ac:chgData name="Alex White" userId="07f4b406-cfdf-44ea-80a5-e7a034eaf81e" providerId="ADAL" clId="{B4B81510-36C4-48D0-B3ED-8678E78549BC}" dt="2021-02-05T10:46:24.541" v="23" actId="20577"/>
          <ac:spMkLst>
            <pc:docMk/>
            <pc:sldMk cId="2728144881" sldId="283"/>
            <ac:spMk id="7" creationId="{1B8D7C97-BB67-45E9-816A-7D40527252B3}"/>
          </ac:spMkLst>
        </pc:spChg>
        <pc:spChg chg="mod">
          <ac:chgData name="Alex White" userId="07f4b406-cfdf-44ea-80a5-e7a034eaf81e" providerId="ADAL" clId="{B4B81510-36C4-48D0-B3ED-8678E78549BC}" dt="2021-02-05T10:46:36.958" v="32" actId="20577"/>
          <ac:spMkLst>
            <pc:docMk/>
            <pc:sldMk cId="2728144881" sldId="283"/>
            <ac:spMk id="11" creationId="{99EEDA01-98B6-4D06-92CD-D8228931DAF0}"/>
          </ac:spMkLst>
        </pc:spChg>
        <pc:spChg chg="mod">
          <ac:chgData name="Alex White" userId="07f4b406-cfdf-44ea-80a5-e7a034eaf81e" providerId="ADAL" clId="{B4B81510-36C4-48D0-B3ED-8678E78549BC}" dt="2021-02-05T10:47:19.504" v="45" actId="1076"/>
          <ac:spMkLst>
            <pc:docMk/>
            <pc:sldMk cId="2728144881" sldId="283"/>
            <ac:spMk id="23" creationId="{F1819495-DB7C-452A-BA4C-B825FEB6636D}"/>
          </ac:spMkLst>
        </pc:spChg>
        <pc:spChg chg="mod">
          <ac:chgData name="Alex White" userId="07f4b406-cfdf-44ea-80a5-e7a034eaf81e" providerId="ADAL" clId="{B4B81510-36C4-48D0-B3ED-8678E78549BC}" dt="2021-02-05T10:47:11.098" v="43" actId="14100"/>
          <ac:spMkLst>
            <pc:docMk/>
            <pc:sldMk cId="2728144881" sldId="283"/>
            <ac:spMk id="25" creationId="{9B9BBBE7-2CF2-4BA4-89AE-2C7048F659B7}"/>
          </ac:spMkLst>
        </pc:spChg>
        <pc:spChg chg="mod">
          <ac:chgData name="Alex White" userId="07f4b406-cfdf-44ea-80a5-e7a034eaf81e" providerId="ADAL" clId="{B4B81510-36C4-48D0-B3ED-8678E78549BC}" dt="2021-02-05T10:48:44.837" v="229" actId="1076"/>
          <ac:spMkLst>
            <pc:docMk/>
            <pc:sldMk cId="2728144881" sldId="283"/>
            <ac:spMk id="33" creationId="{4CD8A267-6187-4197-B60D-415785A5C1A4}"/>
          </ac:spMkLst>
        </pc:spChg>
        <pc:grpChg chg="mod">
          <ac:chgData name="Alex White" userId="07f4b406-cfdf-44ea-80a5-e7a034eaf81e" providerId="ADAL" clId="{B4B81510-36C4-48D0-B3ED-8678E78549BC}" dt="2021-02-05T10:47:14.674" v="44" actId="1076"/>
          <ac:grpSpMkLst>
            <pc:docMk/>
            <pc:sldMk cId="2728144881" sldId="283"/>
            <ac:grpSpMk id="22" creationId="{4B0CCF9D-42FB-4544-ADF5-C1C6E94A15B1}"/>
          </ac:grpSpMkLst>
        </pc:grpChg>
        <pc:cxnChg chg="add mod">
          <ac:chgData name="Alex White" userId="07f4b406-cfdf-44ea-80a5-e7a034eaf81e" providerId="ADAL" clId="{B4B81510-36C4-48D0-B3ED-8678E78549BC}" dt="2021-02-05T10:47:43.233" v="49" actId="1582"/>
          <ac:cxnSpMkLst>
            <pc:docMk/>
            <pc:sldMk cId="2728144881" sldId="283"/>
            <ac:cxnSpMk id="35" creationId="{D670E445-C3B1-435A-B046-995789F4D47F}"/>
          </ac:cxnSpMkLst>
        </pc:cxnChg>
        <pc:cxnChg chg="add mod">
          <ac:chgData name="Alex White" userId="07f4b406-cfdf-44ea-80a5-e7a034eaf81e" providerId="ADAL" clId="{B4B81510-36C4-48D0-B3ED-8678E78549BC}" dt="2021-02-05T10:48:38.684" v="228" actId="1076"/>
          <ac:cxnSpMkLst>
            <pc:docMk/>
            <pc:sldMk cId="2728144881" sldId="283"/>
            <ac:cxnSpMk id="36" creationId="{AAEE14CB-B4A7-4B82-8737-221C47F4D32F}"/>
          </ac:cxnSpMkLst>
        </pc:cxnChg>
        <pc:cxnChg chg="add mod">
          <ac:chgData name="Alex White" userId="07f4b406-cfdf-44ea-80a5-e7a034eaf81e" providerId="ADAL" clId="{B4B81510-36C4-48D0-B3ED-8678E78549BC}" dt="2021-02-05T10:49:34.245" v="339" actId="1076"/>
          <ac:cxnSpMkLst>
            <pc:docMk/>
            <pc:sldMk cId="2728144881" sldId="283"/>
            <ac:cxnSpMk id="37" creationId="{6FC7D97D-3084-4D84-B4CF-51BEA925F511}"/>
          </ac:cxnSpMkLst>
        </pc:cxnChg>
        <pc:cxnChg chg="add mod">
          <ac:chgData name="Alex White" userId="07f4b406-cfdf-44ea-80a5-e7a034eaf81e" providerId="ADAL" clId="{B4B81510-36C4-48D0-B3ED-8678E78549BC}" dt="2021-02-05T10:48:24.999" v="226" actId="1036"/>
          <ac:cxnSpMkLst>
            <pc:docMk/>
            <pc:sldMk cId="2728144881" sldId="283"/>
            <ac:cxnSpMk id="38" creationId="{7B4C3890-A702-4F1B-9784-4E152AB02E83}"/>
          </ac:cxnSpMkLst>
        </pc:cxnChg>
        <pc:cxnChg chg="add mod">
          <ac:chgData name="Alex White" userId="07f4b406-cfdf-44ea-80a5-e7a034eaf81e" providerId="ADAL" clId="{B4B81510-36C4-48D0-B3ED-8678E78549BC}" dt="2021-02-05T10:49:38.055" v="340" actId="1076"/>
          <ac:cxnSpMkLst>
            <pc:docMk/>
            <pc:sldMk cId="2728144881" sldId="283"/>
            <ac:cxnSpMk id="39" creationId="{B662E548-D821-4975-9F75-B0C9FCF75890}"/>
          </ac:cxnSpMkLst>
        </pc:cxnChg>
        <pc:cxnChg chg="add del mod">
          <ac:chgData name="Alex White" userId="07f4b406-cfdf-44ea-80a5-e7a034eaf81e" providerId="ADAL" clId="{B4B81510-36C4-48D0-B3ED-8678E78549BC}" dt="2021-02-05T10:49:23.753" v="337" actId="11529"/>
          <ac:cxnSpMkLst>
            <pc:docMk/>
            <pc:sldMk cId="2728144881" sldId="283"/>
            <ac:cxnSpMk id="41" creationId="{E3CDE6AF-D82E-4800-91A1-8AF8DB2EF464}"/>
          </ac:cxnSpMkLst>
        </pc:cxnChg>
        <pc:cxnChg chg="add mod">
          <ac:chgData name="Alex White" userId="07f4b406-cfdf-44ea-80a5-e7a034eaf81e" providerId="ADAL" clId="{B4B81510-36C4-48D0-B3ED-8678E78549BC}" dt="2021-02-05T10:49:48.185" v="451" actId="1037"/>
          <ac:cxnSpMkLst>
            <pc:docMk/>
            <pc:sldMk cId="2728144881" sldId="283"/>
            <ac:cxnSpMk id="42" creationId="{7DB2ED47-8C23-455B-9846-25B2B842AD32}"/>
          </ac:cxnSpMkLst>
        </pc:cxnChg>
        <pc:cxnChg chg="add mod">
          <ac:chgData name="Alex White" userId="07f4b406-cfdf-44ea-80a5-e7a034eaf81e" providerId="ADAL" clId="{B4B81510-36C4-48D0-B3ED-8678E78549BC}" dt="2021-02-05T10:50:01.111" v="580" actId="1037"/>
          <ac:cxnSpMkLst>
            <pc:docMk/>
            <pc:sldMk cId="2728144881" sldId="283"/>
            <ac:cxnSpMk id="43" creationId="{5EFB4F52-4B07-424D-9D13-246E300FC436}"/>
          </ac:cxnSpMkLst>
        </pc:cxnChg>
      </pc:sldChg>
      <pc:sldChg chg="addSp modSp mod delCm">
        <pc:chgData name="Alex White" userId="07f4b406-cfdf-44ea-80a5-e7a034eaf81e" providerId="ADAL" clId="{B4B81510-36C4-48D0-B3ED-8678E78549BC}" dt="2021-02-05T10:55:37.525" v="878" actId="1592"/>
        <pc:sldMkLst>
          <pc:docMk/>
          <pc:sldMk cId="3033128132" sldId="284"/>
        </pc:sldMkLst>
        <pc:cxnChg chg="add mod">
          <ac:chgData name="Alex White" userId="07f4b406-cfdf-44ea-80a5-e7a034eaf81e" providerId="ADAL" clId="{B4B81510-36C4-48D0-B3ED-8678E78549BC}" dt="2021-02-05T10:54:59.452" v="655"/>
          <ac:cxnSpMkLst>
            <pc:docMk/>
            <pc:sldMk cId="3033128132" sldId="284"/>
            <ac:cxnSpMk id="37" creationId="{C7EEF90F-FA5C-4A41-8F22-3E929EAC4874}"/>
          </ac:cxnSpMkLst>
        </pc:cxnChg>
        <pc:cxnChg chg="add mod">
          <ac:chgData name="Alex White" userId="07f4b406-cfdf-44ea-80a5-e7a034eaf81e" providerId="ADAL" clId="{B4B81510-36C4-48D0-B3ED-8678E78549BC}" dt="2021-02-05T10:54:59.452" v="655"/>
          <ac:cxnSpMkLst>
            <pc:docMk/>
            <pc:sldMk cId="3033128132" sldId="284"/>
            <ac:cxnSpMk id="38" creationId="{A945F469-54DA-4B8E-B61C-04747D44B02A}"/>
          </ac:cxnSpMkLst>
        </pc:cxnChg>
        <pc:cxnChg chg="add mod">
          <ac:chgData name="Alex White" userId="07f4b406-cfdf-44ea-80a5-e7a034eaf81e" providerId="ADAL" clId="{B4B81510-36C4-48D0-B3ED-8678E78549BC}" dt="2021-02-05T10:54:59.452" v="655"/>
          <ac:cxnSpMkLst>
            <pc:docMk/>
            <pc:sldMk cId="3033128132" sldId="284"/>
            <ac:cxnSpMk id="39" creationId="{AC93CD15-3BAF-43E0-BF6C-0E8205C63704}"/>
          </ac:cxnSpMkLst>
        </pc:cxnChg>
        <pc:cxnChg chg="add mod">
          <ac:chgData name="Alex White" userId="07f4b406-cfdf-44ea-80a5-e7a034eaf81e" providerId="ADAL" clId="{B4B81510-36C4-48D0-B3ED-8678E78549BC}" dt="2021-02-05T10:55:13.033" v="746" actId="1035"/>
          <ac:cxnSpMkLst>
            <pc:docMk/>
            <pc:sldMk cId="3033128132" sldId="284"/>
            <ac:cxnSpMk id="40" creationId="{EC00E06C-928D-4E6C-80B0-AC6A0FC72E43}"/>
          </ac:cxnSpMkLst>
        </pc:cxnChg>
        <pc:cxnChg chg="add mod">
          <ac:chgData name="Alex White" userId="07f4b406-cfdf-44ea-80a5-e7a034eaf81e" providerId="ADAL" clId="{B4B81510-36C4-48D0-B3ED-8678E78549BC}" dt="2021-02-05T10:55:33.503" v="877" actId="1035"/>
          <ac:cxnSpMkLst>
            <pc:docMk/>
            <pc:sldMk cId="3033128132" sldId="284"/>
            <ac:cxnSpMk id="41" creationId="{B1BF69E2-CF0C-4993-AF87-44923BB43707}"/>
          </ac:cxnSpMkLst>
        </pc:cxnChg>
        <pc:cxnChg chg="add mod">
          <ac:chgData name="Alex White" userId="07f4b406-cfdf-44ea-80a5-e7a034eaf81e" providerId="ADAL" clId="{B4B81510-36C4-48D0-B3ED-8678E78549BC}" dt="2021-02-05T10:55:30.473" v="873" actId="1038"/>
          <ac:cxnSpMkLst>
            <pc:docMk/>
            <pc:sldMk cId="3033128132" sldId="284"/>
            <ac:cxnSpMk id="42" creationId="{FDF8B4D2-3E15-4381-8D77-FCC383C8C78D}"/>
          </ac:cxnSpMkLst>
        </pc:cxnChg>
      </pc:sldChg>
      <pc:sldChg chg="modSp mod">
        <pc:chgData name="Alex White" userId="07f4b406-cfdf-44ea-80a5-e7a034eaf81e" providerId="ADAL" clId="{B4B81510-36C4-48D0-B3ED-8678E78549BC}" dt="2021-02-05T10:45:14.145" v="5" actId="20577"/>
        <pc:sldMkLst>
          <pc:docMk/>
          <pc:sldMk cId="4209936672" sldId="285"/>
        </pc:sldMkLst>
        <pc:spChg chg="mod">
          <ac:chgData name="Alex White" userId="07f4b406-cfdf-44ea-80a5-e7a034eaf81e" providerId="ADAL" clId="{B4B81510-36C4-48D0-B3ED-8678E78549BC}" dt="2021-02-05T10:45:14.145" v="5" actId="20577"/>
          <ac:spMkLst>
            <pc:docMk/>
            <pc:sldMk cId="4209936672" sldId="285"/>
            <ac:spMk id="4" creationId="{9A0B8FAF-3A4D-44D4-BFA8-151E01481BBD}"/>
          </ac:spMkLst>
        </pc:spChg>
      </pc:sldChg>
      <pc:sldChg chg="modSp mod delCm">
        <pc:chgData name="Alex White" userId="07f4b406-cfdf-44ea-80a5-e7a034eaf81e" providerId="ADAL" clId="{B4B81510-36C4-48D0-B3ED-8678E78549BC}" dt="2021-02-05T10:54:30.427" v="654" actId="1592"/>
        <pc:sldMkLst>
          <pc:docMk/>
          <pc:sldMk cId="1529002861" sldId="287"/>
        </pc:sldMkLst>
        <pc:spChg chg="mod">
          <ac:chgData name="Alex White" userId="07f4b406-cfdf-44ea-80a5-e7a034eaf81e" providerId="ADAL" clId="{B4B81510-36C4-48D0-B3ED-8678E78549BC}" dt="2021-02-05T10:54:25.805" v="653" actId="20577"/>
          <ac:spMkLst>
            <pc:docMk/>
            <pc:sldMk cId="1529002861" sldId="287"/>
            <ac:spMk id="3" creationId="{4AEB2F72-B85B-4D73-83FE-06B3AE875A95}"/>
          </ac:spMkLst>
        </pc:spChg>
      </pc:sldChg>
      <pc:sldChg chg="modSp mod">
        <pc:chgData name="Alex White" userId="07f4b406-cfdf-44ea-80a5-e7a034eaf81e" providerId="ADAL" clId="{B4B81510-36C4-48D0-B3ED-8678E78549BC}" dt="2021-02-05T10:45:21.824" v="6" actId="6549"/>
        <pc:sldMkLst>
          <pc:docMk/>
          <pc:sldMk cId="2132888313" sldId="288"/>
        </pc:sldMkLst>
        <pc:spChg chg="mod">
          <ac:chgData name="Alex White" userId="07f4b406-cfdf-44ea-80a5-e7a034eaf81e" providerId="ADAL" clId="{B4B81510-36C4-48D0-B3ED-8678E78549BC}" dt="2021-02-05T10:45:21.824" v="6" actId="6549"/>
          <ac:spMkLst>
            <pc:docMk/>
            <pc:sldMk cId="2132888313" sldId="288"/>
            <ac:spMk id="4" creationId="{9A0B8FAF-3A4D-44D4-BFA8-151E01481BBD}"/>
          </ac:spMkLst>
        </pc:spChg>
      </pc:sldChg>
    </pc:docChg>
  </pc:docChgLst>
  <pc:docChgLst>
    <pc:chgData name="Claire Theobald" userId="S::c.theobald@nutrition.org.uk::e5e96d6a-dffb-4be3-a7c9-5724c0a71d0d" providerId="AD" clId="Web-{730F16E1-87C5-D4BD-B5B3-586E2BF4E3FF}"/>
    <pc:docChg chg="modSld">
      <pc:chgData name="Claire Theobald" userId="S::c.theobald@nutrition.org.uk::e5e96d6a-dffb-4be3-a7c9-5724c0a71d0d" providerId="AD" clId="Web-{730F16E1-87C5-D4BD-B5B3-586E2BF4E3FF}" dt="2021-02-04T16:41:45.094" v="124" actId="20577"/>
      <pc:docMkLst>
        <pc:docMk/>
      </pc:docMkLst>
      <pc:sldChg chg="addCm">
        <pc:chgData name="Claire Theobald" userId="S::c.theobald@nutrition.org.uk::e5e96d6a-dffb-4be3-a7c9-5724c0a71d0d" providerId="AD" clId="Web-{730F16E1-87C5-D4BD-B5B3-586E2BF4E3FF}" dt="2021-02-04T16:29:34.760" v="46"/>
        <pc:sldMkLst>
          <pc:docMk/>
          <pc:sldMk cId="1955166399" sldId="256"/>
        </pc:sldMkLst>
      </pc:sldChg>
      <pc:sldChg chg="modSp addCm modCm">
        <pc:chgData name="Claire Theobald" userId="S::c.theobald@nutrition.org.uk::e5e96d6a-dffb-4be3-a7c9-5724c0a71d0d" providerId="AD" clId="Web-{730F16E1-87C5-D4BD-B5B3-586E2BF4E3FF}" dt="2021-02-04T16:36:27.553" v="65"/>
        <pc:sldMkLst>
          <pc:docMk/>
          <pc:sldMk cId="3695827132" sldId="263"/>
        </pc:sldMkLst>
        <pc:spChg chg="mod">
          <ac:chgData name="Claire Theobald" userId="S::c.theobald@nutrition.org.uk::e5e96d6a-dffb-4be3-a7c9-5724c0a71d0d" providerId="AD" clId="Web-{730F16E1-87C5-D4BD-B5B3-586E2BF4E3FF}" dt="2021-02-04T16:35:06.239" v="63" actId="20577"/>
          <ac:spMkLst>
            <pc:docMk/>
            <pc:sldMk cId="3695827132" sldId="263"/>
            <ac:spMk id="3" creationId="{00000000-0000-0000-0000-000000000000}"/>
          </ac:spMkLst>
        </pc:spChg>
      </pc:sldChg>
      <pc:sldChg chg="modSp">
        <pc:chgData name="Claire Theobald" userId="S::c.theobald@nutrition.org.uk::e5e96d6a-dffb-4be3-a7c9-5724c0a71d0d" providerId="AD" clId="Web-{730F16E1-87C5-D4BD-B5B3-586E2BF4E3FF}" dt="2021-02-04T16:14:34.454" v="44" actId="20577"/>
        <pc:sldMkLst>
          <pc:docMk/>
          <pc:sldMk cId="95853417" sldId="270"/>
        </pc:sldMkLst>
        <pc:spChg chg="mod">
          <ac:chgData name="Claire Theobald" userId="S::c.theobald@nutrition.org.uk::e5e96d6a-dffb-4be3-a7c9-5724c0a71d0d" providerId="AD" clId="Web-{730F16E1-87C5-D4BD-B5B3-586E2BF4E3FF}" dt="2021-02-04T16:14:34.454" v="44" actId="20577"/>
          <ac:spMkLst>
            <pc:docMk/>
            <pc:sldMk cId="95853417" sldId="270"/>
            <ac:spMk id="3" creationId="{00000000-0000-0000-0000-000000000000}"/>
          </ac:spMkLst>
        </pc:spChg>
      </pc:sldChg>
      <pc:sldChg chg="modSp addCm modCm">
        <pc:chgData name="Claire Theobald" userId="S::c.theobald@nutrition.org.uk::e5e96d6a-dffb-4be3-a7c9-5724c0a71d0d" providerId="AD" clId="Web-{730F16E1-87C5-D4BD-B5B3-586E2BF4E3FF}" dt="2021-02-04T16:35:51.834" v="64"/>
        <pc:sldMkLst>
          <pc:docMk/>
          <pc:sldMk cId="3991221324" sldId="272"/>
        </pc:sldMkLst>
        <pc:spChg chg="mod">
          <ac:chgData name="Claire Theobald" userId="S::c.theobald@nutrition.org.uk::e5e96d6a-dffb-4be3-a7c9-5724c0a71d0d" providerId="AD" clId="Web-{730F16E1-87C5-D4BD-B5B3-586E2BF4E3FF}" dt="2021-02-04T16:35:01.457" v="62" actId="20577"/>
          <ac:spMkLst>
            <pc:docMk/>
            <pc:sldMk cId="3991221324" sldId="272"/>
            <ac:spMk id="3" creationId="{00000000-0000-0000-0000-000000000000}"/>
          </ac:spMkLst>
        </pc:spChg>
      </pc:sldChg>
      <pc:sldChg chg="addCm">
        <pc:chgData name="Claire Theobald" userId="S::c.theobald@nutrition.org.uk::e5e96d6a-dffb-4be3-a7c9-5724c0a71d0d" providerId="AD" clId="Web-{730F16E1-87C5-D4BD-B5B3-586E2BF4E3FF}" dt="2021-02-04T16:38:04.056" v="67"/>
        <pc:sldMkLst>
          <pc:docMk/>
          <pc:sldMk cId="359121509" sldId="273"/>
        </pc:sldMkLst>
      </pc:sldChg>
      <pc:sldChg chg="modSp addCm">
        <pc:chgData name="Claire Theobald" userId="S::c.theobald@nutrition.org.uk::e5e96d6a-dffb-4be3-a7c9-5724c0a71d0d" providerId="AD" clId="Web-{730F16E1-87C5-D4BD-B5B3-586E2BF4E3FF}" dt="2021-02-04T16:40:31.873" v="86" actId="20577"/>
        <pc:sldMkLst>
          <pc:docMk/>
          <pc:sldMk cId="49386520" sldId="275"/>
        </pc:sldMkLst>
        <pc:spChg chg="mod">
          <ac:chgData name="Claire Theobald" userId="S::c.theobald@nutrition.org.uk::e5e96d6a-dffb-4be3-a7c9-5724c0a71d0d" providerId="AD" clId="Web-{730F16E1-87C5-D4BD-B5B3-586E2BF4E3FF}" dt="2021-02-04T16:40:31.873" v="86" actId="20577"/>
          <ac:spMkLst>
            <pc:docMk/>
            <pc:sldMk cId="49386520" sldId="275"/>
            <ac:spMk id="3" creationId="{00000000-0000-0000-0000-000000000000}"/>
          </ac:spMkLst>
        </pc:spChg>
      </pc:sldChg>
      <pc:sldChg chg="modSp">
        <pc:chgData name="Claire Theobald" userId="S::c.theobald@nutrition.org.uk::e5e96d6a-dffb-4be3-a7c9-5724c0a71d0d" providerId="AD" clId="Web-{730F16E1-87C5-D4BD-B5B3-586E2BF4E3FF}" dt="2021-02-04T16:41:45.094" v="124" actId="20577"/>
        <pc:sldMkLst>
          <pc:docMk/>
          <pc:sldMk cId="704011879" sldId="278"/>
        </pc:sldMkLst>
        <pc:spChg chg="mod">
          <ac:chgData name="Claire Theobald" userId="S::c.theobald@nutrition.org.uk::e5e96d6a-dffb-4be3-a7c9-5724c0a71d0d" providerId="AD" clId="Web-{730F16E1-87C5-D4BD-B5B3-586E2BF4E3FF}" dt="2021-02-04T16:41:45.094" v="124" actId="20577"/>
          <ac:spMkLst>
            <pc:docMk/>
            <pc:sldMk cId="704011879" sldId="278"/>
            <ac:spMk id="2" creationId="{2D7EA90A-2A81-47C8-88F3-AFF1BFFBEB78}"/>
          </ac:spMkLst>
        </pc:spChg>
      </pc:sldChg>
      <pc:sldChg chg="modSp addCm">
        <pc:chgData name="Claire Theobald" userId="S::c.theobald@nutrition.org.uk::e5e96d6a-dffb-4be3-a7c9-5724c0a71d0d" providerId="AD" clId="Web-{730F16E1-87C5-D4BD-B5B3-586E2BF4E3FF}" dt="2021-02-04T16:11:00.791" v="4"/>
        <pc:sldMkLst>
          <pc:docMk/>
          <pc:sldMk cId="1108989053" sldId="281"/>
        </pc:sldMkLst>
        <pc:spChg chg="mod">
          <ac:chgData name="Claire Theobald" userId="S::c.theobald@nutrition.org.uk::e5e96d6a-dffb-4be3-a7c9-5724c0a71d0d" providerId="AD" clId="Web-{730F16E1-87C5-D4BD-B5B3-586E2BF4E3FF}" dt="2021-02-04T16:09:59.946" v="3" actId="20577"/>
          <ac:spMkLst>
            <pc:docMk/>
            <pc:sldMk cId="1108989053" sldId="281"/>
            <ac:spMk id="3" creationId="{BE0CAECC-68D6-4850-BF1E-D06E51973B1A}"/>
          </ac:spMkLst>
        </pc:spChg>
      </pc:sldChg>
      <pc:sldChg chg="modSp addCm">
        <pc:chgData name="Claire Theobald" userId="S::c.theobald@nutrition.org.uk::e5e96d6a-dffb-4be3-a7c9-5724c0a71d0d" providerId="AD" clId="Web-{730F16E1-87C5-D4BD-B5B3-586E2BF4E3FF}" dt="2021-02-04T16:13:15.014" v="8"/>
        <pc:sldMkLst>
          <pc:docMk/>
          <pc:sldMk cId="100154098" sldId="282"/>
        </pc:sldMkLst>
        <pc:spChg chg="mod">
          <ac:chgData name="Claire Theobald" userId="S::c.theobald@nutrition.org.uk::e5e96d6a-dffb-4be3-a7c9-5724c0a71d0d" providerId="AD" clId="Web-{730F16E1-87C5-D4BD-B5B3-586E2BF4E3FF}" dt="2021-02-04T16:12:21.387" v="7" actId="20577"/>
          <ac:spMkLst>
            <pc:docMk/>
            <pc:sldMk cId="100154098" sldId="282"/>
            <ac:spMk id="3" creationId="{9CDDE186-3B95-4F49-9917-F245CA79963E}"/>
          </ac:spMkLst>
        </pc:spChg>
      </pc:sldChg>
      <pc:sldChg chg="modSp addCm delCm">
        <pc:chgData name="Claire Theobald" userId="S::c.theobald@nutrition.org.uk::e5e96d6a-dffb-4be3-a7c9-5724c0a71d0d" providerId="AD" clId="Web-{730F16E1-87C5-D4BD-B5B3-586E2BF4E3FF}" dt="2021-02-04T16:33:48.674" v="55"/>
        <pc:sldMkLst>
          <pc:docMk/>
          <pc:sldMk cId="2728144881" sldId="283"/>
        </pc:sldMkLst>
        <pc:spChg chg="mod">
          <ac:chgData name="Claire Theobald" userId="S::c.theobald@nutrition.org.uk::e5e96d6a-dffb-4be3-a7c9-5724c0a71d0d" providerId="AD" clId="Web-{730F16E1-87C5-D4BD-B5B3-586E2BF4E3FF}" dt="2021-02-04T16:31:11.701" v="52" actId="20577"/>
          <ac:spMkLst>
            <pc:docMk/>
            <pc:sldMk cId="2728144881" sldId="283"/>
            <ac:spMk id="28" creationId="{D5646E36-F6EF-48D2-8963-569AF88F95AA}"/>
          </ac:spMkLst>
        </pc:spChg>
      </pc:sldChg>
      <pc:sldChg chg="addCm">
        <pc:chgData name="Claire Theobald" userId="S::c.theobald@nutrition.org.uk::e5e96d6a-dffb-4be3-a7c9-5724c0a71d0d" providerId="AD" clId="Web-{730F16E1-87C5-D4BD-B5B3-586E2BF4E3FF}" dt="2021-02-04T16:39:38.840" v="78"/>
        <pc:sldMkLst>
          <pc:docMk/>
          <pc:sldMk cId="3033128132" sldId="284"/>
        </pc:sldMkLst>
      </pc:sldChg>
      <pc:sldChg chg="modSp">
        <pc:chgData name="Claire Theobald" userId="S::c.theobald@nutrition.org.uk::e5e96d6a-dffb-4be3-a7c9-5724c0a71d0d" providerId="AD" clId="Web-{730F16E1-87C5-D4BD-B5B3-586E2BF4E3FF}" dt="2021-02-04T16:38:20.775" v="72" actId="14100"/>
        <pc:sldMkLst>
          <pc:docMk/>
          <pc:sldMk cId="4209936672" sldId="285"/>
        </pc:sldMkLst>
        <pc:picChg chg="mod">
          <ac:chgData name="Claire Theobald" userId="S::c.theobald@nutrition.org.uk::e5e96d6a-dffb-4be3-a7c9-5724c0a71d0d" providerId="AD" clId="Web-{730F16E1-87C5-D4BD-B5B3-586E2BF4E3FF}" dt="2021-02-04T16:38:13.306" v="68" actId="14100"/>
          <ac:picMkLst>
            <pc:docMk/>
            <pc:sldMk cId="4209936672" sldId="285"/>
            <ac:picMk id="6" creationId="{646F4365-EB90-400B-8130-58A366116CF9}"/>
          </ac:picMkLst>
        </pc:picChg>
        <pc:picChg chg="mod">
          <ac:chgData name="Claire Theobald" userId="S::c.theobald@nutrition.org.uk::e5e96d6a-dffb-4be3-a7c9-5724c0a71d0d" providerId="AD" clId="Web-{730F16E1-87C5-D4BD-B5B3-586E2BF4E3FF}" dt="2021-02-04T16:38:20.775" v="72" actId="14100"/>
          <ac:picMkLst>
            <pc:docMk/>
            <pc:sldMk cId="4209936672" sldId="285"/>
            <ac:picMk id="8" creationId="{813C6915-29A8-4A24-B882-A144725F00B9}"/>
          </ac:picMkLst>
        </pc:picChg>
        <pc:picChg chg="mod">
          <ac:chgData name="Claire Theobald" userId="S::c.theobald@nutrition.org.uk::e5e96d6a-dffb-4be3-a7c9-5724c0a71d0d" providerId="AD" clId="Web-{730F16E1-87C5-D4BD-B5B3-586E2BF4E3FF}" dt="2021-02-04T16:38:18.900" v="71" actId="1076"/>
          <ac:picMkLst>
            <pc:docMk/>
            <pc:sldMk cId="4209936672" sldId="285"/>
            <ac:picMk id="12" creationId="{6CB113B3-D90A-452B-A01F-F5B8DAFB92C5}"/>
          </ac:picMkLst>
        </pc:picChg>
        <pc:picChg chg="mod">
          <ac:chgData name="Claire Theobald" userId="S::c.theobald@nutrition.org.uk::e5e96d6a-dffb-4be3-a7c9-5724c0a71d0d" providerId="AD" clId="Web-{730F16E1-87C5-D4BD-B5B3-586E2BF4E3FF}" dt="2021-02-04T16:38:15.916" v="69" actId="14100"/>
          <ac:picMkLst>
            <pc:docMk/>
            <pc:sldMk cId="4209936672" sldId="285"/>
            <ac:picMk id="14" creationId="{8EA89D89-8365-4C74-81CF-B5B8663F3CBF}"/>
          </ac:picMkLst>
        </pc:picChg>
      </pc:sldChg>
      <pc:sldChg chg="addCm">
        <pc:chgData name="Claire Theobald" userId="S::c.theobald@nutrition.org.uk::e5e96d6a-dffb-4be3-a7c9-5724c0a71d0d" providerId="AD" clId="Web-{730F16E1-87C5-D4BD-B5B3-586E2BF4E3FF}" dt="2021-02-04T16:38:54.167" v="77"/>
        <pc:sldMkLst>
          <pc:docMk/>
          <pc:sldMk cId="1529002861" sldId="287"/>
        </pc:sldMkLst>
      </pc:sldChg>
      <pc:sldChg chg="modSp">
        <pc:chgData name="Claire Theobald" userId="S::c.theobald@nutrition.org.uk::e5e96d6a-dffb-4be3-a7c9-5724c0a71d0d" providerId="AD" clId="Web-{730F16E1-87C5-D4BD-B5B3-586E2BF4E3FF}" dt="2021-02-04T16:38:38.088" v="76" actId="20577"/>
        <pc:sldMkLst>
          <pc:docMk/>
          <pc:sldMk cId="2132888313" sldId="288"/>
        </pc:sldMkLst>
        <pc:spChg chg="mod">
          <ac:chgData name="Claire Theobald" userId="S::c.theobald@nutrition.org.uk::e5e96d6a-dffb-4be3-a7c9-5724c0a71d0d" providerId="AD" clId="Web-{730F16E1-87C5-D4BD-B5B3-586E2BF4E3FF}" dt="2021-02-04T16:38:35.604" v="75" actId="20577"/>
          <ac:spMkLst>
            <pc:docMk/>
            <pc:sldMk cId="2132888313" sldId="288"/>
            <ac:spMk id="13" creationId="{A8F35C15-53B9-4610-BD9A-32D7943B7CFA}"/>
          </ac:spMkLst>
        </pc:spChg>
        <pc:spChg chg="mod">
          <ac:chgData name="Claire Theobald" userId="S::c.theobald@nutrition.org.uk::e5e96d6a-dffb-4be3-a7c9-5724c0a71d0d" providerId="AD" clId="Web-{730F16E1-87C5-D4BD-B5B3-586E2BF4E3FF}" dt="2021-02-04T16:38:38.088" v="76" actId="20577"/>
          <ac:spMkLst>
            <pc:docMk/>
            <pc:sldMk cId="2132888313" sldId="288"/>
            <ac:spMk id="19" creationId="{45BB32BF-475B-40CE-8BA9-F8B461550787}"/>
          </ac:spMkLst>
        </pc:spChg>
      </pc:sldChg>
    </pc:docChg>
  </pc:docChgLst>
  <pc:docChgLst>
    <pc:chgData name="Alex White" userId="S::a.white@nutrition.org.uk::07f4b406-cfdf-44ea-80a5-e7a034eaf81e" providerId="AD" clId="Web-{0735F243-C568-8440-9386-ABE61EEFD0DC}"/>
    <pc:docChg chg="delSld">
      <pc:chgData name="Alex White" userId="S::a.white@nutrition.org.uk::07f4b406-cfdf-44ea-80a5-e7a034eaf81e" providerId="AD" clId="Web-{0735F243-C568-8440-9386-ABE61EEFD0DC}" dt="2021-02-05T14:03:34.057" v="0"/>
      <pc:docMkLst>
        <pc:docMk/>
      </pc:docMkLst>
      <pc:sldChg chg="del">
        <pc:chgData name="Alex White" userId="S::a.white@nutrition.org.uk::07f4b406-cfdf-44ea-80a5-e7a034eaf81e" providerId="AD" clId="Web-{0735F243-C568-8440-9386-ABE61EEFD0DC}" dt="2021-02-05T14:03:34.057" v="0"/>
        <pc:sldMkLst>
          <pc:docMk/>
          <pc:sldMk cId="100154098" sldId="282"/>
        </pc:sldMkLst>
      </pc:sldChg>
    </pc:docChg>
  </pc:docChgLst>
  <pc:docChgLst>
    <pc:chgData name="Alex White" userId="07f4b406-cfdf-44ea-80a5-e7a034eaf81e" providerId="ADAL" clId="{6817E63B-2CC3-4DAC-801D-DD4627E415AA}"/>
    <pc:docChg chg="undo custSel addSld delSld modSld">
      <pc:chgData name="Alex White" userId="07f4b406-cfdf-44ea-80a5-e7a034eaf81e" providerId="ADAL" clId="{6817E63B-2CC3-4DAC-801D-DD4627E415AA}" dt="2021-03-23T08:23:50.415" v="32" actId="14100"/>
      <pc:docMkLst>
        <pc:docMk/>
      </pc:docMkLst>
      <pc:sldChg chg="delSp mod">
        <pc:chgData name="Alex White" userId="07f4b406-cfdf-44ea-80a5-e7a034eaf81e" providerId="ADAL" clId="{6817E63B-2CC3-4DAC-801D-DD4627E415AA}" dt="2021-03-23T08:11:48.376" v="2" actId="478"/>
        <pc:sldMkLst>
          <pc:docMk/>
          <pc:sldMk cId="1955166399" sldId="256"/>
        </pc:sldMkLst>
        <pc:spChg chg="del">
          <ac:chgData name="Alex White" userId="07f4b406-cfdf-44ea-80a5-e7a034eaf81e" providerId="ADAL" clId="{6817E63B-2CC3-4DAC-801D-DD4627E415AA}" dt="2021-03-23T08:11:48.376" v="2" actId="478"/>
          <ac:spMkLst>
            <pc:docMk/>
            <pc:sldMk cId="1955166399" sldId="256"/>
            <ac:spMk id="3" creationId="{00000000-0000-0000-0000-000000000000}"/>
          </ac:spMkLst>
        </pc:spChg>
      </pc:sldChg>
      <pc:sldChg chg="delSp modSp mod">
        <pc:chgData name="Alex White" userId="07f4b406-cfdf-44ea-80a5-e7a034eaf81e" providerId="ADAL" clId="{6817E63B-2CC3-4DAC-801D-DD4627E415AA}" dt="2021-03-23T08:23:50.415" v="32" actId="14100"/>
        <pc:sldMkLst>
          <pc:docMk/>
          <pc:sldMk cId="3695827132" sldId="263"/>
        </pc:sldMkLst>
        <pc:spChg chg="mod">
          <ac:chgData name="Alex White" userId="07f4b406-cfdf-44ea-80a5-e7a034eaf81e" providerId="ADAL" clId="{6817E63B-2CC3-4DAC-801D-DD4627E415AA}" dt="2021-03-23T08:23:46.940" v="31" actId="14100"/>
          <ac:spMkLst>
            <pc:docMk/>
            <pc:sldMk cId="3695827132" sldId="263"/>
            <ac:spMk id="3" creationId="{00000000-0000-0000-0000-000000000000}"/>
          </ac:spMkLst>
        </pc:spChg>
        <pc:spChg chg="del mod">
          <ac:chgData name="Alex White" userId="07f4b406-cfdf-44ea-80a5-e7a034eaf81e" providerId="ADAL" clId="{6817E63B-2CC3-4DAC-801D-DD4627E415AA}" dt="2021-03-23T08:22:54.546" v="26" actId="478"/>
          <ac:spMkLst>
            <pc:docMk/>
            <pc:sldMk cId="3695827132" sldId="263"/>
            <ac:spMk id="6" creationId="{00000000-0000-0000-0000-000000000000}"/>
          </ac:spMkLst>
        </pc:spChg>
        <pc:picChg chg="mod">
          <ac:chgData name="Alex White" userId="07f4b406-cfdf-44ea-80a5-e7a034eaf81e" providerId="ADAL" clId="{6817E63B-2CC3-4DAC-801D-DD4627E415AA}" dt="2021-03-23T08:23:50.415" v="32" actId="14100"/>
          <ac:picMkLst>
            <pc:docMk/>
            <pc:sldMk cId="3695827132" sldId="263"/>
            <ac:picMk id="5" creationId="{FA8AFA8F-85B2-44CD-9D3F-D0706B5B35F4}"/>
          </ac:picMkLst>
        </pc:picChg>
      </pc:sldChg>
      <pc:sldChg chg="add del">
        <pc:chgData name="Alex White" userId="07f4b406-cfdf-44ea-80a5-e7a034eaf81e" providerId="ADAL" clId="{6817E63B-2CC3-4DAC-801D-DD4627E415AA}" dt="2021-02-05T11:32:57.419" v="1"/>
        <pc:sldMkLst>
          <pc:docMk/>
          <pc:sldMk cId="147416398" sldId="264"/>
        </pc:sldMkLst>
      </pc:sldChg>
      <pc:sldChg chg="delSp modSp mod">
        <pc:chgData name="Alex White" userId="07f4b406-cfdf-44ea-80a5-e7a034eaf81e" providerId="ADAL" clId="{6817E63B-2CC3-4DAC-801D-DD4627E415AA}" dt="2021-03-23T08:12:03.947" v="8" actId="478"/>
        <pc:sldMkLst>
          <pc:docMk/>
          <pc:sldMk cId="1108989053" sldId="281"/>
        </pc:sldMkLst>
        <pc:spChg chg="mod">
          <ac:chgData name="Alex White" userId="07f4b406-cfdf-44ea-80a5-e7a034eaf81e" providerId="ADAL" clId="{6817E63B-2CC3-4DAC-801D-DD4627E415AA}" dt="2021-03-23T08:12:01.453" v="7" actId="20577"/>
          <ac:spMkLst>
            <pc:docMk/>
            <pc:sldMk cId="1108989053" sldId="281"/>
            <ac:spMk id="3" creationId="{BE0CAECC-68D6-4850-BF1E-D06E51973B1A}"/>
          </ac:spMkLst>
        </pc:spChg>
        <pc:spChg chg="del mod">
          <ac:chgData name="Alex White" userId="07f4b406-cfdf-44ea-80a5-e7a034eaf81e" providerId="ADAL" clId="{6817E63B-2CC3-4DAC-801D-DD4627E415AA}" dt="2021-03-23T08:12:03.947" v="8" actId="478"/>
          <ac:spMkLst>
            <pc:docMk/>
            <pc:sldMk cId="1108989053" sldId="281"/>
            <ac:spMk id="4" creationId="{00000000-0000-0000-0000-000000000000}"/>
          </ac:spMkLst>
        </pc:spChg>
      </pc:sldChg>
      <pc:sldChg chg="delSp mod">
        <pc:chgData name="Alex White" userId="07f4b406-cfdf-44ea-80a5-e7a034eaf81e" providerId="ADAL" clId="{6817E63B-2CC3-4DAC-801D-DD4627E415AA}" dt="2021-03-23T08:13:08.762" v="13" actId="478"/>
        <pc:sldMkLst>
          <pc:docMk/>
          <pc:sldMk cId="4209936672" sldId="285"/>
        </pc:sldMkLst>
        <pc:spChg chg="del">
          <ac:chgData name="Alex White" userId="07f4b406-cfdf-44ea-80a5-e7a034eaf81e" providerId="ADAL" clId="{6817E63B-2CC3-4DAC-801D-DD4627E415AA}" dt="2021-03-23T08:13:08.762" v="13" actId="478"/>
          <ac:spMkLst>
            <pc:docMk/>
            <pc:sldMk cId="4209936672" sldId="285"/>
            <ac:spMk id="13" creationId="{00000000-0000-0000-0000-000000000000}"/>
          </ac:spMkLst>
        </pc:spChg>
      </pc:sldChg>
      <pc:sldChg chg="addSp delSp modSp mod">
        <pc:chgData name="Alex White" userId="07f4b406-cfdf-44ea-80a5-e7a034eaf81e" providerId="ADAL" clId="{6817E63B-2CC3-4DAC-801D-DD4627E415AA}" dt="2021-03-23T08:13:02.957" v="12" actId="167"/>
        <pc:sldMkLst>
          <pc:docMk/>
          <pc:sldMk cId="2132888313" sldId="288"/>
        </pc:sldMkLst>
        <pc:picChg chg="del">
          <ac:chgData name="Alex White" userId="07f4b406-cfdf-44ea-80a5-e7a034eaf81e" providerId="ADAL" clId="{6817E63B-2CC3-4DAC-801D-DD4627E415AA}" dt="2021-03-23T08:12:51.954" v="10" actId="478"/>
          <ac:picMkLst>
            <pc:docMk/>
            <pc:sldMk cId="2132888313" sldId="288"/>
            <ac:picMk id="6" creationId="{646F4365-EB90-400B-8130-58A366116CF9}"/>
          </ac:picMkLst>
        </pc:picChg>
        <pc:picChg chg="del">
          <ac:chgData name="Alex White" userId="07f4b406-cfdf-44ea-80a5-e7a034eaf81e" providerId="ADAL" clId="{6817E63B-2CC3-4DAC-801D-DD4627E415AA}" dt="2021-03-23T08:12:51.954" v="10" actId="478"/>
          <ac:picMkLst>
            <pc:docMk/>
            <pc:sldMk cId="2132888313" sldId="288"/>
            <ac:picMk id="8" creationId="{813C6915-29A8-4A24-B882-A144725F00B9}"/>
          </ac:picMkLst>
        </pc:picChg>
        <pc:picChg chg="del">
          <ac:chgData name="Alex White" userId="07f4b406-cfdf-44ea-80a5-e7a034eaf81e" providerId="ADAL" clId="{6817E63B-2CC3-4DAC-801D-DD4627E415AA}" dt="2021-03-23T08:12:51.954" v="10" actId="478"/>
          <ac:picMkLst>
            <pc:docMk/>
            <pc:sldMk cId="2132888313" sldId="288"/>
            <ac:picMk id="12" creationId="{6CB113B3-D90A-452B-A01F-F5B8DAFB92C5}"/>
          </ac:picMkLst>
        </pc:picChg>
        <pc:picChg chg="del">
          <ac:chgData name="Alex White" userId="07f4b406-cfdf-44ea-80a5-e7a034eaf81e" providerId="ADAL" clId="{6817E63B-2CC3-4DAC-801D-DD4627E415AA}" dt="2021-03-23T08:12:51.954" v="10" actId="478"/>
          <ac:picMkLst>
            <pc:docMk/>
            <pc:sldMk cId="2132888313" sldId="288"/>
            <ac:picMk id="14" creationId="{8EA89D89-8365-4C74-81CF-B5B8663F3CBF}"/>
          </ac:picMkLst>
        </pc:picChg>
        <pc:picChg chg="add mod ord">
          <ac:chgData name="Alex White" userId="07f4b406-cfdf-44ea-80a5-e7a034eaf81e" providerId="ADAL" clId="{6817E63B-2CC3-4DAC-801D-DD4627E415AA}" dt="2021-03-23T08:13:02.957" v="12" actId="167"/>
          <ac:picMkLst>
            <pc:docMk/>
            <pc:sldMk cId="2132888313" sldId="288"/>
            <ac:picMk id="17" creationId="{803E5527-57D4-4856-A50D-6CB2148F8C16}"/>
          </ac:picMkLst>
        </pc:picChg>
        <pc:picChg chg="add mod ord">
          <ac:chgData name="Alex White" userId="07f4b406-cfdf-44ea-80a5-e7a034eaf81e" providerId="ADAL" clId="{6817E63B-2CC3-4DAC-801D-DD4627E415AA}" dt="2021-03-23T08:13:02.957" v="12" actId="167"/>
          <ac:picMkLst>
            <pc:docMk/>
            <pc:sldMk cId="2132888313" sldId="288"/>
            <ac:picMk id="18" creationId="{7EAEA117-F08E-41AB-B02F-9A614836E76D}"/>
          </ac:picMkLst>
        </pc:picChg>
        <pc:picChg chg="add mod ord">
          <ac:chgData name="Alex White" userId="07f4b406-cfdf-44ea-80a5-e7a034eaf81e" providerId="ADAL" clId="{6817E63B-2CC3-4DAC-801D-DD4627E415AA}" dt="2021-03-23T08:13:02.957" v="12" actId="167"/>
          <ac:picMkLst>
            <pc:docMk/>
            <pc:sldMk cId="2132888313" sldId="288"/>
            <ac:picMk id="22" creationId="{1FCD4C53-0555-4D4C-9DD9-9D7E712550CE}"/>
          </ac:picMkLst>
        </pc:picChg>
        <pc:picChg chg="add mod ord">
          <ac:chgData name="Alex White" userId="07f4b406-cfdf-44ea-80a5-e7a034eaf81e" providerId="ADAL" clId="{6817E63B-2CC3-4DAC-801D-DD4627E415AA}" dt="2021-03-23T08:13:02.957" v="12" actId="167"/>
          <ac:picMkLst>
            <pc:docMk/>
            <pc:sldMk cId="2132888313" sldId="288"/>
            <ac:picMk id="23" creationId="{26B1DE27-56C2-4B03-B080-B2D28401985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EC9CC4-29C9-426E-BD79-D3802D1D6EEA}" type="datetimeFigureOut">
              <a:rPr lang="en-GB" smtClean="0"/>
              <a:t>06/04/2021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293E7-B359-4131-B575-030F8305FAB5}" type="slidenum">
              <a:rPr lang="en-GB" smtClean="0"/>
              <a:t>‹#›</a:t>
            </a:fld>
            <a:endParaRPr lang="en-GB"/>
          </a:p>
        </p:txBody>
      </p:sp>
    </p:spTree>
    <p:extLst>
      <p:ext uri="{BB962C8B-B14F-4D97-AF65-F5344CB8AC3E}">
        <p14:creationId xmlns:p14="http://schemas.microsoft.com/office/powerpoint/2010/main" val="1673916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itchFamily="34" charset="0"/>
              <a:buChar char="•"/>
            </a:pPr>
            <a:r>
              <a:rPr lang="en-GB"/>
              <a:t>Ready to eat foods such as peanuts are suitable for space.</a:t>
            </a:r>
          </a:p>
          <a:p>
            <a:pPr marL="285750" indent="-285750">
              <a:buFont typeface="Arial" pitchFamily="34" charset="0"/>
              <a:buChar char="•"/>
            </a:pPr>
            <a:r>
              <a:rPr lang="en-GB"/>
              <a:t>Biscuits are also ready to eat; therefore, can be taken in space.</a:t>
            </a:r>
          </a:p>
          <a:p>
            <a:pPr marL="285750" indent="-285750">
              <a:buFont typeface="Arial" pitchFamily="34" charset="0"/>
              <a:buChar char="•"/>
            </a:pPr>
            <a:r>
              <a:rPr lang="en-GB"/>
              <a:t>Tortillas are suitable for space travel and are astronauts favourite food.</a:t>
            </a:r>
          </a:p>
          <a:p>
            <a:pPr marL="285750" lvl="1" indent="-285750">
              <a:buFont typeface="Arial" pitchFamily="34" charset="0"/>
              <a:buChar char="•"/>
            </a:pPr>
            <a:r>
              <a:rPr lang="en-GB" sz="1600">
                <a:latin typeface="Arial" panose="020B0604020202020204" pitchFamily="34" charset="0"/>
                <a:cs typeface="Arial" panose="020B0604020202020204" pitchFamily="34" charset="0"/>
              </a:rPr>
              <a:t>Salt has to be dissolved in water to be taken in space.</a:t>
            </a:r>
          </a:p>
          <a:p>
            <a:pPr marL="285750" lvl="1" indent="-285750">
              <a:buFont typeface="Arial" pitchFamily="34" charset="0"/>
              <a:buChar char="•"/>
            </a:pPr>
            <a:r>
              <a:rPr lang="en-GB" sz="1600">
                <a:latin typeface="Arial" panose="020B0604020202020204" pitchFamily="34" charset="0"/>
                <a:cs typeface="Arial" panose="020B0604020202020204" pitchFamily="34" charset="0"/>
              </a:rPr>
              <a:t>Black berries do not last. Dried berries could be taken in space.</a:t>
            </a:r>
          </a:p>
          <a:p>
            <a:pPr marL="285750" lvl="1" indent="-285750">
              <a:buFont typeface="Arial" pitchFamily="34" charset="0"/>
              <a:buChar char="•"/>
            </a:pPr>
            <a:r>
              <a:rPr lang="en-GB" sz="1600">
                <a:latin typeface="Arial" panose="020B0604020202020204" pitchFamily="34" charset="0"/>
                <a:cs typeface="Arial" panose="020B0604020202020204" pitchFamily="34" charset="0"/>
              </a:rPr>
              <a:t>Prawns have to be cooked or dehydrated before taking in to space.</a:t>
            </a:r>
          </a:p>
          <a:p>
            <a:endParaRPr lang="en-GB"/>
          </a:p>
        </p:txBody>
      </p:sp>
      <p:sp>
        <p:nvSpPr>
          <p:cNvPr id="4" name="Slide Number Placeholder 3"/>
          <p:cNvSpPr>
            <a:spLocks noGrp="1"/>
          </p:cNvSpPr>
          <p:nvPr>
            <p:ph type="sldNum" sz="quarter" idx="5"/>
          </p:nvPr>
        </p:nvSpPr>
        <p:spPr/>
        <p:txBody>
          <a:bodyPr/>
          <a:lstStyle/>
          <a:p>
            <a:fld id="{E9C293E7-B359-4131-B575-030F8305FAB5}" type="slidenum">
              <a:rPr lang="en-GB" smtClean="0"/>
              <a:t>9</a:t>
            </a:fld>
            <a:endParaRPr lang="en-GB"/>
          </a:p>
        </p:txBody>
      </p:sp>
    </p:spTree>
    <p:extLst>
      <p:ext uri="{BB962C8B-B14F-4D97-AF65-F5344CB8AC3E}">
        <p14:creationId xmlns:p14="http://schemas.microsoft.com/office/powerpoint/2010/main" val="33939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9C293E7-B359-4131-B575-030F8305FAB5}" type="slidenum">
              <a:rPr lang="en-GB" smtClean="0"/>
              <a:t>10</a:t>
            </a:fld>
            <a:endParaRPr lang="en-GB"/>
          </a:p>
        </p:txBody>
      </p:sp>
    </p:spTree>
    <p:extLst>
      <p:ext uri="{BB962C8B-B14F-4D97-AF65-F5344CB8AC3E}">
        <p14:creationId xmlns:p14="http://schemas.microsoft.com/office/powerpoint/2010/main" val="2686676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9C293E7-B359-4131-B575-030F8305FAB5}" type="slidenum">
              <a:rPr lang="en-GB" smtClean="0"/>
              <a:t>17</a:t>
            </a:fld>
            <a:endParaRPr lang="en-GB"/>
          </a:p>
        </p:txBody>
      </p:sp>
    </p:spTree>
    <p:extLst>
      <p:ext uri="{BB962C8B-B14F-4D97-AF65-F5344CB8AC3E}">
        <p14:creationId xmlns:p14="http://schemas.microsoft.com/office/powerpoint/2010/main" val="1876253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158B44"/>
                </a:solidFill>
                <a:latin typeface="Arial" charset="0"/>
                <a:ea typeface="Arial" charset="0"/>
                <a:cs typeface="Arial" charset="0"/>
              </a:defRPr>
            </a:lvl1pPr>
          </a:lstStyle>
          <a:p>
            <a:r>
              <a:rPr lang="en-US"/>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158B44"/>
                </a:solidFill>
                <a:latin typeface="Arial" charset="0"/>
                <a:ea typeface="Arial" charset="0"/>
                <a:cs typeface="Arial" charset="0"/>
              </a:defRPr>
            </a:lvl1pPr>
          </a:lstStyle>
          <a:p>
            <a:r>
              <a:rPr lang="en-US"/>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7D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158B44"/>
                </a:solidFill>
                <a:latin typeface="Arial" charset="0"/>
                <a:ea typeface="Arial" charset="0"/>
                <a:cs typeface="Arial" charset="0"/>
              </a:defRPr>
            </a:lvl1pPr>
          </a:lstStyle>
          <a:p>
            <a:r>
              <a:rPr lang="en-US"/>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a:solidFill>
                  <a:schemeClr val="tx1"/>
                </a:solidFill>
                <a:latin typeface="Arial" charset="0"/>
                <a:ea typeface="Arial" charset="0"/>
                <a:cs typeface="Arial" charset="0"/>
                <a:hlinkClick r:id="rId5"/>
              </a:rPr>
              <a:t>www.foodafactoflife.org.uk</a:t>
            </a:r>
            <a:r>
              <a:rPr lang="en-US" sz="900" b="0" i="0" baseline="0">
                <a:solidFill>
                  <a:schemeClr val="tx1"/>
                </a:solidFill>
                <a:latin typeface="Arial" charset="0"/>
                <a:ea typeface="Arial" charset="0"/>
                <a:cs typeface="Arial" charset="0"/>
              </a:rPr>
              <a:t>    </a:t>
            </a:r>
            <a:r>
              <a:rPr lang="en-US" sz="900" b="0" i="0">
                <a:solidFill>
                  <a:schemeClr val="tx1"/>
                </a:solidFill>
                <a:latin typeface="Arial" charset="0"/>
                <a:ea typeface="Arial" charset="0"/>
                <a:cs typeface="Arial" charset="0"/>
              </a:rPr>
              <a:t>©</a:t>
            </a:r>
            <a:r>
              <a:rPr lang="en-US" sz="900" b="0" i="0" baseline="0">
                <a:solidFill>
                  <a:schemeClr val="tx1"/>
                </a:solidFill>
                <a:latin typeface="Arial" charset="0"/>
                <a:ea typeface="Arial" charset="0"/>
                <a:cs typeface="Arial" charset="0"/>
              </a:rPr>
              <a:t> Food – </a:t>
            </a:r>
            <a:r>
              <a:rPr lang="en-US" sz="900" b="0" i="0">
                <a:solidFill>
                  <a:schemeClr val="tx1"/>
                </a:solidFill>
                <a:latin typeface="Arial" charset="0"/>
                <a:ea typeface="Arial" charset="0"/>
                <a:cs typeface="Arial" charset="0"/>
              </a:rPr>
              <a:t>a fact of life 2020</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a:solidFill>
                  <a:schemeClr val="tx1"/>
                </a:solidFill>
                <a:latin typeface="Arial" charset="0"/>
                <a:ea typeface="Arial" charset="0"/>
                <a:cs typeface="Arial" charset="0"/>
                <a:hlinkClick r:id="rId4"/>
              </a:rPr>
              <a:t>www.foodafactoflife.org.uk</a:t>
            </a:r>
            <a:r>
              <a:rPr lang="en-US" sz="900" b="0" i="0" baseline="0">
                <a:solidFill>
                  <a:schemeClr val="tx1"/>
                </a:solidFill>
                <a:latin typeface="Arial" charset="0"/>
                <a:ea typeface="Arial" charset="0"/>
                <a:cs typeface="Arial" charset="0"/>
              </a:rPr>
              <a:t>    </a:t>
            </a:r>
            <a:r>
              <a:rPr lang="en-US" sz="900" b="0" i="0">
                <a:solidFill>
                  <a:schemeClr val="tx1"/>
                </a:solidFill>
                <a:latin typeface="Arial" charset="0"/>
                <a:ea typeface="Arial" charset="0"/>
                <a:cs typeface="Arial" charset="0"/>
              </a:rPr>
              <a:t>© Food – a fact of life 2020</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a:solidFill>
                  <a:schemeClr val="tx1"/>
                </a:solidFill>
                <a:latin typeface="Arial" charset="0"/>
                <a:ea typeface="Arial" charset="0"/>
                <a:cs typeface="Arial" charset="0"/>
                <a:hlinkClick r:id="rId4"/>
              </a:rPr>
              <a:t>www.foodafactoflife.org.uk</a:t>
            </a:r>
            <a:r>
              <a:rPr lang="en-US" sz="900" b="0" i="0" baseline="0">
                <a:solidFill>
                  <a:schemeClr val="tx1"/>
                </a:solidFill>
                <a:latin typeface="Arial" charset="0"/>
                <a:ea typeface="Arial" charset="0"/>
                <a:cs typeface="Arial" charset="0"/>
              </a:rPr>
              <a:t>    </a:t>
            </a:r>
            <a:r>
              <a:rPr lang="en-US" sz="900" b="0" i="0">
                <a:solidFill>
                  <a:schemeClr val="tx1"/>
                </a:solidFill>
                <a:latin typeface="Arial" charset="0"/>
                <a:ea typeface="Arial" charset="0"/>
                <a:cs typeface="Arial" charset="0"/>
              </a:rPr>
              <a:t>© Food – a fact of life 2020</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a:solidFill>
                  <a:schemeClr val="tx1"/>
                </a:solidFill>
                <a:latin typeface="Arial" charset="0"/>
                <a:ea typeface="Arial" charset="0"/>
                <a:cs typeface="Arial" charset="0"/>
                <a:hlinkClick r:id="rId4"/>
              </a:rPr>
              <a:t>www.foodafactoflife.org.uk</a:t>
            </a:r>
            <a:r>
              <a:rPr lang="en-US" sz="900" b="0" i="0" baseline="0">
                <a:solidFill>
                  <a:schemeClr val="tx1"/>
                </a:solidFill>
                <a:latin typeface="Arial" charset="0"/>
                <a:ea typeface="Arial" charset="0"/>
                <a:cs typeface="Arial" charset="0"/>
              </a:rPr>
              <a:t>    </a:t>
            </a:r>
            <a:r>
              <a:rPr lang="en-US" sz="900" b="0" i="0">
                <a:solidFill>
                  <a:schemeClr val="tx1"/>
                </a:solidFill>
                <a:latin typeface="Arial" charset="0"/>
                <a:ea typeface="Arial" charset="0"/>
                <a:cs typeface="Arial" charset="0"/>
              </a:rPr>
              <a:t>© Food – a fact of life 2020</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jpe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3.jpeg"/><Relationship Id="rId5" Type="http://schemas.openxmlformats.org/officeDocument/2006/relationships/image" Target="../media/image12.jpeg"/><Relationship Id="rId10" Type="http://schemas.openxmlformats.org/officeDocument/2006/relationships/image" Target="../media/image17.svg"/><Relationship Id="rId4" Type="http://schemas.openxmlformats.org/officeDocument/2006/relationships/image" Target="../media/image11.jpeg"/><Relationship Id="rId9" Type="http://schemas.openxmlformats.org/officeDocument/2006/relationships/image" Target="../media/image16.png"/></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svg"/><Relationship Id="rId7" Type="http://schemas.openxmlformats.org/officeDocument/2006/relationships/image" Target="../media/image24.svg"/><Relationship Id="rId2"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Food in space</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A picture containing bread, vegetable&#10;&#10;Description automatically generated">
            <a:extLst>
              <a:ext uri="{FF2B5EF4-FFF2-40B4-BE49-F238E27FC236}">
                <a16:creationId xmlns:a16="http://schemas.microsoft.com/office/drawing/2014/main" id="{803E5527-57D4-4856-A50D-6CB2148F8C1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72227" y="3433583"/>
            <a:ext cx="2769473" cy="1871992"/>
          </a:xfrm>
          <a:prstGeom prst="rect">
            <a:avLst/>
          </a:prstGeom>
        </p:spPr>
      </p:pic>
      <p:pic>
        <p:nvPicPr>
          <p:cNvPr id="18" name="Picture 17">
            <a:extLst>
              <a:ext uri="{FF2B5EF4-FFF2-40B4-BE49-F238E27FC236}">
                <a16:creationId xmlns:a16="http://schemas.microsoft.com/office/drawing/2014/main" id="{7EAEA117-F08E-41AB-B02F-9A614836E76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149600" y="3354584"/>
            <a:ext cx="2934269" cy="1942031"/>
          </a:xfrm>
          <a:prstGeom prst="rect">
            <a:avLst/>
          </a:prstGeom>
        </p:spPr>
      </p:pic>
      <p:pic>
        <p:nvPicPr>
          <p:cNvPr id="22" name="Picture 21" descr="A picture containing cake, plate, berry, fruit&#10;&#10;Description automatically generated">
            <a:extLst>
              <a:ext uri="{FF2B5EF4-FFF2-40B4-BE49-F238E27FC236}">
                <a16:creationId xmlns:a16="http://schemas.microsoft.com/office/drawing/2014/main" id="{1FCD4C53-0555-4D4C-9DD9-9D7E712550C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68110" y="3354524"/>
            <a:ext cx="2581702" cy="1721950"/>
          </a:xfrm>
          <a:prstGeom prst="rect">
            <a:avLst/>
          </a:prstGeom>
        </p:spPr>
      </p:pic>
      <p:pic>
        <p:nvPicPr>
          <p:cNvPr id="23" name="Picture 22" descr="A picture containing arthropod, shrimp&#10;&#10;Description automatically generated">
            <a:extLst>
              <a:ext uri="{FF2B5EF4-FFF2-40B4-BE49-F238E27FC236}">
                <a16:creationId xmlns:a16="http://schemas.microsoft.com/office/drawing/2014/main" id="{26B1DE27-56C2-4B03-B080-B2D28401985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9245600" y="3354584"/>
            <a:ext cx="2215074" cy="1484195"/>
          </a:xfrm>
          <a:prstGeom prst="rect">
            <a:avLst/>
          </a:prstGeom>
        </p:spPr>
      </p:pic>
      <p:sp>
        <p:nvSpPr>
          <p:cNvPr id="2" name="Title 1">
            <a:extLst>
              <a:ext uri="{FF2B5EF4-FFF2-40B4-BE49-F238E27FC236}">
                <a16:creationId xmlns:a16="http://schemas.microsoft.com/office/drawing/2014/main" id="{DCFBDB4B-80DA-4123-BF92-85405A63AD10}"/>
              </a:ext>
            </a:extLst>
          </p:cNvPr>
          <p:cNvSpPr>
            <a:spLocks noGrp="1"/>
          </p:cNvSpPr>
          <p:nvPr>
            <p:ph type="ctrTitle"/>
          </p:nvPr>
        </p:nvSpPr>
        <p:spPr/>
        <p:txBody>
          <a:bodyPr/>
          <a:lstStyle/>
          <a:p>
            <a:r>
              <a:rPr lang="en-GB"/>
              <a:t>Am I suitable for space?</a:t>
            </a:r>
          </a:p>
        </p:txBody>
      </p:sp>
      <p:sp>
        <p:nvSpPr>
          <p:cNvPr id="4" name="Subtitle 2">
            <a:extLst>
              <a:ext uri="{FF2B5EF4-FFF2-40B4-BE49-F238E27FC236}">
                <a16:creationId xmlns:a16="http://schemas.microsoft.com/office/drawing/2014/main" id="{9A0B8FAF-3A4D-44D4-BFA8-151E01481BBD}"/>
              </a:ext>
            </a:extLst>
          </p:cNvPr>
          <p:cNvSpPr>
            <a:spLocks noGrp="1"/>
          </p:cNvSpPr>
          <p:nvPr>
            <p:ph type="subTitle" idx="1"/>
          </p:nvPr>
        </p:nvSpPr>
        <p:spPr>
          <a:xfrm>
            <a:off x="1169275" y="2571092"/>
            <a:ext cx="7807457" cy="521297"/>
          </a:xfrm>
        </p:spPr>
        <p:txBody>
          <a:bodyPr/>
          <a:lstStyle/>
          <a:p>
            <a:pPr marL="0" indent="0" fontAlgn="auto">
              <a:spcBef>
                <a:spcPts val="0"/>
              </a:spcBef>
              <a:spcAft>
                <a:spcPts val="0"/>
              </a:spcAft>
              <a:buNone/>
              <a:defRPr/>
            </a:pPr>
            <a:r>
              <a:rPr lang="en-GB" sz="2400">
                <a:latin typeface="Arial" panose="020B0604020202020204" pitchFamily="34" charset="0"/>
                <a:cs typeface="Arial" panose="020B0604020202020204" pitchFamily="34" charset="0"/>
              </a:rPr>
              <a:t>Take a look at these food. Are they suitable for space?</a:t>
            </a:r>
          </a:p>
        </p:txBody>
      </p:sp>
      <p:sp>
        <p:nvSpPr>
          <p:cNvPr id="15" name="TextBox 14">
            <a:extLst>
              <a:ext uri="{FF2B5EF4-FFF2-40B4-BE49-F238E27FC236}">
                <a16:creationId xmlns:a16="http://schemas.microsoft.com/office/drawing/2014/main" id="{863D7885-6B76-4551-898F-07814EA202A5}"/>
              </a:ext>
            </a:extLst>
          </p:cNvPr>
          <p:cNvSpPr txBox="1"/>
          <p:nvPr/>
        </p:nvSpPr>
        <p:spPr>
          <a:xfrm>
            <a:off x="269926" y="5362501"/>
            <a:ext cx="3048000" cy="1200329"/>
          </a:xfrm>
          <a:prstGeom prst="rect">
            <a:avLst/>
          </a:prstGeom>
          <a:noFill/>
        </p:spPr>
        <p:txBody>
          <a:bodyPr wrap="square" rtlCol="0">
            <a:spAutoFit/>
          </a:bodyPr>
          <a:lstStyle/>
          <a:p>
            <a:pPr algn="ctr"/>
            <a:r>
              <a:rPr lang="en-GB" sz="2400">
                <a:latin typeface="Arial" panose="020B0604020202020204" pitchFamily="34" charset="0"/>
                <a:cs typeface="Arial" panose="020B0604020202020204" pitchFamily="34" charset="0"/>
              </a:rPr>
              <a:t>I have too many crumbs to go into space!</a:t>
            </a:r>
          </a:p>
        </p:txBody>
      </p:sp>
      <p:sp>
        <p:nvSpPr>
          <p:cNvPr id="16" name="TextBox 15">
            <a:extLst>
              <a:ext uri="{FF2B5EF4-FFF2-40B4-BE49-F238E27FC236}">
                <a16:creationId xmlns:a16="http://schemas.microsoft.com/office/drawing/2014/main" id="{2F5A7E8A-89B1-4234-B0CE-12C7DF0CABA8}"/>
              </a:ext>
            </a:extLst>
          </p:cNvPr>
          <p:cNvSpPr txBox="1"/>
          <p:nvPr/>
        </p:nvSpPr>
        <p:spPr>
          <a:xfrm>
            <a:off x="3689445" y="5373352"/>
            <a:ext cx="2136636" cy="830997"/>
          </a:xfrm>
          <a:prstGeom prst="rect">
            <a:avLst/>
          </a:prstGeom>
          <a:noFill/>
        </p:spPr>
        <p:txBody>
          <a:bodyPr wrap="square" rtlCol="0">
            <a:spAutoFit/>
          </a:bodyPr>
          <a:lstStyle/>
          <a:p>
            <a:pPr algn="ctr"/>
            <a:r>
              <a:rPr lang="en-GB" sz="2400">
                <a:latin typeface="Arial" panose="020B0604020202020204" pitchFamily="34" charset="0"/>
                <a:cs typeface="Arial" panose="020B0604020202020204" pitchFamily="34" charset="0"/>
              </a:rPr>
              <a:t>I am suitable for space!</a:t>
            </a:r>
          </a:p>
        </p:txBody>
      </p:sp>
      <p:sp>
        <p:nvSpPr>
          <p:cNvPr id="13" name="TextBox 12">
            <a:extLst>
              <a:ext uri="{FF2B5EF4-FFF2-40B4-BE49-F238E27FC236}">
                <a16:creationId xmlns:a16="http://schemas.microsoft.com/office/drawing/2014/main" id="{A8F35C15-53B9-4610-BD9A-32D7943B7CFA}"/>
              </a:ext>
            </a:extLst>
          </p:cNvPr>
          <p:cNvSpPr txBox="1"/>
          <p:nvPr/>
        </p:nvSpPr>
        <p:spPr>
          <a:xfrm>
            <a:off x="6484956" y="5387600"/>
            <a:ext cx="2136636" cy="1200329"/>
          </a:xfrm>
          <a:prstGeom prst="rect">
            <a:avLst/>
          </a:prstGeom>
          <a:noFill/>
        </p:spPr>
        <p:txBody>
          <a:bodyPr wrap="square" lIns="91440" tIns="45720" rIns="91440" bIns="45720" rtlCol="0" anchor="t">
            <a:spAutoFit/>
          </a:bodyPr>
          <a:lstStyle/>
          <a:p>
            <a:pPr algn="ctr"/>
            <a:r>
              <a:rPr lang="en-GB" sz="2400">
                <a:latin typeface="Arial"/>
                <a:cs typeface="Arial"/>
              </a:rPr>
              <a:t>I can only go into space if I am dried.</a:t>
            </a:r>
          </a:p>
        </p:txBody>
      </p:sp>
      <p:sp>
        <p:nvSpPr>
          <p:cNvPr id="19" name="TextBox 18">
            <a:extLst>
              <a:ext uri="{FF2B5EF4-FFF2-40B4-BE49-F238E27FC236}">
                <a16:creationId xmlns:a16="http://schemas.microsoft.com/office/drawing/2014/main" id="{45BB32BF-475B-40CE-8BA9-F8B461550787}"/>
              </a:ext>
            </a:extLst>
          </p:cNvPr>
          <p:cNvSpPr txBox="1"/>
          <p:nvPr/>
        </p:nvSpPr>
        <p:spPr>
          <a:xfrm>
            <a:off x="9077274" y="5387600"/>
            <a:ext cx="3020295" cy="1200329"/>
          </a:xfrm>
          <a:prstGeom prst="rect">
            <a:avLst/>
          </a:prstGeom>
          <a:noFill/>
        </p:spPr>
        <p:txBody>
          <a:bodyPr wrap="square" lIns="91440" tIns="45720" rIns="91440" bIns="45720" rtlCol="0" anchor="t">
            <a:spAutoFit/>
          </a:bodyPr>
          <a:lstStyle/>
          <a:p>
            <a:pPr algn="ctr"/>
            <a:r>
              <a:rPr lang="en-GB" sz="2400">
                <a:latin typeface="Arial"/>
                <a:cs typeface="Arial"/>
              </a:rPr>
              <a:t>I can only go into space if I am cooked or dehydrated.</a:t>
            </a:r>
          </a:p>
        </p:txBody>
      </p:sp>
      <p:pic>
        <p:nvPicPr>
          <p:cNvPr id="5" name="Graphic 4" descr="Close with solid fill">
            <a:extLst>
              <a:ext uri="{FF2B5EF4-FFF2-40B4-BE49-F238E27FC236}">
                <a16:creationId xmlns:a16="http://schemas.microsoft.com/office/drawing/2014/main" id="{1F5C9603-88DA-421D-90C9-0EECC43BB16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362963" y="4479672"/>
            <a:ext cx="914400" cy="914400"/>
          </a:xfrm>
          <a:prstGeom prst="rect">
            <a:avLst/>
          </a:prstGeom>
        </p:spPr>
      </p:pic>
      <p:pic>
        <p:nvPicPr>
          <p:cNvPr id="9" name="Graphic 8" descr="Checkmark with solid fill">
            <a:extLst>
              <a:ext uri="{FF2B5EF4-FFF2-40B4-BE49-F238E27FC236}">
                <a16:creationId xmlns:a16="http://schemas.microsoft.com/office/drawing/2014/main" id="{C7074261-EC10-451D-A98D-06F03A0EA72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785437" y="4486143"/>
            <a:ext cx="914400" cy="914400"/>
          </a:xfrm>
          <a:prstGeom prst="rect">
            <a:avLst/>
          </a:prstGeom>
        </p:spPr>
      </p:pic>
      <p:pic>
        <p:nvPicPr>
          <p:cNvPr id="20" name="Graphic 19" descr="Checkmark with solid fill">
            <a:extLst>
              <a:ext uri="{FF2B5EF4-FFF2-40B4-BE49-F238E27FC236}">
                <a16:creationId xmlns:a16="http://schemas.microsoft.com/office/drawing/2014/main" id="{B56248B9-86AE-4EA0-85E1-DE7D9D7DB2F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829759" y="4486143"/>
            <a:ext cx="914400" cy="914400"/>
          </a:xfrm>
          <a:prstGeom prst="rect">
            <a:avLst/>
          </a:prstGeom>
        </p:spPr>
      </p:pic>
      <p:pic>
        <p:nvPicPr>
          <p:cNvPr id="21" name="Graphic 20" descr="Checkmark with solid fill">
            <a:extLst>
              <a:ext uri="{FF2B5EF4-FFF2-40B4-BE49-F238E27FC236}">
                <a16:creationId xmlns:a16="http://schemas.microsoft.com/office/drawing/2014/main" id="{51C660C3-CAA0-4DDD-8450-190DAD3F869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1020287" y="4500387"/>
            <a:ext cx="914400" cy="914400"/>
          </a:xfrm>
          <a:prstGeom prst="rect">
            <a:avLst/>
          </a:prstGeom>
        </p:spPr>
      </p:pic>
    </p:spTree>
    <p:extLst>
      <p:ext uri="{BB962C8B-B14F-4D97-AF65-F5344CB8AC3E}">
        <p14:creationId xmlns:p14="http://schemas.microsoft.com/office/powerpoint/2010/main" val="2132888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DDB75-590C-46B4-9DA2-6811E36DD792}"/>
              </a:ext>
            </a:extLst>
          </p:cNvPr>
          <p:cNvSpPr>
            <a:spLocks noGrp="1"/>
          </p:cNvSpPr>
          <p:nvPr>
            <p:ph type="ctrTitle"/>
          </p:nvPr>
        </p:nvSpPr>
        <p:spPr/>
        <p:txBody>
          <a:bodyPr/>
          <a:lstStyle/>
          <a:p>
            <a:r>
              <a:rPr lang="en-GB"/>
              <a:t>Eating in space</a:t>
            </a:r>
          </a:p>
        </p:txBody>
      </p:sp>
      <p:sp>
        <p:nvSpPr>
          <p:cNvPr id="3" name="Subtitle 2">
            <a:extLst>
              <a:ext uri="{FF2B5EF4-FFF2-40B4-BE49-F238E27FC236}">
                <a16:creationId xmlns:a16="http://schemas.microsoft.com/office/drawing/2014/main" id="{4AEB2F72-B85B-4D73-83FE-06B3AE875A95}"/>
              </a:ext>
            </a:extLst>
          </p:cNvPr>
          <p:cNvSpPr>
            <a:spLocks noGrp="1"/>
          </p:cNvSpPr>
          <p:nvPr>
            <p:ph type="subTitle" idx="1"/>
          </p:nvPr>
        </p:nvSpPr>
        <p:spPr>
          <a:xfrm>
            <a:off x="1169276" y="2571092"/>
            <a:ext cx="5811387" cy="3600000"/>
          </a:xfrm>
        </p:spPr>
        <p:txBody>
          <a:bodyPr/>
          <a:lstStyle/>
          <a:p>
            <a:r>
              <a:rPr lang="en-GB" sz="2400" dirty="0"/>
              <a:t>There are even things the astronauts have to consider about how they eat in space.</a:t>
            </a:r>
          </a:p>
          <a:p>
            <a:r>
              <a:rPr lang="en-GB" sz="2400" dirty="0"/>
              <a:t>The dinner tray needs to be attached to the astronaut so it does not float away.</a:t>
            </a:r>
          </a:p>
          <a:p>
            <a:r>
              <a:rPr lang="en-GB" sz="2400" dirty="0"/>
              <a:t>Even cutlery is different. </a:t>
            </a:r>
            <a:r>
              <a:rPr lang="en-GB" sz="2400" dirty="0">
                <a:latin typeface="Arial" panose="020B0604020202020204" pitchFamily="34" charset="0"/>
                <a:cs typeface="Arial" panose="020B0604020202020204" pitchFamily="34" charset="0"/>
              </a:rPr>
              <a:t>In space, astronauts need scissors to cut the food pouches.</a:t>
            </a:r>
          </a:p>
          <a:p>
            <a:r>
              <a:rPr lang="en-GB" sz="2400" dirty="0">
                <a:latin typeface="Arial" panose="020B0604020202020204" pitchFamily="34" charset="0"/>
                <a:cs typeface="Arial" panose="020B0604020202020204" pitchFamily="34" charset="0"/>
              </a:rPr>
              <a:t>Salt and pepper needs to be added to water or oil, so it does not float away.</a:t>
            </a:r>
            <a:endParaRPr lang="en-GB" sz="2400" dirty="0"/>
          </a:p>
          <a:p>
            <a:endParaRPr lang="en-GB" sz="2000" dirty="0"/>
          </a:p>
        </p:txBody>
      </p:sp>
      <p:pic>
        <p:nvPicPr>
          <p:cNvPr id="5" name="Picture 4" descr="A picture containing decorated&#10;&#10;Description automatically generated">
            <a:extLst>
              <a:ext uri="{FF2B5EF4-FFF2-40B4-BE49-F238E27FC236}">
                <a16:creationId xmlns:a16="http://schemas.microsoft.com/office/drawing/2014/main" id="{2DC34CF8-287F-4D24-B659-7F798E1396D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098757" y="2497712"/>
            <a:ext cx="4861943" cy="3600000"/>
          </a:xfrm>
          <a:prstGeom prst="rect">
            <a:avLst/>
          </a:prstGeom>
        </p:spPr>
      </p:pic>
    </p:spTree>
    <p:extLst>
      <p:ext uri="{BB962C8B-B14F-4D97-AF65-F5344CB8AC3E}">
        <p14:creationId xmlns:p14="http://schemas.microsoft.com/office/powerpoint/2010/main" val="1529002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ED62C-5DCC-4817-9175-0236CAB3DC2F}"/>
              </a:ext>
            </a:extLst>
          </p:cNvPr>
          <p:cNvSpPr>
            <a:spLocks noGrp="1"/>
          </p:cNvSpPr>
          <p:nvPr>
            <p:ph type="ctrTitle"/>
          </p:nvPr>
        </p:nvSpPr>
        <p:spPr/>
        <p:txBody>
          <a:bodyPr/>
          <a:lstStyle/>
          <a:p>
            <a:r>
              <a:rPr lang="en-GB"/>
              <a:t>Cutlery in space</a:t>
            </a:r>
          </a:p>
        </p:txBody>
      </p:sp>
      <p:pic>
        <p:nvPicPr>
          <p:cNvPr id="5" name="Graphic 4" descr="Scissors with solid fill">
            <a:extLst>
              <a:ext uri="{FF2B5EF4-FFF2-40B4-BE49-F238E27FC236}">
                <a16:creationId xmlns:a16="http://schemas.microsoft.com/office/drawing/2014/main" id="{C3BE98A7-6704-46BB-AFAB-6538B26CF1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16730" y="2015664"/>
            <a:ext cx="2558539" cy="2558539"/>
          </a:xfrm>
          <a:prstGeom prst="rect">
            <a:avLst/>
          </a:prstGeom>
        </p:spPr>
      </p:pic>
      <p:pic>
        <p:nvPicPr>
          <p:cNvPr id="7" name="Graphic 6" descr="Fork with solid fill">
            <a:extLst>
              <a:ext uri="{FF2B5EF4-FFF2-40B4-BE49-F238E27FC236}">
                <a16:creationId xmlns:a16="http://schemas.microsoft.com/office/drawing/2014/main" id="{DB0BFC23-B7C2-44EF-93B5-E01F4521A6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49729" y="2132217"/>
            <a:ext cx="2479103" cy="2479103"/>
          </a:xfrm>
          <a:prstGeom prst="rect">
            <a:avLst/>
          </a:prstGeom>
        </p:spPr>
      </p:pic>
      <p:pic>
        <p:nvPicPr>
          <p:cNvPr id="9" name="Graphic 8" descr="Knife with solid fill">
            <a:extLst>
              <a:ext uri="{FF2B5EF4-FFF2-40B4-BE49-F238E27FC236}">
                <a16:creationId xmlns:a16="http://schemas.microsoft.com/office/drawing/2014/main" id="{3AC75A56-A140-492B-BC69-024DC179A21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9679" y="2017752"/>
            <a:ext cx="2551357" cy="2551357"/>
          </a:xfrm>
          <a:prstGeom prst="rect">
            <a:avLst/>
          </a:prstGeom>
        </p:spPr>
      </p:pic>
      <p:sp>
        <p:nvSpPr>
          <p:cNvPr id="11" name="TextBox 10">
            <a:extLst>
              <a:ext uri="{FF2B5EF4-FFF2-40B4-BE49-F238E27FC236}">
                <a16:creationId xmlns:a16="http://schemas.microsoft.com/office/drawing/2014/main" id="{AC345D93-A758-49A8-810A-BEF8E707D0F4}"/>
              </a:ext>
            </a:extLst>
          </p:cNvPr>
          <p:cNvSpPr txBox="1"/>
          <p:nvPr/>
        </p:nvSpPr>
        <p:spPr>
          <a:xfrm>
            <a:off x="7780745" y="4611320"/>
            <a:ext cx="4445715" cy="1938992"/>
          </a:xfrm>
          <a:prstGeom prst="rect">
            <a:avLst/>
          </a:prstGeom>
          <a:noFill/>
        </p:spPr>
        <p:txBody>
          <a:bodyPr wrap="square">
            <a:spAutoFit/>
          </a:bodyPr>
          <a:lstStyle/>
          <a:p>
            <a:r>
              <a:rPr lang="en-GB" sz="2400">
                <a:latin typeface="Arial" panose="020B0604020202020204" pitchFamily="34" charset="0"/>
                <a:cs typeface="Arial" panose="020B0604020202020204" pitchFamily="34" charset="0"/>
              </a:rPr>
              <a:t>Rather than a plate, astronauts have a meal tray</a:t>
            </a:r>
            <a:r>
              <a:rPr lang="en-GB" sz="2400" dirty="0">
                <a:latin typeface="Arial" panose="020B0604020202020204" pitchFamily="34" charset="0"/>
                <a:cs typeface="Arial" panose="020B0604020202020204" pitchFamily="34" charset="0"/>
              </a:rPr>
              <a:t>.</a:t>
            </a:r>
            <a:r>
              <a:rPr lang="en-GB" sz="2400">
                <a:latin typeface="Arial" panose="020B0604020202020204" pitchFamily="34" charset="0"/>
                <a:cs typeface="Arial" panose="020B0604020202020204" pitchFamily="34" charset="0"/>
              </a:rPr>
              <a:t> This needs to be </a:t>
            </a:r>
            <a:r>
              <a:rPr lang="en-GB" sz="2400">
                <a:effectLst/>
                <a:latin typeface="Arial" panose="020B0604020202020204" pitchFamily="34" charset="0"/>
                <a:cs typeface="Arial" panose="020B0604020202020204" pitchFamily="34" charset="0"/>
              </a:rPr>
              <a:t>attached to an astronaut’s lap or to a wall</a:t>
            </a:r>
            <a:r>
              <a:rPr lang="en-GB" sz="2400">
                <a:latin typeface="Arial" panose="020B0604020202020204" pitchFamily="34" charset="0"/>
                <a:cs typeface="Arial" panose="020B0604020202020204" pitchFamily="34" charset="0"/>
              </a:rPr>
              <a:t>, so it doesn’t float away.</a:t>
            </a:r>
          </a:p>
        </p:txBody>
      </p:sp>
      <p:pic>
        <p:nvPicPr>
          <p:cNvPr id="13" name="Picture 12" descr="A picture containing text&#10;&#10;Description automatically generated">
            <a:extLst>
              <a:ext uri="{FF2B5EF4-FFF2-40B4-BE49-F238E27FC236}">
                <a16:creationId xmlns:a16="http://schemas.microsoft.com/office/drawing/2014/main" id="{F5FC70D4-5416-4BF8-B32E-EA7E3B2E0276}"/>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277827" y="2598034"/>
            <a:ext cx="3323864" cy="1661932"/>
          </a:xfrm>
          <a:prstGeom prst="rect">
            <a:avLst/>
          </a:prstGeom>
        </p:spPr>
      </p:pic>
      <p:sp>
        <p:nvSpPr>
          <p:cNvPr id="14" name="TextBox 13">
            <a:extLst>
              <a:ext uri="{FF2B5EF4-FFF2-40B4-BE49-F238E27FC236}">
                <a16:creationId xmlns:a16="http://schemas.microsoft.com/office/drawing/2014/main" id="{21AB24C5-52E0-4CB8-89D6-403CE0C3867D}"/>
              </a:ext>
            </a:extLst>
          </p:cNvPr>
          <p:cNvSpPr txBox="1"/>
          <p:nvPr/>
        </p:nvSpPr>
        <p:spPr>
          <a:xfrm>
            <a:off x="4230028" y="4734103"/>
            <a:ext cx="3442010" cy="1569660"/>
          </a:xfrm>
          <a:prstGeom prst="rect">
            <a:avLst/>
          </a:prstGeom>
          <a:noFill/>
        </p:spPr>
        <p:txBody>
          <a:bodyPr wrap="square">
            <a:spAutoFit/>
          </a:bodyPr>
          <a:lstStyle/>
          <a:p>
            <a:r>
              <a:rPr lang="en-GB" sz="2400">
                <a:latin typeface="Arial" panose="020B0604020202020204" pitchFamily="34" charset="0"/>
                <a:cs typeface="Arial" panose="020B0604020202020204" pitchFamily="34" charset="0"/>
              </a:rPr>
              <a:t>Astronauts need scissors when they are eating to cut into the food pouches.</a:t>
            </a:r>
          </a:p>
        </p:txBody>
      </p:sp>
      <p:sp>
        <p:nvSpPr>
          <p:cNvPr id="15" name="TextBox 14">
            <a:extLst>
              <a:ext uri="{FF2B5EF4-FFF2-40B4-BE49-F238E27FC236}">
                <a16:creationId xmlns:a16="http://schemas.microsoft.com/office/drawing/2014/main" id="{F1E4ECB9-B64B-42BD-832E-A79B97B354A7}"/>
              </a:ext>
            </a:extLst>
          </p:cNvPr>
          <p:cNvSpPr txBox="1"/>
          <p:nvPr/>
        </p:nvSpPr>
        <p:spPr>
          <a:xfrm>
            <a:off x="459472" y="4732451"/>
            <a:ext cx="3068632" cy="1569660"/>
          </a:xfrm>
          <a:prstGeom prst="rect">
            <a:avLst/>
          </a:prstGeom>
          <a:noFill/>
        </p:spPr>
        <p:txBody>
          <a:bodyPr wrap="square">
            <a:spAutoFit/>
          </a:bodyPr>
          <a:lstStyle/>
          <a:p>
            <a:r>
              <a:rPr lang="en-GB" sz="2400">
                <a:latin typeface="Arial" panose="020B0604020202020204" pitchFamily="34" charset="0"/>
                <a:cs typeface="Arial" panose="020B0604020202020204" pitchFamily="34" charset="0"/>
              </a:rPr>
              <a:t>Astronauts use knives and forks to eat, just the same as you at home!</a:t>
            </a:r>
          </a:p>
        </p:txBody>
      </p:sp>
    </p:spTree>
    <p:extLst>
      <p:ext uri="{BB962C8B-B14F-4D97-AF65-F5344CB8AC3E}">
        <p14:creationId xmlns:p14="http://schemas.microsoft.com/office/powerpoint/2010/main" val="1759143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FA434-7ABD-49B8-90FD-202C0BDF9E7E}"/>
              </a:ext>
            </a:extLst>
          </p:cNvPr>
          <p:cNvSpPr>
            <a:spLocks noGrp="1"/>
          </p:cNvSpPr>
          <p:nvPr>
            <p:ph type="ctrTitle"/>
          </p:nvPr>
        </p:nvSpPr>
        <p:spPr/>
        <p:txBody>
          <a:bodyPr/>
          <a:lstStyle/>
          <a:p>
            <a:r>
              <a:rPr lang="en-GB"/>
              <a:t>Preparing food in space</a:t>
            </a:r>
          </a:p>
        </p:txBody>
      </p:sp>
      <p:sp>
        <p:nvSpPr>
          <p:cNvPr id="3" name="Subtitle 2">
            <a:extLst>
              <a:ext uri="{FF2B5EF4-FFF2-40B4-BE49-F238E27FC236}">
                <a16:creationId xmlns:a16="http://schemas.microsoft.com/office/drawing/2014/main" id="{027DF74C-0A2E-4295-8D7D-F0726C165717}"/>
              </a:ext>
            </a:extLst>
          </p:cNvPr>
          <p:cNvSpPr>
            <a:spLocks noGrp="1"/>
          </p:cNvSpPr>
          <p:nvPr>
            <p:ph type="subTitle" idx="1"/>
          </p:nvPr>
        </p:nvSpPr>
        <p:spPr>
          <a:xfrm>
            <a:off x="1169275" y="2571092"/>
            <a:ext cx="7216441" cy="3600000"/>
          </a:xfrm>
        </p:spPr>
        <p:txBody>
          <a:bodyPr/>
          <a:lstStyle/>
          <a:p>
            <a:r>
              <a:rPr lang="en-GB" sz="2400"/>
              <a:t>How you prepare food is also different in space, because you </a:t>
            </a:r>
            <a:r>
              <a:rPr lang="en-GB" sz="2400" dirty="0"/>
              <a:t>do not </a:t>
            </a:r>
            <a:r>
              <a:rPr lang="en-GB" sz="2400"/>
              <a:t>have the </a:t>
            </a:r>
            <a:r>
              <a:rPr lang="en-GB" sz="2400" dirty="0"/>
              <a:t>same </a:t>
            </a:r>
            <a:r>
              <a:rPr lang="en-GB" sz="2400"/>
              <a:t>equipment </a:t>
            </a:r>
            <a:r>
              <a:rPr lang="en-GB" sz="2400" dirty="0"/>
              <a:t>as on earth</a:t>
            </a:r>
            <a:r>
              <a:rPr lang="en-GB" sz="2400"/>
              <a:t>.</a:t>
            </a:r>
            <a:r>
              <a:rPr lang="en-GB" sz="2400" dirty="0"/>
              <a:t> </a:t>
            </a:r>
            <a:endParaRPr lang="en-GB" sz="2400"/>
          </a:p>
          <a:p>
            <a:endParaRPr lang="en-GB" sz="2400"/>
          </a:p>
          <a:p>
            <a:r>
              <a:rPr lang="en-GB" sz="2400"/>
              <a:t>A meal for four astronauts can be set up in about five minutes, but heating or rehydrating the food takes an extra 20 to 30 minutes</a:t>
            </a:r>
            <a:r>
              <a:rPr lang="en-GB" sz="2400" dirty="0"/>
              <a:t>.</a:t>
            </a:r>
            <a:endParaRPr lang="en-GB" sz="2400"/>
          </a:p>
          <a:p>
            <a:pPr marL="0" indent="0">
              <a:buNone/>
            </a:pPr>
            <a:endParaRPr lang="en-GB" sz="2400"/>
          </a:p>
          <a:p>
            <a:r>
              <a:rPr lang="en-GB" sz="2400"/>
              <a:t>Let’s have a look at a kitchen on Earth, and think of some of the things we don’t have in space.</a:t>
            </a:r>
          </a:p>
        </p:txBody>
      </p:sp>
    </p:spTree>
    <p:extLst>
      <p:ext uri="{BB962C8B-B14F-4D97-AF65-F5344CB8AC3E}">
        <p14:creationId xmlns:p14="http://schemas.microsoft.com/office/powerpoint/2010/main" val="2682313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picture containing indoor, floor, area, kitchen appliance&#10;&#10;Description automatically generated">
            <a:extLst>
              <a:ext uri="{FF2B5EF4-FFF2-40B4-BE49-F238E27FC236}">
                <a16:creationId xmlns:a16="http://schemas.microsoft.com/office/drawing/2014/main" id="{C3A56375-2F58-4B4D-BF26-354BE097E7F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424794" y="2608936"/>
            <a:ext cx="5354972" cy="3294773"/>
          </a:xfrm>
          <a:prstGeom prst="rect">
            <a:avLst/>
          </a:prstGeom>
        </p:spPr>
      </p:pic>
      <p:sp>
        <p:nvSpPr>
          <p:cNvPr id="2" name="Title 1">
            <a:extLst>
              <a:ext uri="{FF2B5EF4-FFF2-40B4-BE49-F238E27FC236}">
                <a16:creationId xmlns:a16="http://schemas.microsoft.com/office/drawing/2014/main" id="{0F03D561-EF29-4D75-BD7E-13C9BF8BC453}"/>
              </a:ext>
            </a:extLst>
          </p:cNvPr>
          <p:cNvSpPr>
            <a:spLocks noGrp="1"/>
          </p:cNvSpPr>
          <p:nvPr>
            <p:ph type="ctrTitle"/>
          </p:nvPr>
        </p:nvSpPr>
        <p:spPr/>
        <p:txBody>
          <a:bodyPr/>
          <a:lstStyle/>
          <a:p>
            <a:r>
              <a:rPr lang="en-GB"/>
              <a:t>Space kitchen and a normal kitchen</a:t>
            </a:r>
          </a:p>
        </p:txBody>
      </p:sp>
      <p:cxnSp>
        <p:nvCxnSpPr>
          <p:cNvPr id="7" name="Straight Arrow Connector 6">
            <a:extLst>
              <a:ext uri="{FF2B5EF4-FFF2-40B4-BE49-F238E27FC236}">
                <a16:creationId xmlns:a16="http://schemas.microsoft.com/office/drawing/2014/main" id="{C2AE3503-E91B-48ED-8181-86AA6044A08B}"/>
              </a:ext>
            </a:extLst>
          </p:cNvPr>
          <p:cNvCxnSpPr>
            <a:cxnSpLocks/>
          </p:cNvCxnSpPr>
          <p:nvPr/>
        </p:nvCxnSpPr>
        <p:spPr>
          <a:xfrm flipV="1">
            <a:off x="8270697" y="2508513"/>
            <a:ext cx="1289521" cy="1744989"/>
          </a:xfrm>
          <a:prstGeom prst="straightConnector1">
            <a:avLst/>
          </a:prstGeom>
          <a:ln w="38100">
            <a:solidFill>
              <a:srgbClr val="158B44"/>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96C8095-594F-4410-92CA-7E2614DD80E7}"/>
              </a:ext>
            </a:extLst>
          </p:cNvPr>
          <p:cNvSpPr txBox="1"/>
          <p:nvPr/>
        </p:nvSpPr>
        <p:spPr>
          <a:xfrm>
            <a:off x="9543976" y="1565295"/>
            <a:ext cx="2579809" cy="2246769"/>
          </a:xfrm>
          <a:prstGeom prst="rect">
            <a:avLst/>
          </a:prstGeom>
          <a:noFill/>
        </p:spPr>
        <p:txBody>
          <a:bodyPr wrap="square" rtlCol="0">
            <a:spAutoFit/>
          </a:bodyPr>
          <a:lstStyle/>
          <a:p>
            <a:r>
              <a:rPr lang="en-GB" sz="2000">
                <a:latin typeface="Arial" panose="020B0604020202020204" pitchFamily="34" charset="0"/>
                <a:cs typeface="Arial" panose="020B0604020202020204" pitchFamily="34" charset="0"/>
              </a:rPr>
              <a:t>There is no </a:t>
            </a:r>
            <a:r>
              <a:rPr lang="en-GB" sz="2000" b="1">
                <a:latin typeface="Arial" panose="020B0604020202020204" pitchFamily="34" charset="0"/>
                <a:cs typeface="Arial" panose="020B0604020202020204" pitchFamily="34" charset="0"/>
              </a:rPr>
              <a:t>hob </a:t>
            </a:r>
            <a:r>
              <a:rPr lang="en-GB" sz="2000">
                <a:latin typeface="Arial" panose="020B0604020202020204" pitchFamily="34" charset="0"/>
                <a:cs typeface="Arial" panose="020B0604020202020204" pitchFamily="34" charset="0"/>
              </a:rPr>
              <a:t>at the ISS, so astronauts have to use a food warmer or galley oven, which is similar to an oven at home.</a:t>
            </a:r>
          </a:p>
        </p:txBody>
      </p:sp>
      <p:sp>
        <p:nvSpPr>
          <p:cNvPr id="9" name="TextBox 8">
            <a:extLst>
              <a:ext uri="{FF2B5EF4-FFF2-40B4-BE49-F238E27FC236}">
                <a16:creationId xmlns:a16="http://schemas.microsoft.com/office/drawing/2014/main" id="{9599656D-940E-4040-BC9E-C30C113FC44F}"/>
              </a:ext>
            </a:extLst>
          </p:cNvPr>
          <p:cNvSpPr txBox="1"/>
          <p:nvPr/>
        </p:nvSpPr>
        <p:spPr>
          <a:xfrm>
            <a:off x="9455490" y="3936066"/>
            <a:ext cx="2547326" cy="2554545"/>
          </a:xfrm>
          <a:prstGeom prst="rect">
            <a:avLst/>
          </a:prstGeom>
          <a:noFill/>
        </p:spPr>
        <p:txBody>
          <a:bodyPr wrap="square" rtlCol="0">
            <a:spAutoFit/>
          </a:bodyPr>
          <a:lstStyle/>
          <a:p>
            <a:r>
              <a:rPr lang="en-GB" sz="2000">
                <a:latin typeface="Arial" panose="020B0604020202020204" pitchFamily="34" charset="0"/>
                <a:cs typeface="Arial" panose="020B0604020202020204" pitchFamily="34" charset="0"/>
              </a:rPr>
              <a:t>There is no </a:t>
            </a:r>
            <a:r>
              <a:rPr lang="en-GB" sz="2000" b="1">
                <a:latin typeface="Arial" panose="020B0604020202020204" pitchFamily="34" charset="0"/>
                <a:cs typeface="Arial" panose="020B0604020202020204" pitchFamily="34" charset="0"/>
              </a:rPr>
              <a:t>sink</a:t>
            </a:r>
            <a:r>
              <a:rPr lang="en-GB" sz="2000">
                <a:latin typeface="Arial" panose="020B0604020202020204" pitchFamily="34" charset="0"/>
                <a:cs typeface="Arial" panose="020B0604020202020204" pitchFamily="34" charset="0"/>
              </a:rPr>
              <a:t> on the ISS, but astronauts have to add water to food.</a:t>
            </a:r>
          </a:p>
          <a:p>
            <a:endParaRPr lang="en-GB" sz="2000">
              <a:latin typeface="Arial" panose="020B0604020202020204" pitchFamily="34" charset="0"/>
              <a:cs typeface="Arial" panose="020B0604020202020204" pitchFamily="34" charset="0"/>
            </a:endParaRPr>
          </a:p>
          <a:p>
            <a:r>
              <a:rPr lang="en-GB" sz="2000">
                <a:latin typeface="Arial" panose="020B0604020202020204" pitchFamily="34" charset="0"/>
                <a:cs typeface="Arial" panose="020B0604020202020204" pitchFamily="34" charset="0"/>
              </a:rPr>
              <a:t>They can use a specially designed tap or a water gun.</a:t>
            </a:r>
          </a:p>
        </p:txBody>
      </p:sp>
      <p:cxnSp>
        <p:nvCxnSpPr>
          <p:cNvPr id="11" name="Straight Arrow Connector 10">
            <a:extLst>
              <a:ext uri="{FF2B5EF4-FFF2-40B4-BE49-F238E27FC236}">
                <a16:creationId xmlns:a16="http://schemas.microsoft.com/office/drawing/2014/main" id="{AA6A8FFE-5A29-48D4-9773-8BFD0EF5850A}"/>
              </a:ext>
            </a:extLst>
          </p:cNvPr>
          <p:cNvCxnSpPr>
            <a:cxnSpLocks/>
            <a:endCxn id="9" idx="1"/>
          </p:cNvCxnSpPr>
          <p:nvPr/>
        </p:nvCxnSpPr>
        <p:spPr>
          <a:xfrm>
            <a:off x="6337169" y="4395497"/>
            <a:ext cx="3118321" cy="817842"/>
          </a:xfrm>
          <a:prstGeom prst="straightConnector1">
            <a:avLst/>
          </a:prstGeom>
          <a:ln w="38100">
            <a:solidFill>
              <a:srgbClr val="158B44"/>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CA7F98E3-EE0E-48D4-94C0-4433DF442BAA}"/>
              </a:ext>
            </a:extLst>
          </p:cNvPr>
          <p:cNvCxnSpPr>
            <a:cxnSpLocks/>
          </p:cNvCxnSpPr>
          <p:nvPr/>
        </p:nvCxnSpPr>
        <p:spPr>
          <a:xfrm flipH="1">
            <a:off x="2781300" y="4876800"/>
            <a:ext cx="2730500" cy="1016000"/>
          </a:xfrm>
          <a:prstGeom prst="straightConnector1">
            <a:avLst/>
          </a:prstGeom>
          <a:ln w="38100">
            <a:solidFill>
              <a:srgbClr val="158B44"/>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E78F3337-A5FA-4168-90A2-48E4B39848F8}"/>
              </a:ext>
            </a:extLst>
          </p:cNvPr>
          <p:cNvSpPr txBox="1"/>
          <p:nvPr/>
        </p:nvSpPr>
        <p:spPr>
          <a:xfrm>
            <a:off x="184048" y="5095658"/>
            <a:ext cx="3041314" cy="1323439"/>
          </a:xfrm>
          <a:prstGeom prst="rect">
            <a:avLst/>
          </a:prstGeom>
          <a:noFill/>
        </p:spPr>
        <p:txBody>
          <a:bodyPr wrap="square" rtlCol="0">
            <a:spAutoFit/>
          </a:bodyPr>
          <a:lstStyle/>
          <a:p>
            <a:r>
              <a:rPr lang="en-GB" sz="2000">
                <a:latin typeface="Arial" panose="020B0604020202020204" pitchFamily="34" charset="0"/>
                <a:cs typeface="Arial" panose="020B0604020202020204" pitchFamily="34" charset="0"/>
              </a:rPr>
              <a:t>There is no </a:t>
            </a:r>
            <a:r>
              <a:rPr lang="en-GB" sz="2000" b="1">
                <a:latin typeface="Arial" panose="020B0604020202020204" pitchFamily="34" charset="0"/>
                <a:cs typeface="Arial" panose="020B0604020202020204" pitchFamily="34" charset="0"/>
              </a:rPr>
              <a:t>dishwasher</a:t>
            </a:r>
            <a:r>
              <a:rPr lang="en-GB" sz="2000">
                <a:latin typeface="Arial" panose="020B0604020202020204" pitchFamily="34" charset="0"/>
                <a:cs typeface="Arial" panose="020B0604020202020204" pitchFamily="34" charset="0"/>
              </a:rPr>
              <a:t> for washing up in space, so food is packed in a disposable container.</a:t>
            </a:r>
          </a:p>
        </p:txBody>
      </p:sp>
      <p:sp>
        <p:nvSpPr>
          <p:cNvPr id="29" name="TextBox 28">
            <a:extLst>
              <a:ext uri="{FF2B5EF4-FFF2-40B4-BE49-F238E27FC236}">
                <a16:creationId xmlns:a16="http://schemas.microsoft.com/office/drawing/2014/main" id="{9EC1232F-F42F-4D43-92BB-76D7EEFCEE7E}"/>
              </a:ext>
            </a:extLst>
          </p:cNvPr>
          <p:cNvSpPr txBox="1"/>
          <p:nvPr/>
        </p:nvSpPr>
        <p:spPr>
          <a:xfrm>
            <a:off x="242292" y="2411511"/>
            <a:ext cx="3041314" cy="1938992"/>
          </a:xfrm>
          <a:prstGeom prst="rect">
            <a:avLst/>
          </a:prstGeom>
          <a:noFill/>
        </p:spPr>
        <p:txBody>
          <a:bodyPr wrap="square" rtlCol="0">
            <a:spAutoFit/>
          </a:bodyPr>
          <a:lstStyle/>
          <a:p>
            <a:r>
              <a:rPr lang="en-GB" sz="2000">
                <a:latin typeface="Arial" panose="020B0604020202020204" pitchFamily="34" charset="0"/>
                <a:cs typeface="Arial" panose="020B0604020202020204" pitchFamily="34" charset="0"/>
              </a:rPr>
              <a:t>The ISS does not have a </a:t>
            </a:r>
            <a:r>
              <a:rPr lang="en-GB" sz="2000" b="1">
                <a:latin typeface="Arial" panose="020B0604020202020204" pitchFamily="34" charset="0"/>
                <a:cs typeface="Arial" panose="020B0604020202020204" pitchFamily="34" charset="0"/>
              </a:rPr>
              <a:t>fridge</a:t>
            </a:r>
            <a:r>
              <a:rPr lang="en-GB" sz="2000">
                <a:latin typeface="Arial" panose="020B0604020202020204" pitchFamily="34" charset="0"/>
                <a:cs typeface="Arial" panose="020B0604020202020204" pitchFamily="34" charset="0"/>
              </a:rPr>
              <a:t> or a </a:t>
            </a:r>
            <a:r>
              <a:rPr lang="en-GB" sz="2000" b="1">
                <a:latin typeface="Arial" panose="020B0604020202020204" pitchFamily="34" charset="0"/>
                <a:cs typeface="Arial" panose="020B0604020202020204" pitchFamily="34" charset="0"/>
              </a:rPr>
              <a:t>freezer</a:t>
            </a:r>
            <a:r>
              <a:rPr lang="en-GB" sz="2000">
                <a:latin typeface="Arial" panose="020B0604020202020204" pitchFamily="34" charset="0"/>
                <a:cs typeface="Arial" panose="020B0604020202020204" pitchFamily="34" charset="0"/>
              </a:rPr>
              <a:t>.</a:t>
            </a:r>
          </a:p>
          <a:p>
            <a:endParaRPr lang="en-GB" sz="2000">
              <a:latin typeface="Arial" panose="020B0604020202020204" pitchFamily="34" charset="0"/>
              <a:cs typeface="Arial" panose="020B0604020202020204" pitchFamily="34" charset="0"/>
            </a:endParaRPr>
          </a:p>
          <a:p>
            <a:r>
              <a:rPr lang="en-GB" sz="2000">
                <a:latin typeface="Arial" panose="020B0604020202020204" pitchFamily="34" charset="0"/>
                <a:cs typeface="Arial" panose="020B0604020202020204" pitchFamily="34" charset="0"/>
              </a:rPr>
              <a:t>So, all food needs to be able to be stored at room temperature.</a:t>
            </a:r>
          </a:p>
        </p:txBody>
      </p:sp>
      <p:cxnSp>
        <p:nvCxnSpPr>
          <p:cNvPr id="30" name="Straight Arrow Connector 29">
            <a:extLst>
              <a:ext uri="{FF2B5EF4-FFF2-40B4-BE49-F238E27FC236}">
                <a16:creationId xmlns:a16="http://schemas.microsoft.com/office/drawing/2014/main" id="{AF6853BD-8D8C-4BB4-95F3-BE5BD39C2265}"/>
              </a:ext>
            </a:extLst>
          </p:cNvPr>
          <p:cNvCxnSpPr>
            <a:cxnSpLocks/>
          </p:cNvCxnSpPr>
          <p:nvPr/>
        </p:nvCxnSpPr>
        <p:spPr>
          <a:xfrm flipH="1" flipV="1">
            <a:off x="2156238" y="3164279"/>
            <a:ext cx="1374362" cy="313730"/>
          </a:xfrm>
          <a:prstGeom prst="straightConnector1">
            <a:avLst/>
          </a:prstGeom>
          <a:ln w="38100">
            <a:solidFill>
              <a:srgbClr val="158B4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76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59DE4-9D8A-4D9A-B670-154968A48F65}"/>
              </a:ext>
            </a:extLst>
          </p:cNvPr>
          <p:cNvSpPr>
            <a:spLocks noGrp="1"/>
          </p:cNvSpPr>
          <p:nvPr>
            <p:ph type="ctrTitle"/>
          </p:nvPr>
        </p:nvSpPr>
        <p:spPr/>
        <p:txBody>
          <a:bodyPr/>
          <a:lstStyle/>
          <a:p>
            <a:r>
              <a:rPr lang="en-GB"/>
              <a:t>Preparing space food – the countdown!</a:t>
            </a:r>
          </a:p>
        </p:txBody>
      </p:sp>
      <p:grpSp>
        <p:nvGrpSpPr>
          <p:cNvPr id="4" name="Group 95">
            <a:extLst>
              <a:ext uri="{FF2B5EF4-FFF2-40B4-BE49-F238E27FC236}">
                <a16:creationId xmlns:a16="http://schemas.microsoft.com/office/drawing/2014/main" id="{0241503E-B4CF-477E-A558-F5FF03ED49D8}"/>
              </a:ext>
            </a:extLst>
          </p:cNvPr>
          <p:cNvGrpSpPr/>
          <p:nvPr/>
        </p:nvGrpSpPr>
        <p:grpSpPr>
          <a:xfrm>
            <a:off x="3216112" y="4444034"/>
            <a:ext cx="4501046" cy="1648400"/>
            <a:chOff x="2797012" y="3236930"/>
            <a:chExt cx="4501046" cy="1648400"/>
          </a:xfrm>
        </p:grpSpPr>
        <p:sp>
          <p:nvSpPr>
            <p:cNvPr id="5" name="Rectangle 60">
              <a:extLst>
                <a:ext uri="{FF2B5EF4-FFF2-40B4-BE49-F238E27FC236}">
                  <a16:creationId xmlns:a16="http://schemas.microsoft.com/office/drawing/2014/main" id="{F3064120-35FC-4C7B-9BD0-F39F94E4A1F2}"/>
                </a:ext>
              </a:extLst>
            </p:cNvPr>
            <p:cNvSpPr/>
            <p:nvPr/>
          </p:nvSpPr>
          <p:spPr>
            <a:xfrm>
              <a:off x="2797012" y="3430755"/>
              <a:ext cx="1622986" cy="392058"/>
            </a:xfrm>
            <a:prstGeom prst="rect">
              <a:avLst/>
            </a:prstGeom>
            <a:solidFill>
              <a:srgbClr val="7F9BC0"/>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6" name="Freeform 734">
              <a:extLst>
                <a:ext uri="{FF2B5EF4-FFF2-40B4-BE49-F238E27FC236}">
                  <a16:creationId xmlns:a16="http://schemas.microsoft.com/office/drawing/2014/main" id="{9065D391-AA7C-4CC2-AA94-B6E0F274B63D}"/>
                </a:ext>
              </a:extLst>
            </p:cNvPr>
            <p:cNvSpPr/>
            <p:nvPr/>
          </p:nvSpPr>
          <p:spPr>
            <a:xfrm rot="16200004">
              <a:off x="3482982" y="3198868"/>
              <a:ext cx="22459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7" name="TextBox 74">
              <a:extLst>
                <a:ext uri="{FF2B5EF4-FFF2-40B4-BE49-F238E27FC236}">
                  <a16:creationId xmlns:a16="http://schemas.microsoft.com/office/drawing/2014/main" id="{B0502831-7CE5-4BE1-AECA-AAFF1794B8EC}"/>
                </a:ext>
              </a:extLst>
            </p:cNvPr>
            <p:cNvSpPr txBox="1"/>
            <p:nvPr/>
          </p:nvSpPr>
          <p:spPr>
            <a:xfrm>
              <a:off x="4585415" y="4046639"/>
              <a:ext cx="2712643" cy="838691"/>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 month to go</a:t>
              </a:r>
            </a:p>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GB" sz="1600" b="0" i="0" u="none" strike="noStrike" kern="0" cap="none" spc="0" baseline="0">
                  <a:solidFill>
                    <a:srgbClr val="404040"/>
                  </a:solidFill>
                  <a:uFillTx/>
                  <a:latin typeface="Arial" pitchFamily="34"/>
                  <a:ea typeface="Open Sans" pitchFamily="34"/>
                  <a:cs typeface="Arial" pitchFamily="34"/>
                </a:rPr>
                <a:t>The food is cooked and packed.</a:t>
              </a:r>
              <a:endParaRPr lang="en-US" sz="1600" b="0" i="0" u="none" strike="noStrike" kern="0" cap="none" spc="0" baseline="0">
                <a:solidFill>
                  <a:srgbClr val="404040"/>
                </a:solidFill>
                <a:uFillTx/>
                <a:latin typeface="Arial" pitchFamily="34"/>
                <a:ea typeface="Open Sans" pitchFamily="34"/>
                <a:cs typeface="Arial" pitchFamily="34"/>
              </a:endParaRPr>
            </a:p>
          </p:txBody>
        </p:sp>
      </p:grpSp>
      <p:grpSp>
        <p:nvGrpSpPr>
          <p:cNvPr id="8" name="Group 97">
            <a:extLst>
              <a:ext uri="{FF2B5EF4-FFF2-40B4-BE49-F238E27FC236}">
                <a16:creationId xmlns:a16="http://schemas.microsoft.com/office/drawing/2014/main" id="{C9FECB16-0204-4F40-ADC1-B9ACA3B1E4FC}"/>
              </a:ext>
            </a:extLst>
          </p:cNvPr>
          <p:cNvGrpSpPr/>
          <p:nvPr/>
        </p:nvGrpSpPr>
        <p:grpSpPr>
          <a:xfrm>
            <a:off x="4867902" y="3004649"/>
            <a:ext cx="3947048" cy="2204153"/>
            <a:chOff x="4448802" y="1797545"/>
            <a:chExt cx="3947048" cy="2204153"/>
          </a:xfrm>
        </p:grpSpPr>
        <p:sp>
          <p:nvSpPr>
            <p:cNvPr id="9" name="Rectangle 52">
              <a:extLst>
                <a:ext uri="{FF2B5EF4-FFF2-40B4-BE49-F238E27FC236}">
                  <a16:creationId xmlns:a16="http://schemas.microsoft.com/office/drawing/2014/main" id="{30B06BD9-13F4-478B-884D-2CA3D4F9D077}"/>
                </a:ext>
              </a:extLst>
            </p:cNvPr>
            <p:cNvSpPr/>
            <p:nvPr/>
          </p:nvSpPr>
          <p:spPr>
            <a:xfrm>
              <a:off x="4448802" y="3430755"/>
              <a:ext cx="1622986" cy="392058"/>
            </a:xfrm>
            <a:prstGeom prst="rect">
              <a:avLst/>
            </a:prstGeom>
            <a:solidFill>
              <a:srgbClr val="799A2B"/>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10" name="Freeform 734">
              <a:extLst>
                <a:ext uri="{FF2B5EF4-FFF2-40B4-BE49-F238E27FC236}">
                  <a16:creationId xmlns:a16="http://schemas.microsoft.com/office/drawing/2014/main" id="{CADC91C5-D823-4298-865D-7E9A85BFD358}"/>
                </a:ext>
              </a:extLst>
            </p:cNvPr>
            <p:cNvSpPr/>
            <p:nvPr/>
          </p:nvSpPr>
          <p:spPr>
            <a:xfrm rot="5400013">
              <a:off x="5172303" y="3739037"/>
              <a:ext cx="22460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11" name="TextBox 79">
              <a:extLst>
                <a:ext uri="{FF2B5EF4-FFF2-40B4-BE49-F238E27FC236}">
                  <a16:creationId xmlns:a16="http://schemas.microsoft.com/office/drawing/2014/main" id="{FBB35474-6CB0-4575-B8E9-6C719ED5CB1E}"/>
                </a:ext>
              </a:extLst>
            </p:cNvPr>
            <p:cNvSpPr txBox="1"/>
            <p:nvPr/>
          </p:nvSpPr>
          <p:spPr>
            <a:xfrm>
              <a:off x="6666181" y="1797545"/>
              <a:ext cx="1729669" cy="1084912"/>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2/3 days to go</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0" cap="none" spc="0" baseline="0">
                  <a:solidFill>
                    <a:srgbClr val="404040"/>
                  </a:solidFill>
                  <a:uFillTx/>
                  <a:latin typeface="Arial" pitchFamily="34"/>
                  <a:ea typeface="Open Sans" pitchFamily="34"/>
                  <a:cs typeface="Arial" pitchFamily="34"/>
                </a:rPr>
                <a:t>The food is loaded onto the spacecraft.</a:t>
              </a:r>
            </a:p>
          </p:txBody>
        </p:sp>
      </p:grpSp>
      <p:grpSp>
        <p:nvGrpSpPr>
          <p:cNvPr id="12" name="Group 98">
            <a:extLst>
              <a:ext uri="{FF2B5EF4-FFF2-40B4-BE49-F238E27FC236}">
                <a16:creationId xmlns:a16="http://schemas.microsoft.com/office/drawing/2014/main" id="{3774242B-FE28-47FE-BB6A-6DDEF212577D}"/>
              </a:ext>
            </a:extLst>
          </p:cNvPr>
          <p:cNvGrpSpPr/>
          <p:nvPr/>
        </p:nvGrpSpPr>
        <p:grpSpPr>
          <a:xfrm>
            <a:off x="6519693" y="4444911"/>
            <a:ext cx="1622986" cy="585006"/>
            <a:chOff x="6100593" y="3237807"/>
            <a:chExt cx="1622986" cy="585006"/>
          </a:xfrm>
        </p:grpSpPr>
        <p:sp>
          <p:nvSpPr>
            <p:cNvPr id="13" name="Rectangle 58">
              <a:extLst>
                <a:ext uri="{FF2B5EF4-FFF2-40B4-BE49-F238E27FC236}">
                  <a16:creationId xmlns:a16="http://schemas.microsoft.com/office/drawing/2014/main" id="{40B95A94-FBFF-4985-8ED4-9BD9B2CECDCE}"/>
                </a:ext>
              </a:extLst>
            </p:cNvPr>
            <p:cNvSpPr/>
            <p:nvPr/>
          </p:nvSpPr>
          <p:spPr>
            <a:xfrm>
              <a:off x="6100593" y="3430755"/>
              <a:ext cx="1622986" cy="392058"/>
            </a:xfrm>
            <a:prstGeom prst="rect">
              <a:avLst/>
            </a:prstGeom>
            <a:solidFill>
              <a:srgbClr val="F78600"/>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14" name="Freeform 734">
              <a:extLst>
                <a:ext uri="{FF2B5EF4-FFF2-40B4-BE49-F238E27FC236}">
                  <a16:creationId xmlns:a16="http://schemas.microsoft.com/office/drawing/2014/main" id="{8DFFAF57-26D8-48CE-88EF-93EF106C3CA7}"/>
                </a:ext>
              </a:extLst>
            </p:cNvPr>
            <p:cNvSpPr/>
            <p:nvPr/>
          </p:nvSpPr>
          <p:spPr>
            <a:xfrm rot="16200004">
              <a:off x="6818315" y="3199750"/>
              <a:ext cx="22460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grpSp>
      <p:grpSp>
        <p:nvGrpSpPr>
          <p:cNvPr id="22" name="Group 100">
            <a:extLst>
              <a:ext uri="{FF2B5EF4-FFF2-40B4-BE49-F238E27FC236}">
                <a16:creationId xmlns:a16="http://schemas.microsoft.com/office/drawing/2014/main" id="{CC3B624D-861D-4024-AD68-004E5F0EA134}"/>
              </a:ext>
            </a:extLst>
          </p:cNvPr>
          <p:cNvGrpSpPr/>
          <p:nvPr/>
        </p:nvGrpSpPr>
        <p:grpSpPr>
          <a:xfrm>
            <a:off x="8179741" y="4444910"/>
            <a:ext cx="1622986" cy="586002"/>
            <a:chOff x="9404183" y="3236802"/>
            <a:chExt cx="1622986" cy="586002"/>
          </a:xfrm>
        </p:grpSpPr>
        <p:sp>
          <p:nvSpPr>
            <p:cNvPr id="23" name="Round Same Side Corner Rectangle 77">
              <a:extLst>
                <a:ext uri="{FF2B5EF4-FFF2-40B4-BE49-F238E27FC236}">
                  <a16:creationId xmlns:a16="http://schemas.microsoft.com/office/drawing/2014/main" id="{F7E5D5D9-2766-4BF0-9570-813AE7B1DA8E}"/>
                </a:ext>
              </a:extLst>
            </p:cNvPr>
            <p:cNvSpPr/>
            <p:nvPr/>
          </p:nvSpPr>
          <p:spPr>
            <a:xfrm rot="5400013">
              <a:off x="10019647" y="2815282"/>
              <a:ext cx="392058" cy="1622986"/>
            </a:xfrm>
            <a:custGeom>
              <a:avLst/>
              <a:gdLst>
                <a:gd name="f0" fmla="val 10800000"/>
                <a:gd name="f1" fmla="val 5400000"/>
                <a:gd name="f2" fmla="val 16200000"/>
                <a:gd name="f3" fmla="val w"/>
                <a:gd name="f4" fmla="val h"/>
                <a:gd name="f5" fmla="val ss"/>
                <a:gd name="f6" fmla="val 0"/>
                <a:gd name="f7" fmla="val 50000"/>
                <a:gd name="f8" fmla="abs f3"/>
                <a:gd name="f9" fmla="abs f4"/>
                <a:gd name="f10" fmla="abs f5"/>
                <a:gd name="f11" fmla="?: f8 f3 1"/>
                <a:gd name="f12" fmla="?: f9 f4 1"/>
                <a:gd name="f13" fmla="?: f10 f5 1"/>
                <a:gd name="f14" fmla="*/ f11 1 21600"/>
                <a:gd name="f15" fmla="*/ f12 1 21600"/>
                <a:gd name="f16" fmla="*/ 21600 f11 1"/>
                <a:gd name="f17" fmla="*/ 21600 f12 1"/>
                <a:gd name="f18" fmla="min f15 f14"/>
                <a:gd name="f19" fmla="*/ f16 1 f13"/>
                <a:gd name="f20" fmla="*/ f17 1 f13"/>
                <a:gd name="f21" fmla="val f19"/>
                <a:gd name="f22" fmla="val f20"/>
                <a:gd name="f23" fmla="*/ f6 f18 1"/>
                <a:gd name="f24" fmla="+- f22 0 f6"/>
                <a:gd name="f25" fmla="+- f21 0 f6"/>
                <a:gd name="f26" fmla="*/ f21 f18 1"/>
                <a:gd name="f27" fmla="*/ f22 f18 1"/>
                <a:gd name="f28" fmla="min f25 f24"/>
                <a:gd name="f29" fmla="*/ f28 f7 1"/>
                <a:gd name="f30" fmla="*/ f28 f6 1"/>
                <a:gd name="f31" fmla="*/ f29 1 100000"/>
                <a:gd name="f32" fmla="*/ f30 1 100000"/>
                <a:gd name="f33" fmla="+- f21 0 f31"/>
                <a:gd name="f34" fmla="+- f22 0 f32"/>
                <a:gd name="f35" fmla="+- f31 0 f32"/>
                <a:gd name="f36" fmla="*/ f31 29289 1"/>
                <a:gd name="f37" fmla="*/ f32 29289 1"/>
                <a:gd name="f38" fmla="*/ f31 f18 1"/>
                <a:gd name="f39" fmla="*/ f32 f18 1"/>
                <a:gd name="f40" fmla="*/ f36 1 100000"/>
                <a:gd name="f41" fmla="*/ f37 1 100000"/>
                <a:gd name="f42" fmla="*/ f33 f18 1"/>
                <a:gd name="f43" fmla="*/ f34 f18 1"/>
                <a:gd name="f44" fmla="?: f35 f40 f41"/>
                <a:gd name="f45" fmla="+- f22 0 f41"/>
                <a:gd name="f46" fmla="*/ f40 f18 1"/>
                <a:gd name="f47" fmla="+- f21 0 f44"/>
                <a:gd name="f48" fmla="*/ f44 f18 1"/>
                <a:gd name="f49" fmla="*/ f45 f18 1"/>
                <a:gd name="f50" fmla="*/ f47 f18 1"/>
              </a:gdLst>
              <a:ahLst/>
              <a:cxnLst>
                <a:cxn ang="3cd4">
                  <a:pos x="hc" y="t"/>
                </a:cxn>
                <a:cxn ang="0">
                  <a:pos x="r" y="vc"/>
                </a:cxn>
                <a:cxn ang="cd4">
                  <a:pos x="hc" y="b"/>
                </a:cxn>
                <a:cxn ang="cd2">
                  <a:pos x="l" y="vc"/>
                </a:cxn>
              </a:cxnLst>
              <a:rect l="f48" t="f46" r="f50" b="f49"/>
              <a:pathLst>
                <a:path>
                  <a:moveTo>
                    <a:pt x="f38" y="f23"/>
                  </a:moveTo>
                  <a:lnTo>
                    <a:pt x="f42" y="f23"/>
                  </a:lnTo>
                  <a:arcTo wR="f38" hR="f38" stAng="f2" swAng="f1"/>
                  <a:lnTo>
                    <a:pt x="f26" y="f43"/>
                  </a:lnTo>
                  <a:arcTo wR="f39" hR="f39" stAng="f6" swAng="f1"/>
                  <a:lnTo>
                    <a:pt x="f39" y="f27"/>
                  </a:lnTo>
                  <a:arcTo wR="f39" hR="f39" stAng="f1" swAng="f1"/>
                  <a:lnTo>
                    <a:pt x="f23" y="f38"/>
                  </a:lnTo>
                  <a:arcTo wR="f38" hR="f38" stAng="f0" swAng="f1"/>
                  <a:close/>
                </a:path>
              </a:pathLst>
            </a:custGeom>
            <a:solidFill>
              <a:srgbClr val="FF7471"/>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24" name="Freeform 734">
              <a:extLst>
                <a:ext uri="{FF2B5EF4-FFF2-40B4-BE49-F238E27FC236}">
                  <a16:creationId xmlns:a16="http://schemas.microsoft.com/office/drawing/2014/main" id="{D3206884-FE6E-4F09-9FD7-7DB046B3467D}"/>
                </a:ext>
              </a:extLst>
            </p:cNvPr>
            <p:cNvSpPr/>
            <p:nvPr/>
          </p:nvSpPr>
          <p:spPr>
            <a:xfrm rot="16200004">
              <a:off x="10107124" y="3198740"/>
              <a:ext cx="22459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26" name="Rectangle 90">
              <a:extLst>
                <a:ext uri="{FF2B5EF4-FFF2-40B4-BE49-F238E27FC236}">
                  <a16:creationId xmlns:a16="http://schemas.microsoft.com/office/drawing/2014/main" id="{B95A3AEF-A8F2-40ED-B7D5-6C49B715A753}"/>
                </a:ext>
              </a:extLst>
            </p:cNvPr>
            <p:cNvSpPr/>
            <p:nvPr/>
          </p:nvSpPr>
          <p:spPr>
            <a:xfrm>
              <a:off x="10215643" y="3470358"/>
              <a:ext cx="65" cy="322652"/>
            </a:xfrm>
            <a:prstGeom prst="rect">
              <a:avLst/>
            </a:prstGeom>
            <a:noFill/>
            <a:ln cap="flat">
              <a:noFill/>
              <a:prstDash val="solid"/>
            </a:ln>
          </p:spPr>
          <p:txBody>
            <a:bodyPr vert="horz" wrap="none" lIns="0" tIns="0" rIns="0" bIns="0" anchor="t" anchorCtr="1" compatLnSpc="1">
              <a:spAutoFit/>
            </a:bodyPr>
            <a:lstStyle/>
            <a:p>
              <a:pPr marL="0" marR="0" lvl="0" indent="0" algn="ctr" defTabSz="457200" rtl="0" fontAlgn="auto" hangingPunct="1">
                <a:lnSpc>
                  <a:spcPct val="130000"/>
                </a:lnSpc>
                <a:spcBef>
                  <a:spcPts val="0"/>
                </a:spcBef>
                <a:spcAft>
                  <a:spcPts val="0"/>
                </a:spcAft>
                <a:buNone/>
                <a:tabLst/>
                <a:defRPr sz="1800" b="0" i="0" u="none" strike="noStrike" kern="0" cap="none" spc="0" baseline="0">
                  <a:solidFill>
                    <a:srgbClr val="000000"/>
                  </a:solidFill>
                  <a:uFillTx/>
                </a:defRPr>
              </a:pPr>
              <a:endParaRPr lang="en-US" b="0" i="0" u="none" strike="noStrike" kern="0" cap="none" spc="0" baseline="0">
                <a:solidFill>
                  <a:srgbClr val="FFFFFF"/>
                </a:solidFill>
                <a:uFillTx/>
                <a:latin typeface="Arial" pitchFamily="34"/>
                <a:ea typeface="Open Sans" pitchFamily="34"/>
                <a:cs typeface="Arial" pitchFamily="34"/>
              </a:endParaRPr>
            </a:p>
          </p:txBody>
        </p:sp>
      </p:grpSp>
      <p:grpSp>
        <p:nvGrpSpPr>
          <p:cNvPr id="27" name="Group 94">
            <a:extLst>
              <a:ext uri="{FF2B5EF4-FFF2-40B4-BE49-F238E27FC236}">
                <a16:creationId xmlns:a16="http://schemas.microsoft.com/office/drawing/2014/main" id="{3D200A6B-AEF1-4B24-92FA-86DDB9561A41}"/>
              </a:ext>
            </a:extLst>
          </p:cNvPr>
          <p:cNvGrpSpPr/>
          <p:nvPr/>
        </p:nvGrpSpPr>
        <p:grpSpPr>
          <a:xfrm>
            <a:off x="691519" y="3073507"/>
            <a:ext cx="2495780" cy="2137828"/>
            <a:chOff x="272419" y="1866403"/>
            <a:chExt cx="2495780" cy="2137828"/>
          </a:xfrm>
        </p:grpSpPr>
        <p:sp>
          <p:nvSpPr>
            <p:cNvPr id="28" name="TextBox 76">
              <a:extLst>
                <a:ext uri="{FF2B5EF4-FFF2-40B4-BE49-F238E27FC236}">
                  <a16:creationId xmlns:a16="http://schemas.microsoft.com/office/drawing/2014/main" id="{823E2B69-CEBB-43D4-8CEF-E9774CD4DBAB}"/>
                </a:ext>
              </a:extLst>
            </p:cNvPr>
            <p:cNvSpPr txBox="1"/>
            <p:nvPr/>
          </p:nvSpPr>
          <p:spPr>
            <a:xfrm>
              <a:off x="272419" y="1866403"/>
              <a:ext cx="2289012"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18 months to go</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0" cap="none" spc="0" baseline="0">
                  <a:solidFill>
                    <a:srgbClr val="404040"/>
                  </a:solidFill>
                  <a:uFillTx/>
                  <a:latin typeface="Arial" pitchFamily="34"/>
                  <a:ea typeface="Open Sans" pitchFamily="34"/>
                  <a:cs typeface="Arial" pitchFamily="34"/>
                </a:rPr>
                <a:t>Astronauts undergo taste-testing sessions to help pick food for in space.</a:t>
              </a:r>
              <a:endParaRPr lang="en-US" sz="1600" b="0" i="0" u="none" strike="noStrike" kern="0" cap="none" spc="0" baseline="0">
                <a:solidFill>
                  <a:srgbClr val="404040"/>
                </a:solidFill>
                <a:uFillTx/>
                <a:latin typeface="Arial" pitchFamily="34"/>
                <a:ea typeface="Open Sans" pitchFamily="34"/>
                <a:cs typeface="Arial" pitchFamily="34"/>
              </a:endParaRPr>
            </a:p>
          </p:txBody>
        </p:sp>
        <p:grpSp>
          <p:nvGrpSpPr>
            <p:cNvPr id="29" name="Group 93">
              <a:extLst>
                <a:ext uri="{FF2B5EF4-FFF2-40B4-BE49-F238E27FC236}">
                  <a16:creationId xmlns:a16="http://schemas.microsoft.com/office/drawing/2014/main" id="{45431D64-6E88-48B1-988D-E16309139BF8}"/>
                </a:ext>
              </a:extLst>
            </p:cNvPr>
            <p:cNvGrpSpPr/>
            <p:nvPr/>
          </p:nvGrpSpPr>
          <p:grpSpPr>
            <a:xfrm>
              <a:off x="1145213" y="3430755"/>
              <a:ext cx="1622986" cy="573476"/>
              <a:chOff x="1145213" y="3430755"/>
              <a:chExt cx="1622986" cy="573476"/>
            </a:xfrm>
          </p:grpSpPr>
          <p:sp>
            <p:nvSpPr>
              <p:cNvPr id="30" name="Round Same Side Corner Rectangle 83">
                <a:extLst>
                  <a:ext uri="{FF2B5EF4-FFF2-40B4-BE49-F238E27FC236}">
                    <a16:creationId xmlns:a16="http://schemas.microsoft.com/office/drawing/2014/main" id="{AF44B481-C9E1-4BBA-B302-48D3054A1080}"/>
                  </a:ext>
                </a:extLst>
              </p:cNvPr>
              <p:cNvSpPr/>
              <p:nvPr/>
            </p:nvSpPr>
            <p:spPr>
              <a:xfrm rot="16199987" flipH="1">
                <a:off x="1760677" y="2815291"/>
                <a:ext cx="392058" cy="1622986"/>
              </a:xfrm>
              <a:custGeom>
                <a:avLst/>
                <a:gdLst>
                  <a:gd name="f0" fmla="val 10800000"/>
                  <a:gd name="f1" fmla="val 5400000"/>
                  <a:gd name="f2" fmla="val 16200000"/>
                  <a:gd name="f3" fmla="val w"/>
                  <a:gd name="f4" fmla="val h"/>
                  <a:gd name="f5" fmla="val ss"/>
                  <a:gd name="f6" fmla="val 0"/>
                  <a:gd name="f7" fmla="val 50000"/>
                  <a:gd name="f8" fmla="abs f3"/>
                  <a:gd name="f9" fmla="abs f4"/>
                  <a:gd name="f10" fmla="abs f5"/>
                  <a:gd name="f11" fmla="?: f8 f3 1"/>
                  <a:gd name="f12" fmla="?: f9 f4 1"/>
                  <a:gd name="f13" fmla="?: f10 f5 1"/>
                  <a:gd name="f14" fmla="*/ f11 1 21600"/>
                  <a:gd name="f15" fmla="*/ f12 1 21600"/>
                  <a:gd name="f16" fmla="*/ 21600 f11 1"/>
                  <a:gd name="f17" fmla="*/ 21600 f12 1"/>
                  <a:gd name="f18" fmla="min f15 f14"/>
                  <a:gd name="f19" fmla="*/ f16 1 f13"/>
                  <a:gd name="f20" fmla="*/ f17 1 f13"/>
                  <a:gd name="f21" fmla="val f19"/>
                  <a:gd name="f22" fmla="val f20"/>
                  <a:gd name="f23" fmla="*/ f6 f18 1"/>
                  <a:gd name="f24" fmla="+- f22 0 f6"/>
                  <a:gd name="f25" fmla="+- f21 0 f6"/>
                  <a:gd name="f26" fmla="*/ f21 f18 1"/>
                  <a:gd name="f27" fmla="*/ f22 f18 1"/>
                  <a:gd name="f28" fmla="min f25 f24"/>
                  <a:gd name="f29" fmla="*/ f28 f7 1"/>
                  <a:gd name="f30" fmla="*/ f28 f6 1"/>
                  <a:gd name="f31" fmla="*/ f29 1 100000"/>
                  <a:gd name="f32" fmla="*/ f30 1 100000"/>
                  <a:gd name="f33" fmla="+- f21 0 f31"/>
                  <a:gd name="f34" fmla="+- f22 0 f32"/>
                  <a:gd name="f35" fmla="+- f31 0 f32"/>
                  <a:gd name="f36" fmla="*/ f31 29289 1"/>
                  <a:gd name="f37" fmla="*/ f32 29289 1"/>
                  <a:gd name="f38" fmla="*/ f31 f18 1"/>
                  <a:gd name="f39" fmla="*/ f32 f18 1"/>
                  <a:gd name="f40" fmla="*/ f36 1 100000"/>
                  <a:gd name="f41" fmla="*/ f37 1 100000"/>
                  <a:gd name="f42" fmla="*/ f33 f18 1"/>
                  <a:gd name="f43" fmla="*/ f34 f18 1"/>
                  <a:gd name="f44" fmla="?: f35 f40 f41"/>
                  <a:gd name="f45" fmla="+- f22 0 f41"/>
                  <a:gd name="f46" fmla="*/ f40 f18 1"/>
                  <a:gd name="f47" fmla="+- f21 0 f44"/>
                  <a:gd name="f48" fmla="*/ f44 f18 1"/>
                  <a:gd name="f49" fmla="*/ f45 f18 1"/>
                  <a:gd name="f50" fmla="*/ f47 f18 1"/>
                </a:gdLst>
                <a:ahLst/>
                <a:cxnLst>
                  <a:cxn ang="3cd4">
                    <a:pos x="hc" y="t"/>
                  </a:cxn>
                  <a:cxn ang="0">
                    <a:pos x="r" y="vc"/>
                  </a:cxn>
                  <a:cxn ang="cd4">
                    <a:pos x="hc" y="b"/>
                  </a:cxn>
                  <a:cxn ang="cd2">
                    <a:pos x="l" y="vc"/>
                  </a:cxn>
                </a:cxnLst>
                <a:rect l="f48" t="f46" r="f50" b="f49"/>
                <a:pathLst>
                  <a:path>
                    <a:moveTo>
                      <a:pt x="f38" y="f23"/>
                    </a:moveTo>
                    <a:lnTo>
                      <a:pt x="f42" y="f23"/>
                    </a:lnTo>
                    <a:arcTo wR="f38" hR="f38" stAng="f2" swAng="f1"/>
                    <a:lnTo>
                      <a:pt x="f26" y="f43"/>
                    </a:lnTo>
                    <a:arcTo wR="f39" hR="f39" stAng="f6" swAng="f1"/>
                    <a:lnTo>
                      <a:pt x="f39" y="f27"/>
                    </a:lnTo>
                    <a:arcTo wR="f39" hR="f39" stAng="f1" swAng="f1"/>
                    <a:lnTo>
                      <a:pt x="f23" y="f38"/>
                    </a:lnTo>
                    <a:arcTo wR="f38" hR="f38" stAng="f0" swAng="f1"/>
                    <a:close/>
                  </a:path>
                </a:pathLst>
              </a:custGeom>
              <a:solidFill>
                <a:srgbClr val="193C69"/>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31" name="Freeform 734">
                <a:extLst>
                  <a:ext uri="{FF2B5EF4-FFF2-40B4-BE49-F238E27FC236}">
                    <a16:creationId xmlns:a16="http://schemas.microsoft.com/office/drawing/2014/main" id="{B6993416-0B8B-4D73-BDC9-EC9F7904E6F7}"/>
                  </a:ext>
                </a:extLst>
              </p:cNvPr>
              <p:cNvSpPr/>
              <p:nvPr/>
            </p:nvSpPr>
            <p:spPr>
              <a:xfrm rot="5400013">
                <a:off x="1883499" y="3741570"/>
                <a:ext cx="22460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32" name="Rectangle 91">
                <a:extLst>
                  <a:ext uri="{FF2B5EF4-FFF2-40B4-BE49-F238E27FC236}">
                    <a16:creationId xmlns:a16="http://schemas.microsoft.com/office/drawing/2014/main" id="{98A1896F-40CF-4219-85B2-9784D0AA243F}"/>
                  </a:ext>
                </a:extLst>
              </p:cNvPr>
              <p:cNvSpPr/>
              <p:nvPr/>
            </p:nvSpPr>
            <p:spPr>
              <a:xfrm>
                <a:off x="1983510" y="3484220"/>
                <a:ext cx="65" cy="322652"/>
              </a:xfrm>
              <a:prstGeom prst="rect">
                <a:avLst/>
              </a:prstGeom>
              <a:noFill/>
              <a:ln cap="flat">
                <a:noFill/>
                <a:prstDash val="solid"/>
              </a:ln>
            </p:spPr>
            <p:txBody>
              <a:bodyPr vert="horz" wrap="none" lIns="0" tIns="0" rIns="0" bIns="0" anchor="t" anchorCtr="1" compatLnSpc="1">
                <a:spAutoFit/>
              </a:bodyPr>
              <a:lstStyle/>
              <a:p>
                <a:pPr marL="0" marR="0" lvl="0" indent="0" algn="ctr" defTabSz="457200" rtl="0" fontAlgn="auto" hangingPunct="1">
                  <a:lnSpc>
                    <a:spcPct val="130000"/>
                  </a:lnSpc>
                  <a:spcBef>
                    <a:spcPts val="0"/>
                  </a:spcBef>
                  <a:spcAft>
                    <a:spcPts val="0"/>
                  </a:spcAft>
                  <a:buNone/>
                  <a:tabLst/>
                  <a:defRPr sz="1800" b="0" i="0" u="none" strike="noStrike" kern="0" cap="none" spc="0" baseline="0">
                    <a:solidFill>
                      <a:srgbClr val="000000"/>
                    </a:solidFill>
                    <a:uFillTx/>
                  </a:defRPr>
                </a:pPr>
                <a:endParaRPr lang="en-US" b="0" i="0" u="none" strike="noStrike" kern="0" cap="none" spc="0" baseline="0">
                  <a:solidFill>
                    <a:srgbClr val="FFFFFF"/>
                  </a:solidFill>
                  <a:uFillTx/>
                  <a:latin typeface="Arial" pitchFamily="34"/>
                  <a:ea typeface="Open Sans" pitchFamily="34"/>
                  <a:cs typeface="Arial" pitchFamily="34"/>
                </a:endParaRPr>
              </a:p>
            </p:txBody>
          </p:sp>
        </p:grpSp>
      </p:grpSp>
      <p:sp>
        <p:nvSpPr>
          <p:cNvPr id="33" name="TextBox 76">
            <a:extLst>
              <a:ext uri="{FF2B5EF4-FFF2-40B4-BE49-F238E27FC236}">
                <a16:creationId xmlns:a16="http://schemas.microsoft.com/office/drawing/2014/main" id="{0B78E33D-3EE5-4373-A344-D005FF00D02C}"/>
              </a:ext>
            </a:extLst>
          </p:cNvPr>
          <p:cNvSpPr txBox="1"/>
          <p:nvPr/>
        </p:nvSpPr>
        <p:spPr>
          <a:xfrm>
            <a:off x="2233109" y="5253743"/>
            <a:ext cx="2429524" cy="1084912"/>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5 months to go</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0" cap="none" spc="0" baseline="0">
                <a:solidFill>
                  <a:srgbClr val="404040"/>
                </a:solidFill>
                <a:uFillTx/>
                <a:latin typeface="Arial" pitchFamily="34"/>
                <a:ea typeface="Open Sans" pitchFamily="34"/>
                <a:cs typeface="Arial" pitchFamily="34"/>
              </a:rPr>
              <a:t>Astronauts, along with nutritionists, choose what will be on the menu.</a:t>
            </a:r>
          </a:p>
        </p:txBody>
      </p:sp>
      <p:sp>
        <p:nvSpPr>
          <p:cNvPr id="34" name="TextBox 79">
            <a:extLst>
              <a:ext uri="{FF2B5EF4-FFF2-40B4-BE49-F238E27FC236}">
                <a16:creationId xmlns:a16="http://schemas.microsoft.com/office/drawing/2014/main" id="{A15DFBAC-7408-4A49-AA40-B72CA8A7A77E}"/>
              </a:ext>
            </a:extLst>
          </p:cNvPr>
          <p:cNvSpPr txBox="1"/>
          <p:nvPr/>
        </p:nvSpPr>
        <p:spPr>
          <a:xfrm>
            <a:off x="8026263" y="5222866"/>
            <a:ext cx="1729669" cy="1084912"/>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0 days to go</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0" cap="none" spc="0" baseline="0">
                <a:solidFill>
                  <a:srgbClr val="404040"/>
                </a:solidFill>
                <a:uFillTx/>
                <a:latin typeface="Arial" pitchFamily="34"/>
                <a:ea typeface="Open Sans" pitchFamily="34"/>
                <a:cs typeface="Arial" pitchFamily="34"/>
              </a:rPr>
              <a:t>Lift-off! The astronauts and the food go into space.</a:t>
            </a:r>
          </a:p>
        </p:txBody>
      </p:sp>
      <p:pic>
        <p:nvPicPr>
          <p:cNvPr id="36" name="Picture 35">
            <a:extLst>
              <a:ext uri="{FF2B5EF4-FFF2-40B4-BE49-F238E27FC236}">
                <a16:creationId xmlns:a16="http://schemas.microsoft.com/office/drawing/2014/main" id="{2A0E4FEC-8B44-4126-945A-B0F634FD489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487221" y="2553191"/>
            <a:ext cx="2713732" cy="3429000"/>
          </a:xfrm>
          <a:prstGeom prst="rect">
            <a:avLst/>
          </a:prstGeom>
        </p:spPr>
      </p:pic>
      <p:sp>
        <p:nvSpPr>
          <p:cNvPr id="35" name="TextBox 76">
            <a:extLst>
              <a:ext uri="{FF2B5EF4-FFF2-40B4-BE49-F238E27FC236}">
                <a16:creationId xmlns:a16="http://schemas.microsoft.com/office/drawing/2014/main" id="{DDDB32D9-3658-4010-B4D8-494358D8A474}"/>
              </a:ext>
            </a:extLst>
          </p:cNvPr>
          <p:cNvSpPr txBox="1"/>
          <p:nvPr/>
        </p:nvSpPr>
        <p:spPr>
          <a:xfrm>
            <a:off x="3752913" y="3065103"/>
            <a:ext cx="2429524" cy="1084912"/>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3 months to go</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0" cap="none" spc="0" baseline="0">
                <a:solidFill>
                  <a:srgbClr val="404040"/>
                </a:solidFill>
                <a:uFillTx/>
                <a:latin typeface="Arial" pitchFamily="34"/>
                <a:ea typeface="Open Sans" pitchFamily="34"/>
                <a:cs typeface="Arial" pitchFamily="34"/>
              </a:rPr>
              <a:t>The menus are then finalised and given to the shut­tle food contractor.</a:t>
            </a:r>
            <a:endParaRPr lang="en-US" sz="1600" b="0" i="0" u="none" strike="noStrike" kern="0" cap="none" spc="0" baseline="0">
              <a:solidFill>
                <a:srgbClr val="404040"/>
              </a:solidFill>
              <a:uFillTx/>
              <a:latin typeface="Arial" pitchFamily="34"/>
              <a:ea typeface="Open Sans" pitchFamily="34"/>
              <a:cs typeface="Arial" pitchFamily="34"/>
            </a:endParaRPr>
          </a:p>
        </p:txBody>
      </p:sp>
      <p:cxnSp>
        <p:nvCxnSpPr>
          <p:cNvPr id="37" name="Straight Connector 36">
            <a:extLst>
              <a:ext uri="{FF2B5EF4-FFF2-40B4-BE49-F238E27FC236}">
                <a16:creationId xmlns:a16="http://schemas.microsoft.com/office/drawing/2014/main" id="{C7EEF90F-FA5C-4A41-8F22-3E929EAC4874}"/>
              </a:ext>
            </a:extLst>
          </p:cNvPr>
          <p:cNvCxnSpPr/>
          <p:nvPr/>
        </p:nvCxnSpPr>
        <p:spPr>
          <a:xfrm>
            <a:off x="1790195" y="4483629"/>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A945F469-54DA-4B8E-B61C-04747D44B02A}"/>
              </a:ext>
            </a:extLst>
          </p:cNvPr>
          <p:cNvCxnSpPr/>
          <p:nvPr/>
        </p:nvCxnSpPr>
        <p:spPr>
          <a:xfrm>
            <a:off x="4978004" y="4491065"/>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AC93CD15-3BAF-43E0-BF6C-0E8205C63704}"/>
              </a:ext>
            </a:extLst>
          </p:cNvPr>
          <p:cNvCxnSpPr/>
          <p:nvPr/>
        </p:nvCxnSpPr>
        <p:spPr>
          <a:xfrm>
            <a:off x="8185830" y="4478384"/>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40" name="Straight Connector 39">
            <a:extLst>
              <a:ext uri="{FF2B5EF4-FFF2-40B4-BE49-F238E27FC236}">
                <a16:creationId xmlns:a16="http://schemas.microsoft.com/office/drawing/2014/main" id="{EC00E06C-928D-4E6C-80B0-AC6A0FC72E43}"/>
              </a:ext>
            </a:extLst>
          </p:cNvPr>
          <p:cNvCxnSpPr/>
          <p:nvPr/>
        </p:nvCxnSpPr>
        <p:spPr>
          <a:xfrm>
            <a:off x="8802859" y="5026322"/>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41" name="Straight Connector 40">
            <a:extLst>
              <a:ext uri="{FF2B5EF4-FFF2-40B4-BE49-F238E27FC236}">
                <a16:creationId xmlns:a16="http://schemas.microsoft.com/office/drawing/2014/main" id="{B1BF69E2-CF0C-4993-AF87-44923BB43707}"/>
              </a:ext>
            </a:extLst>
          </p:cNvPr>
          <p:cNvCxnSpPr/>
          <p:nvPr/>
        </p:nvCxnSpPr>
        <p:spPr>
          <a:xfrm>
            <a:off x="6100549" y="5011455"/>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FDF8B4D2-3E15-4381-8D77-FCC383C8C78D}"/>
              </a:ext>
            </a:extLst>
          </p:cNvPr>
          <p:cNvCxnSpPr/>
          <p:nvPr/>
        </p:nvCxnSpPr>
        <p:spPr>
          <a:xfrm>
            <a:off x="3123178" y="5033759"/>
            <a:ext cx="0" cy="154230"/>
          </a:xfrm>
          <a:prstGeom prst="line">
            <a:avLst/>
          </a:prstGeom>
          <a:ln w="762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33128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Exercise in space</a:t>
            </a:r>
            <a:endParaRPr lang="en-GB"/>
          </a:p>
        </p:txBody>
      </p:sp>
      <p:sp>
        <p:nvSpPr>
          <p:cNvPr id="3" name="Subtitle 2"/>
          <p:cNvSpPr>
            <a:spLocks noGrp="1"/>
          </p:cNvSpPr>
          <p:nvPr>
            <p:ph type="subTitle" idx="1"/>
          </p:nvPr>
        </p:nvSpPr>
        <p:spPr>
          <a:xfrm>
            <a:off x="1169276" y="2571092"/>
            <a:ext cx="7428624" cy="3600000"/>
          </a:xfrm>
        </p:spPr>
        <p:txBody>
          <a:bodyPr/>
          <a:lstStyle/>
          <a:p>
            <a:pPr marL="0" indent="0">
              <a:buNone/>
            </a:pPr>
            <a:r>
              <a:rPr lang="en-GB" sz="2400" dirty="0">
                <a:latin typeface="Arial"/>
                <a:cs typeface="Arial"/>
              </a:rPr>
              <a:t>Gravity is less strong on the international space station as it is on Earth, astronaut’s bones and muscles can weaken as they are not working as hard, because there is less gravity.</a:t>
            </a:r>
          </a:p>
          <a:p>
            <a:pPr marL="0" indent="0">
              <a:buNone/>
            </a:pPr>
            <a:r>
              <a:rPr lang="en-GB" sz="2400" dirty="0">
                <a:latin typeface="Arial"/>
                <a:cs typeface="Arial"/>
              </a:rPr>
              <a:t>Astronauts exercise for at least two hours each day.</a:t>
            </a:r>
          </a:p>
          <a:p>
            <a:pPr marL="0" indent="0">
              <a:buNone/>
            </a:pPr>
            <a:r>
              <a:rPr lang="en-GB" sz="2400" dirty="0">
                <a:latin typeface="Arial" panose="020B0604020202020204" pitchFamily="34" charset="0"/>
                <a:cs typeface="Arial" panose="020B0604020202020204" pitchFamily="34" charset="0"/>
              </a:rPr>
              <a:t>The ISS has its own gym which has special exercise equipment to allow astronauts to exercise. </a:t>
            </a:r>
          </a:p>
          <a:p>
            <a:pPr marL="0" indent="0">
              <a:buNone/>
            </a:pPr>
            <a:r>
              <a:rPr lang="en-GB" sz="2400" b="1" dirty="0">
                <a:latin typeface="Arial" panose="020B0604020202020204" pitchFamily="34" charset="0"/>
                <a:cs typeface="Arial" panose="020B0604020202020204" pitchFamily="34" charset="0"/>
              </a:rPr>
              <a:t>List three difficulties with exercising without any gravity.</a:t>
            </a:r>
          </a:p>
          <a:p>
            <a:pPr marL="0" indent="0">
              <a:buNone/>
            </a:pPr>
            <a:endParaRPr lang="en-GB" dirty="0"/>
          </a:p>
        </p:txBody>
      </p:sp>
      <p:pic>
        <p:nvPicPr>
          <p:cNvPr id="5" name="Picture 4" descr="A person in a space suit&#10;&#10;Description automatically generated with low confidence">
            <a:extLst>
              <a:ext uri="{FF2B5EF4-FFF2-40B4-BE49-F238E27FC236}">
                <a16:creationId xmlns:a16="http://schemas.microsoft.com/office/drawing/2014/main" id="{2CF6B30A-82F9-4F73-B9D9-045DB3E9F87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931350" y="1648047"/>
            <a:ext cx="2881422" cy="4837591"/>
          </a:xfrm>
          <a:prstGeom prst="rect">
            <a:avLst/>
          </a:prstGeom>
        </p:spPr>
      </p:pic>
    </p:spTree>
    <p:extLst>
      <p:ext uri="{BB962C8B-B14F-4D97-AF65-F5344CB8AC3E}">
        <p14:creationId xmlns:p14="http://schemas.microsoft.com/office/powerpoint/2010/main" val="49386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EA90A-2A81-47C8-88F3-AFF1BFFBEB78}"/>
              </a:ext>
            </a:extLst>
          </p:cNvPr>
          <p:cNvSpPr>
            <a:spLocks noGrp="1"/>
          </p:cNvSpPr>
          <p:nvPr>
            <p:ph type="ctrTitle"/>
          </p:nvPr>
        </p:nvSpPr>
        <p:spPr>
          <a:xfrm>
            <a:off x="543752" y="1199858"/>
            <a:ext cx="10971044" cy="1083940"/>
          </a:xfrm>
        </p:spPr>
        <p:txBody>
          <a:bodyPr/>
          <a:lstStyle/>
          <a:p>
            <a:r>
              <a:rPr lang="en-GB">
                <a:latin typeface="Arial"/>
                <a:cs typeface="Arial"/>
              </a:rPr>
              <a:t>What do we know about food in space?  </a:t>
            </a:r>
            <a:br>
              <a:rPr lang="en-GB">
                <a:latin typeface="Arial"/>
                <a:cs typeface="Arial"/>
              </a:rPr>
            </a:br>
            <a:r>
              <a:rPr lang="en-GB">
                <a:latin typeface="Arial"/>
                <a:cs typeface="Arial"/>
              </a:rPr>
              <a:t>Remember SPACE!</a:t>
            </a:r>
          </a:p>
        </p:txBody>
      </p:sp>
      <p:sp>
        <p:nvSpPr>
          <p:cNvPr id="3" name="Subtitle 2">
            <a:extLst>
              <a:ext uri="{FF2B5EF4-FFF2-40B4-BE49-F238E27FC236}">
                <a16:creationId xmlns:a16="http://schemas.microsoft.com/office/drawing/2014/main" id="{AFD3FA09-13FE-4979-A055-4CEA77E88E18}"/>
              </a:ext>
            </a:extLst>
          </p:cNvPr>
          <p:cNvSpPr>
            <a:spLocks noGrp="1"/>
          </p:cNvSpPr>
          <p:nvPr>
            <p:ph type="subTitle" idx="1"/>
          </p:nvPr>
        </p:nvSpPr>
        <p:spPr>
          <a:xfrm>
            <a:off x="324288" y="2581368"/>
            <a:ext cx="11543424" cy="3600000"/>
          </a:xfrm>
        </p:spPr>
        <p:txBody>
          <a:bodyPr/>
          <a:lstStyle/>
          <a:p>
            <a:pPr marL="0" indent="0">
              <a:buNone/>
            </a:pPr>
            <a:r>
              <a:rPr lang="en-GB" sz="4000" b="1">
                <a:solidFill>
                  <a:srgbClr val="158B44"/>
                </a:solidFill>
              </a:rPr>
              <a:t>S</a:t>
            </a:r>
            <a:r>
              <a:rPr lang="en-GB" sz="2400" b="1"/>
              <a:t> </a:t>
            </a:r>
            <a:r>
              <a:rPr lang="en-GB" sz="2400"/>
              <a:t>– </a:t>
            </a:r>
            <a:r>
              <a:rPr lang="en-GB" sz="2400" b="1"/>
              <a:t>Strap it down</a:t>
            </a:r>
            <a:r>
              <a:rPr lang="en-GB" sz="2400"/>
              <a:t>. Strap the tray and cutlery down so it doesn’t float away.</a:t>
            </a:r>
          </a:p>
          <a:p>
            <a:pPr marL="0" indent="0">
              <a:buNone/>
            </a:pPr>
            <a:r>
              <a:rPr lang="en-GB" sz="4000" b="1">
                <a:solidFill>
                  <a:srgbClr val="158B44"/>
                </a:solidFill>
              </a:rPr>
              <a:t>P</a:t>
            </a:r>
            <a:r>
              <a:rPr lang="en-GB" sz="2400"/>
              <a:t> – </a:t>
            </a:r>
            <a:r>
              <a:rPr lang="en-GB" sz="2400" b="1"/>
              <a:t>Processed</a:t>
            </a:r>
            <a:r>
              <a:rPr lang="en-GB" sz="2400"/>
              <a:t>. Process food so it can be stored for longer periods.</a:t>
            </a:r>
          </a:p>
          <a:p>
            <a:pPr marL="0" indent="0">
              <a:buNone/>
            </a:pPr>
            <a:r>
              <a:rPr lang="en-GB" sz="4000" b="1">
                <a:solidFill>
                  <a:srgbClr val="158B44"/>
                </a:solidFill>
              </a:rPr>
              <a:t>A</a:t>
            </a:r>
            <a:r>
              <a:rPr lang="en-GB" sz="2400"/>
              <a:t> – </a:t>
            </a:r>
            <a:r>
              <a:rPr lang="en-GB" sz="2400" b="1"/>
              <a:t>Appetising</a:t>
            </a:r>
            <a:r>
              <a:rPr lang="en-GB" sz="2400"/>
              <a:t>. Food is now much more appetising for astronauts.</a:t>
            </a:r>
          </a:p>
          <a:p>
            <a:pPr marL="0" indent="0">
              <a:buNone/>
            </a:pPr>
            <a:r>
              <a:rPr lang="en-GB" sz="4000" b="1">
                <a:solidFill>
                  <a:srgbClr val="158B44"/>
                </a:solidFill>
              </a:rPr>
              <a:t>C</a:t>
            </a:r>
            <a:r>
              <a:rPr lang="en-GB" sz="2400" b="1"/>
              <a:t> </a:t>
            </a:r>
            <a:r>
              <a:rPr lang="en-GB" sz="2400"/>
              <a:t>– </a:t>
            </a:r>
            <a:r>
              <a:rPr lang="en-GB" sz="2400" b="1"/>
              <a:t>Crumbs</a:t>
            </a:r>
            <a:r>
              <a:rPr lang="en-GB" sz="2400"/>
              <a:t>! Make sure the food doesn’t have crumbs, as these can be dangerous.</a:t>
            </a:r>
          </a:p>
          <a:p>
            <a:pPr marL="0" indent="0">
              <a:buNone/>
            </a:pPr>
            <a:r>
              <a:rPr lang="en-GB" sz="4000" b="1">
                <a:solidFill>
                  <a:srgbClr val="158B44"/>
                </a:solidFill>
              </a:rPr>
              <a:t>E</a:t>
            </a:r>
            <a:r>
              <a:rPr lang="en-GB" sz="2400" b="1"/>
              <a:t> </a:t>
            </a:r>
            <a:r>
              <a:rPr lang="en-GB" sz="2400"/>
              <a:t>– </a:t>
            </a:r>
            <a:r>
              <a:rPr lang="en-GB" sz="2400" b="1"/>
              <a:t>Easy to prepare</a:t>
            </a:r>
            <a:r>
              <a:rPr lang="en-GB" sz="2400"/>
              <a:t>. Make sure the food is easy to prepare, e.g. just add water!</a:t>
            </a:r>
          </a:p>
        </p:txBody>
      </p:sp>
    </p:spTree>
    <p:extLst>
      <p:ext uri="{BB962C8B-B14F-4D97-AF65-F5344CB8AC3E}">
        <p14:creationId xmlns:p14="http://schemas.microsoft.com/office/powerpoint/2010/main" val="704011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Food in space</a:t>
            </a:r>
            <a:endParaRPr lang="en-GB"/>
          </a:p>
        </p:txBody>
      </p:sp>
      <p:sp>
        <p:nvSpPr>
          <p:cNvPr id="3" name="Subtitle 2"/>
          <p:cNvSpPr>
            <a:spLocks noGrp="1"/>
          </p:cNvSpPr>
          <p:nvPr>
            <p:ph type="subTitle" idx="1"/>
          </p:nvPr>
        </p:nvSpPr>
        <p:spPr/>
        <p:txBody>
          <a:bodyPr/>
          <a:lstStyle/>
          <a:p>
            <a:pPr marL="0" indent="0" algn="ctr">
              <a:buNone/>
            </a:pPr>
            <a:r>
              <a:rPr lang="en-GB" sz="3600"/>
              <a:t>For further information, go to:</a:t>
            </a:r>
          </a:p>
          <a:p>
            <a:pPr marL="0" indent="0" algn="ctr">
              <a:buNone/>
            </a:pPr>
            <a:r>
              <a:rPr lang="en-GB" sz="3600"/>
              <a:t>www.foodafactoflife.org.uk</a:t>
            </a:r>
          </a:p>
        </p:txBody>
      </p:sp>
    </p:spTree>
    <p:extLst>
      <p:ext uri="{BB962C8B-B14F-4D97-AF65-F5344CB8AC3E}">
        <p14:creationId xmlns:p14="http://schemas.microsoft.com/office/powerpoint/2010/main" val="2590538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1E897-9502-4EC7-AB6A-23B690D28664}"/>
              </a:ext>
            </a:extLst>
          </p:cNvPr>
          <p:cNvSpPr>
            <a:spLocks noGrp="1"/>
          </p:cNvSpPr>
          <p:nvPr>
            <p:ph type="ctrTitle"/>
          </p:nvPr>
        </p:nvSpPr>
        <p:spPr/>
        <p:txBody>
          <a:bodyPr/>
          <a:lstStyle/>
          <a:p>
            <a:r>
              <a:rPr lang="en-GB"/>
              <a:t>Living in space</a:t>
            </a:r>
          </a:p>
        </p:txBody>
      </p:sp>
      <p:sp>
        <p:nvSpPr>
          <p:cNvPr id="3" name="Subtitle 2">
            <a:extLst>
              <a:ext uri="{FF2B5EF4-FFF2-40B4-BE49-F238E27FC236}">
                <a16:creationId xmlns:a16="http://schemas.microsoft.com/office/drawing/2014/main" id="{6097DB1F-59AD-465C-91D5-8BB2707CD4EB}"/>
              </a:ext>
            </a:extLst>
          </p:cNvPr>
          <p:cNvSpPr>
            <a:spLocks noGrp="1"/>
          </p:cNvSpPr>
          <p:nvPr>
            <p:ph type="subTitle" idx="1"/>
          </p:nvPr>
        </p:nvSpPr>
        <p:spPr>
          <a:xfrm>
            <a:off x="1169276" y="2571092"/>
            <a:ext cx="5286608" cy="3600000"/>
          </a:xfrm>
        </p:spPr>
        <p:txBody>
          <a:bodyPr/>
          <a:lstStyle/>
          <a:p>
            <a:pPr marL="0" indent="0">
              <a:buNone/>
            </a:pPr>
            <a:r>
              <a:rPr lang="en-GB" sz="2400"/>
              <a:t>The people who live and work in space are called astronauts.</a:t>
            </a:r>
          </a:p>
          <a:p>
            <a:pPr marL="0" indent="0">
              <a:buNone/>
            </a:pPr>
            <a:endParaRPr lang="en-GB" sz="2400"/>
          </a:p>
          <a:p>
            <a:pPr marL="0" indent="0">
              <a:buNone/>
            </a:pPr>
            <a:r>
              <a:rPr lang="en-GB" sz="2400"/>
              <a:t>Astronauts live on an artificial satellite in space, called the International Space Station.</a:t>
            </a:r>
          </a:p>
          <a:p>
            <a:pPr marL="0" indent="0">
              <a:buNone/>
            </a:pPr>
            <a:endParaRPr lang="en-GB" sz="2400"/>
          </a:p>
          <a:p>
            <a:pPr marL="0" indent="0">
              <a:buNone/>
            </a:pPr>
            <a:r>
              <a:rPr lang="en-GB" sz="2400"/>
              <a:t>The International Space Station is 240 miles above the surface of the Earth</a:t>
            </a:r>
            <a:r>
              <a:rPr lang="en-GB" sz="2400" dirty="0"/>
              <a:t>.</a:t>
            </a:r>
            <a:endParaRPr lang="en-GB" sz="2400"/>
          </a:p>
        </p:txBody>
      </p:sp>
      <p:pic>
        <p:nvPicPr>
          <p:cNvPr id="5" name="Picture 4" descr="A view of the earth from space&#10;&#10;Description automatically generated with medium confidence">
            <a:extLst>
              <a:ext uri="{FF2B5EF4-FFF2-40B4-BE49-F238E27FC236}">
                <a16:creationId xmlns:a16="http://schemas.microsoft.com/office/drawing/2014/main" id="{B4D5714B-6748-4BAA-82A9-D1B422D825A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271134" y="2283798"/>
            <a:ext cx="4601692" cy="3845795"/>
          </a:xfrm>
          <a:prstGeom prst="rect">
            <a:avLst/>
          </a:prstGeom>
        </p:spPr>
      </p:pic>
    </p:spTree>
    <p:extLst>
      <p:ext uri="{BB962C8B-B14F-4D97-AF65-F5344CB8AC3E}">
        <p14:creationId xmlns:p14="http://schemas.microsoft.com/office/powerpoint/2010/main" val="3418468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21702-F126-4979-A214-1A9485110F80}"/>
              </a:ext>
            </a:extLst>
          </p:cNvPr>
          <p:cNvSpPr>
            <a:spLocks noGrp="1"/>
          </p:cNvSpPr>
          <p:nvPr>
            <p:ph type="ctrTitle"/>
          </p:nvPr>
        </p:nvSpPr>
        <p:spPr/>
        <p:txBody>
          <a:bodyPr/>
          <a:lstStyle/>
          <a:p>
            <a:r>
              <a:rPr lang="en-GB"/>
              <a:t>Living in space</a:t>
            </a:r>
          </a:p>
        </p:txBody>
      </p:sp>
      <p:sp>
        <p:nvSpPr>
          <p:cNvPr id="3" name="Subtitle 2">
            <a:extLst>
              <a:ext uri="{FF2B5EF4-FFF2-40B4-BE49-F238E27FC236}">
                <a16:creationId xmlns:a16="http://schemas.microsoft.com/office/drawing/2014/main" id="{BE0CAECC-68D6-4850-BF1E-D06E51973B1A}"/>
              </a:ext>
            </a:extLst>
          </p:cNvPr>
          <p:cNvSpPr>
            <a:spLocks noGrp="1"/>
          </p:cNvSpPr>
          <p:nvPr>
            <p:ph type="subTitle" idx="1"/>
          </p:nvPr>
        </p:nvSpPr>
        <p:spPr>
          <a:xfrm>
            <a:off x="1169276" y="2571092"/>
            <a:ext cx="7004568" cy="3600000"/>
          </a:xfrm>
        </p:spPr>
        <p:txBody>
          <a:bodyPr/>
          <a:lstStyle/>
          <a:p>
            <a:pPr marL="0" indent="0">
              <a:buNone/>
            </a:pPr>
            <a:r>
              <a:rPr lang="en-GB" altLang="en-US" sz="2400" dirty="0">
                <a:latin typeface="Arial"/>
                <a:cs typeface="Arial"/>
              </a:rPr>
              <a:t>In space, there is less gravity, so everything floats.</a:t>
            </a:r>
          </a:p>
          <a:p>
            <a:pPr marL="0" indent="0">
              <a:buNone/>
            </a:pPr>
            <a:endParaRPr lang="en-GB" sz="2400" dirty="0"/>
          </a:p>
          <a:p>
            <a:pPr marL="0" indent="0">
              <a:buNone/>
            </a:pPr>
            <a:r>
              <a:rPr lang="en-GB" sz="2400" dirty="0"/>
              <a:t>This makes living in space very different because the astronauts, and the equipment and food, float around.</a:t>
            </a:r>
          </a:p>
          <a:p>
            <a:pPr marL="0" indent="0">
              <a:buNone/>
            </a:pPr>
            <a:endParaRPr lang="en-GB" sz="2400" dirty="0"/>
          </a:p>
          <a:p>
            <a:pPr marL="0" indent="0">
              <a:buNone/>
            </a:pPr>
            <a:r>
              <a:rPr lang="en-GB" sz="2400" b="1" dirty="0"/>
              <a:t>Write down five everyday items that might be more difficult to use because they are floating.</a:t>
            </a:r>
          </a:p>
        </p:txBody>
      </p:sp>
      <p:pic>
        <p:nvPicPr>
          <p:cNvPr id="6" name="Picture 5" descr="A picture containing text, pressure suit&#10;&#10;Description automatically generated">
            <a:extLst>
              <a:ext uri="{FF2B5EF4-FFF2-40B4-BE49-F238E27FC236}">
                <a16:creationId xmlns:a16="http://schemas.microsoft.com/office/drawing/2014/main" id="{5FCB243B-F5A4-4601-8A5D-012141AB6F1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100875" y="2774022"/>
            <a:ext cx="4001142" cy="2722652"/>
          </a:xfrm>
          <a:prstGeom prst="rect">
            <a:avLst/>
          </a:prstGeom>
        </p:spPr>
      </p:pic>
    </p:spTree>
    <p:extLst>
      <p:ext uri="{BB962C8B-B14F-4D97-AF65-F5344CB8AC3E}">
        <p14:creationId xmlns:p14="http://schemas.microsoft.com/office/powerpoint/2010/main" val="110898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Space food changing over time</a:t>
            </a:r>
          </a:p>
        </p:txBody>
      </p:sp>
      <p:sp>
        <p:nvSpPr>
          <p:cNvPr id="3" name="Subtitle 2"/>
          <p:cNvSpPr>
            <a:spLocks noGrp="1"/>
          </p:cNvSpPr>
          <p:nvPr>
            <p:ph type="subTitle" idx="1"/>
          </p:nvPr>
        </p:nvSpPr>
        <p:spPr>
          <a:xfrm>
            <a:off x="1169277" y="2571092"/>
            <a:ext cx="5909617" cy="3600000"/>
          </a:xfrm>
        </p:spPr>
        <p:txBody>
          <a:bodyPr/>
          <a:lstStyle/>
          <a:p>
            <a:pPr marL="0" indent="0">
              <a:buNone/>
            </a:pPr>
            <a:r>
              <a:rPr lang="en-GB" sz="2400" dirty="0">
                <a:latin typeface="Arial"/>
                <a:cs typeface="Arial"/>
              </a:rPr>
              <a:t>The food that astronauts eat has changed since the early space missions.</a:t>
            </a:r>
          </a:p>
          <a:p>
            <a:pPr marL="0" indent="0">
              <a:buNone/>
            </a:pPr>
            <a:r>
              <a:rPr lang="en-GB" sz="2400" dirty="0">
                <a:latin typeface="Arial" panose="020B0604020202020204" pitchFamily="34" charset="0"/>
                <a:cs typeface="Arial" panose="020B0604020202020204" pitchFamily="34" charset="0"/>
              </a:rPr>
              <a:t>At first, the food available for astronauts was limited and unappetising.</a:t>
            </a:r>
          </a:p>
          <a:p>
            <a:pPr marL="0" indent="0">
              <a:buNone/>
            </a:pPr>
            <a:r>
              <a:rPr lang="en-GB" sz="2400" dirty="0">
                <a:latin typeface="Arial"/>
                <a:cs typeface="Arial"/>
              </a:rPr>
              <a:t>One of the first types of food eaten was vegetable soup that was served in a metallic tube.</a:t>
            </a:r>
          </a:p>
          <a:p>
            <a:pPr marL="0" indent="0">
              <a:buNone/>
            </a:pPr>
            <a:r>
              <a:rPr lang="en-GB" sz="2400" dirty="0">
                <a:latin typeface="Arial"/>
                <a:cs typeface="Arial"/>
              </a:rPr>
              <a:t>Now astronauts can choose from a wide range of different food.</a:t>
            </a:r>
          </a:p>
        </p:txBody>
      </p:sp>
      <p:pic>
        <p:nvPicPr>
          <p:cNvPr id="5" name="Picture 4" descr="A bowl of soup&#10;&#10;Description automatically generated with medium confidence">
            <a:extLst>
              <a:ext uri="{FF2B5EF4-FFF2-40B4-BE49-F238E27FC236}">
                <a16:creationId xmlns:a16="http://schemas.microsoft.com/office/drawing/2014/main" id="{D2B4AA63-A056-4663-932E-02CDB54E336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7191909" y="2393878"/>
            <a:ext cx="4715608" cy="3600000"/>
          </a:xfrm>
          <a:prstGeom prst="rect">
            <a:avLst/>
          </a:prstGeom>
        </p:spPr>
      </p:pic>
    </p:spTree>
    <p:extLst>
      <p:ext uri="{BB962C8B-B14F-4D97-AF65-F5344CB8AC3E}">
        <p14:creationId xmlns:p14="http://schemas.microsoft.com/office/powerpoint/2010/main" val="95853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A081C-0FFD-4B31-A05A-A9F79AB5FAF3}"/>
              </a:ext>
            </a:extLst>
          </p:cNvPr>
          <p:cNvSpPr>
            <a:spLocks noGrp="1"/>
          </p:cNvSpPr>
          <p:nvPr>
            <p:ph type="ctrTitle"/>
          </p:nvPr>
        </p:nvSpPr>
        <p:spPr/>
        <p:txBody>
          <a:bodyPr/>
          <a:lstStyle/>
          <a:p>
            <a:r>
              <a:rPr lang="en-GB"/>
              <a:t>Space food changing over time</a:t>
            </a:r>
          </a:p>
        </p:txBody>
      </p:sp>
      <p:grpSp>
        <p:nvGrpSpPr>
          <p:cNvPr id="4" name="Group 95">
            <a:extLst>
              <a:ext uri="{FF2B5EF4-FFF2-40B4-BE49-F238E27FC236}">
                <a16:creationId xmlns:a16="http://schemas.microsoft.com/office/drawing/2014/main" id="{BF3E9F30-5A7B-4870-8117-FAC50781BED2}"/>
              </a:ext>
            </a:extLst>
          </p:cNvPr>
          <p:cNvGrpSpPr/>
          <p:nvPr/>
        </p:nvGrpSpPr>
        <p:grpSpPr>
          <a:xfrm>
            <a:off x="2794872" y="3103573"/>
            <a:ext cx="3658135" cy="1926344"/>
            <a:chOff x="2797012" y="1896469"/>
            <a:chExt cx="3658135" cy="1926344"/>
          </a:xfrm>
        </p:grpSpPr>
        <p:sp>
          <p:nvSpPr>
            <p:cNvPr id="5" name="Rectangle 60">
              <a:extLst>
                <a:ext uri="{FF2B5EF4-FFF2-40B4-BE49-F238E27FC236}">
                  <a16:creationId xmlns:a16="http://schemas.microsoft.com/office/drawing/2014/main" id="{E89BF2E5-8E21-4F8C-8BBD-38CE12C52F1F}"/>
                </a:ext>
              </a:extLst>
            </p:cNvPr>
            <p:cNvSpPr/>
            <p:nvPr/>
          </p:nvSpPr>
          <p:spPr>
            <a:xfrm>
              <a:off x="2797012" y="3430755"/>
              <a:ext cx="1622986" cy="392058"/>
            </a:xfrm>
            <a:prstGeom prst="rect">
              <a:avLst/>
            </a:prstGeom>
            <a:solidFill>
              <a:srgbClr val="7F9BC0"/>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6" name="Freeform 734">
              <a:extLst>
                <a:ext uri="{FF2B5EF4-FFF2-40B4-BE49-F238E27FC236}">
                  <a16:creationId xmlns:a16="http://schemas.microsoft.com/office/drawing/2014/main" id="{9BDAEF4D-5405-41FF-A7E1-4623ED3FF3F3}"/>
                </a:ext>
              </a:extLst>
            </p:cNvPr>
            <p:cNvSpPr/>
            <p:nvPr/>
          </p:nvSpPr>
          <p:spPr>
            <a:xfrm rot="16200004">
              <a:off x="3482982" y="3198868"/>
              <a:ext cx="22459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7" name="TextBox 74">
              <a:extLst>
                <a:ext uri="{FF2B5EF4-FFF2-40B4-BE49-F238E27FC236}">
                  <a16:creationId xmlns:a16="http://schemas.microsoft.com/office/drawing/2014/main" id="{1B8D7C97-BB67-45E9-816A-7D40527252B3}"/>
                </a:ext>
              </a:extLst>
            </p:cNvPr>
            <p:cNvSpPr txBox="1"/>
            <p:nvPr/>
          </p:nvSpPr>
          <p:spPr>
            <a:xfrm>
              <a:off x="3742504" y="1896469"/>
              <a:ext cx="2712643"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1961-1975</a:t>
              </a:r>
            </a:p>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GB" sz="1600" b="0" i="0" u="none" strike="noStrike" kern="0" cap="none" spc="0" baseline="0">
                  <a:solidFill>
                    <a:srgbClr val="404040"/>
                  </a:solidFill>
                  <a:uFillTx/>
                  <a:latin typeface="Arial" pitchFamily="34"/>
                  <a:ea typeface="Open Sans" pitchFamily="34"/>
                  <a:cs typeface="Arial" pitchFamily="34"/>
                </a:rPr>
                <a:t>Dehydrated milk, coffee, grapefruit juice and soups could be eaten with just some added water.</a:t>
              </a:r>
              <a:endParaRPr lang="en-US" sz="1600" b="0" i="0" u="none" strike="noStrike" kern="0" cap="none" spc="0" baseline="0">
                <a:solidFill>
                  <a:srgbClr val="404040"/>
                </a:solidFill>
                <a:uFillTx/>
                <a:latin typeface="Arial" pitchFamily="34"/>
                <a:ea typeface="Open Sans" pitchFamily="34"/>
                <a:cs typeface="Arial" pitchFamily="34"/>
              </a:endParaRPr>
            </a:p>
          </p:txBody>
        </p:sp>
      </p:grpSp>
      <p:grpSp>
        <p:nvGrpSpPr>
          <p:cNvPr id="8" name="Group 97">
            <a:extLst>
              <a:ext uri="{FF2B5EF4-FFF2-40B4-BE49-F238E27FC236}">
                <a16:creationId xmlns:a16="http://schemas.microsoft.com/office/drawing/2014/main" id="{B4957928-8C33-48CE-9F6C-EBBBD457BFA4}"/>
              </a:ext>
            </a:extLst>
          </p:cNvPr>
          <p:cNvGrpSpPr/>
          <p:nvPr/>
        </p:nvGrpSpPr>
        <p:grpSpPr>
          <a:xfrm>
            <a:off x="4446662" y="4637859"/>
            <a:ext cx="1900529" cy="1902078"/>
            <a:chOff x="4448802" y="3430755"/>
            <a:chExt cx="1900529" cy="1902078"/>
          </a:xfrm>
        </p:grpSpPr>
        <p:sp>
          <p:nvSpPr>
            <p:cNvPr id="9" name="Rectangle 52">
              <a:extLst>
                <a:ext uri="{FF2B5EF4-FFF2-40B4-BE49-F238E27FC236}">
                  <a16:creationId xmlns:a16="http://schemas.microsoft.com/office/drawing/2014/main" id="{4E34BD29-37C7-4929-B092-68E0CD299FFD}"/>
                </a:ext>
              </a:extLst>
            </p:cNvPr>
            <p:cNvSpPr/>
            <p:nvPr/>
          </p:nvSpPr>
          <p:spPr>
            <a:xfrm>
              <a:off x="4448802" y="3430755"/>
              <a:ext cx="1622986" cy="392058"/>
            </a:xfrm>
            <a:prstGeom prst="rect">
              <a:avLst/>
            </a:prstGeom>
            <a:solidFill>
              <a:srgbClr val="799A2B"/>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10" name="Freeform 734">
              <a:extLst>
                <a:ext uri="{FF2B5EF4-FFF2-40B4-BE49-F238E27FC236}">
                  <a16:creationId xmlns:a16="http://schemas.microsoft.com/office/drawing/2014/main" id="{D52E47E2-8877-443C-90F0-6F588920501C}"/>
                </a:ext>
              </a:extLst>
            </p:cNvPr>
            <p:cNvSpPr/>
            <p:nvPr/>
          </p:nvSpPr>
          <p:spPr>
            <a:xfrm rot="5400013">
              <a:off x="5172303" y="3739037"/>
              <a:ext cx="22460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11" name="TextBox 79">
              <a:extLst>
                <a:ext uri="{FF2B5EF4-FFF2-40B4-BE49-F238E27FC236}">
                  <a16:creationId xmlns:a16="http://schemas.microsoft.com/office/drawing/2014/main" id="{99EEDA01-98B6-4D06-92CD-D8228931DAF0}"/>
                </a:ext>
              </a:extLst>
            </p:cNvPr>
            <p:cNvSpPr txBox="1"/>
            <p:nvPr/>
          </p:nvSpPr>
          <p:spPr>
            <a:xfrm>
              <a:off x="4619662" y="4001699"/>
              <a:ext cx="1729669"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1969</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0" cap="none" spc="0" baseline="0">
                  <a:solidFill>
                    <a:srgbClr val="404040"/>
                  </a:solidFill>
                  <a:uFillTx/>
                  <a:latin typeface="Arial" pitchFamily="34"/>
                  <a:ea typeface="Open Sans" pitchFamily="34"/>
                  <a:cs typeface="Arial" pitchFamily="34"/>
                </a:rPr>
                <a:t>The spoon-bowl pack was invented, so food could have hot water added.</a:t>
              </a:r>
            </a:p>
          </p:txBody>
        </p:sp>
      </p:grpSp>
      <p:grpSp>
        <p:nvGrpSpPr>
          <p:cNvPr id="12" name="Group 98">
            <a:extLst>
              <a:ext uri="{FF2B5EF4-FFF2-40B4-BE49-F238E27FC236}">
                <a16:creationId xmlns:a16="http://schemas.microsoft.com/office/drawing/2014/main" id="{C21DE6F5-BA90-4F18-80AF-1603C0053FF5}"/>
              </a:ext>
            </a:extLst>
          </p:cNvPr>
          <p:cNvGrpSpPr/>
          <p:nvPr/>
        </p:nvGrpSpPr>
        <p:grpSpPr>
          <a:xfrm>
            <a:off x="6098453" y="4444911"/>
            <a:ext cx="3736169" cy="1641846"/>
            <a:chOff x="6100593" y="3237807"/>
            <a:chExt cx="3736169" cy="1641846"/>
          </a:xfrm>
        </p:grpSpPr>
        <p:sp>
          <p:nvSpPr>
            <p:cNvPr id="13" name="Rectangle 58">
              <a:extLst>
                <a:ext uri="{FF2B5EF4-FFF2-40B4-BE49-F238E27FC236}">
                  <a16:creationId xmlns:a16="http://schemas.microsoft.com/office/drawing/2014/main" id="{C966553E-9A8B-40B3-B1FD-48C59AFB6097}"/>
                </a:ext>
              </a:extLst>
            </p:cNvPr>
            <p:cNvSpPr/>
            <p:nvPr/>
          </p:nvSpPr>
          <p:spPr>
            <a:xfrm>
              <a:off x="6100593" y="3430755"/>
              <a:ext cx="1622986" cy="392058"/>
            </a:xfrm>
            <a:prstGeom prst="rect">
              <a:avLst/>
            </a:prstGeom>
            <a:solidFill>
              <a:srgbClr val="F78600"/>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14" name="Freeform 734">
              <a:extLst>
                <a:ext uri="{FF2B5EF4-FFF2-40B4-BE49-F238E27FC236}">
                  <a16:creationId xmlns:a16="http://schemas.microsoft.com/office/drawing/2014/main" id="{78093CD5-6823-4CD0-9C60-6395A4BC27A3}"/>
                </a:ext>
              </a:extLst>
            </p:cNvPr>
            <p:cNvSpPr/>
            <p:nvPr/>
          </p:nvSpPr>
          <p:spPr>
            <a:xfrm rot="16200004">
              <a:off x="6818315" y="3199750"/>
              <a:ext cx="22460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15" name="TextBox 78">
              <a:extLst>
                <a:ext uri="{FF2B5EF4-FFF2-40B4-BE49-F238E27FC236}">
                  <a16:creationId xmlns:a16="http://schemas.microsoft.com/office/drawing/2014/main" id="{09ADE436-CBB7-4712-8CCC-88C6AC1FF277}"/>
                </a:ext>
              </a:extLst>
            </p:cNvPr>
            <p:cNvSpPr txBox="1"/>
            <p:nvPr/>
          </p:nvSpPr>
          <p:spPr>
            <a:xfrm>
              <a:off x="7392623" y="4040962"/>
              <a:ext cx="2444139" cy="838691"/>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1970s and 80s</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600" b="0" i="0" u="none" strike="noStrike" kern="0" cap="none" spc="0" baseline="0">
                  <a:solidFill>
                    <a:srgbClr val="404040"/>
                  </a:solidFill>
                  <a:uFillTx/>
                  <a:latin typeface="Arial" pitchFamily="34"/>
                  <a:ea typeface="Open Sans" pitchFamily="34"/>
                  <a:cs typeface="Arial" pitchFamily="34"/>
                </a:rPr>
                <a:t>Space menus include more than 70 food items. </a:t>
              </a:r>
              <a:endParaRPr lang="en-US" sz="1600" b="0" i="0" u="none" strike="noStrike" kern="0" cap="none" spc="0" baseline="0">
                <a:solidFill>
                  <a:srgbClr val="404040"/>
                </a:solidFill>
                <a:uFillTx/>
                <a:latin typeface="Arial" pitchFamily="34"/>
                <a:ea typeface="Open Sans" pitchFamily="34"/>
                <a:cs typeface="Arial" pitchFamily="34"/>
              </a:endParaRPr>
            </a:p>
          </p:txBody>
        </p:sp>
      </p:grpSp>
      <p:grpSp>
        <p:nvGrpSpPr>
          <p:cNvPr id="16" name="Group 99">
            <a:extLst>
              <a:ext uri="{FF2B5EF4-FFF2-40B4-BE49-F238E27FC236}">
                <a16:creationId xmlns:a16="http://schemas.microsoft.com/office/drawing/2014/main" id="{86D2E640-9216-4178-AD8D-B3B6DE4FCCB1}"/>
              </a:ext>
            </a:extLst>
          </p:cNvPr>
          <p:cNvGrpSpPr/>
          <p:nvPr/>
        </p:nvGrpSpPr>
        <p:grpSpPr>
          <a:xfrm>
            <a:off x="7750252" y="3237949"/>
            <a:ext cx="1622986" cy="1977308"/>
            <a:chOff x="7752392" y="2030845"/>
            <a:chExt cx="1622986" cy="1977308"/>
          </a:xfrm>
        </p:grpSpPr>
        <p:sp>
          <p:nvSpPr>
            <p:cNvPr id="17" name="Rectangle 54">
              <a:extLst>
                <a:ext uri="{FF2B5EF4-FFF2-40B4-BE49-F238E27FC236}">
                  <a16:creationId xmlns:a16="http://schemas.microsoft.com/office/drawing/2014/main" id="{21FD0C53-ED5A-411A-95AB-5ADE81BFF9F3}"/>
                </a:ext>
              </a:extLst>
            </p:cNvPr>
            <p:cNvSpPr/>
            <p:nvPr/>
          </p:nvSpPr>
          <p:spPr>
            <a:xfrm>
              <a:off x="7752392" y="3430755"/>
              <a:ext cx="1622986" cy="392058"/>
            </a:xfrm>
            <a:prstGeom prst="rect">
              <a:avLst/>
            </a:prstGeom>
            <a:solidFill>
              <a:srgbClr val="5D5BA5"/>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18" name="Freeform 734">
              <a:extLst>
                <a:ext uri="{FF2B5EF4-FFF2-40B4-BE49-F238E27FC236}">
                  <a16:creationId xmlns:a16="http://schemas.microsoft.com/office/drawing/2014/main" id="{5DC29A4C-4CB6-4415-B5C7-AE530591F8E1}"/>
                </a:ext>
              </a:extLst>
            </p:cNvPr>
            <p:cNvSpPr/>
            <p:nvPr/>
          </p:nvSpPr>
          <p:spPr>
            <a:xfrm rot="5400013">
              <a:off x="8507637" y="3745497"/>
              <a:ext cx="22459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20" name="Freeform 169">
              <a:extLst>
                <a:ext uri="{FF2B5EF4-FFF2-40B4-BE49-F238E27FC236}">
                  <a16:creationId xmlns:a16="http://schemas.microsoft.com/office/drawing/2014/main" id="{99A22948-00F0-4D31-BEA8-651F67957EC4}"/>
                </a:ext>
              </a:extLst>
            </p:cNvPr>
            <p:cNvSpPr/>
            <p:nvPr/>
          </p:nvSpPr>
          <p:spPr>
            <a:xfrm>
              <a:off x="8435925" y="2030845"/>
              <a:ext cx="358691" cy="285987"/>
            </a:xfrm>
            <a:custGeom>
              <a:avLst/>
              <a:gdLst>
                <a:gd name="f0" fmla="val 10800000"/>
                <a:gd name="f1" fmla="val 5400000"/>
                <a:gd name="f2" fmla="val 180"/>
                <a:gd name="f3" fmla="val w"/>
                <a:gd name="f4" fmla="val h"/>
                <a:gd name="f5" fmla="val 0"/>
                <a:gd name="f6" fmla="val 487"/>
                <a:gd name="f7" fmla="val 390"/>
                <a:gd name="f8" fmla="val 478"/>
                <a:gd name="f9" fmla="val 9"/>
                <a:gd name="f10" fmla="val 372"/>
                <a:gd name="f11" fmla="val 195"/>
                <a:gd name="f12" fmla="val 363"/>
                <a:gd name="f13" fmla="val 204"/>
                <a:gd name="f14" fmla="val 354"/>
                <a:gd name="f15" fmla="val 345"/>
                <a:gd name="f16" fmla="val 292"/>
                <a:gd name="f17" fmla="val 150"/>
                <a:gd name="f18" fmla="val 283"/>
                <a:gd name="f19" fmla="val 141"/>
                <a:gd name="f20" fmla="val 274"/>
                <a:gd name="f21" fmla="val 194"/>
                <a:gd name="f22" fmla="val 266"/>
                <a:gd name="f23" fmla="val 275"/>
                <a:gd name="f24" fmla="val 186"/>
                <a:gd name="f25" fmla="val 177"/>
                <a:gd name="f26" fmla="val 239"/>
                <a:gd name="f27" fmla="val 132"/>
                <a:gd name="f28" fmla="val 230"/>
                <a:gd name="f29" fmla="val 123"/>
                <a:gd name="f30" fmla="val 8"/>
                <a:gd name="f31" fmla="val 381"/>
                <a:gd name="f32" fmla="val 389"/>
                <a:gd name="f33" fmla="val 486"/>
                <a:gd name="f34" fmla="+- 0 0 -90"/>
                <a:gd name="f35" fmla="*/ f3 1 487"/>
                <a:gd name="f36" fmla="*/ f4 1 390"/>
                <a:gd name="f37" fmla="+- f7 0 f5"/>
                <a:gd name="f38" fmla="+- f6 0 f5"/>
                <a:gd name="f39" fmla="*/ f34 f0 1"/>
                <a:gd name="f40" fmla="*/ f38 1 487"/>
                <a:gd name="f41" fmla="*/ f37 1 390"/>
                <a:gd name="f42" fmla="*/ 478 f38 1"/>
                <a:gd name="f43" fmla="*/ 9 f37 1"/>
                <a:gd name="f44" fmla="*/ 372 f38 1"/>
                <a:gd name="f45" fmla="*/ 195 f37 1"/>
                <a:gd name="f46" fmla="*/ 345 f38 1"/>
                <a:gd name="f47" fmla="*/ 292 f38 1"/>
                <a:gd name="f48" fmla="*/ 150 f37 1"/>
                <a:gd name="f49" fmla="*/ 274 f38 1"/>
                <a:gd name="f50" fmla="*/ 194 f38 1"/>
                <a:gd name="f51" fmla="*/ 266 f37 1"/>
                <a:gd name="f52" fmla="*/ 177 f38 1"/>
                <a:gd name="f53" fmla="*/ 141 f38 1"/>
                <a:gd name="f54" fmla="*/ 239 f37 1"/>
                <a:gd name="f55" fmla="*/ 123 f38 1"/>
                <a:gd name="f56" fmla="*/ 8 f38 1"/>
                <a:gd name="f57" fmla="*/ 381 f37 1"/>
                <a:gd name="f58" fmla="*/ 389 f37 1"/>
                <a:gd name="f59" fmla="*/ 486 f38 1"/>
                <a:gd name="f60" fmla="*/ f39 1 f2"/>
                <a:gd name="f61" fmla="*/ f42 1 487"/>
                <a:gd name="f62" fmla="*/ f43 1 390"/>
                <a:gd name="f63" fmla="*/ f44 1 487"/>
                <a:gd name="f64" fmla="*/ f45 1 390"/>
                <a:gd name="f65" fmla="*/ f46 1 487"/>
                <a:gd name="f66" fmla="*/ f47 1 487"/>
                <a:gd name="f67" fmla="*/ f48 1 390"/>
                <a:gd name="f68" fmla="*/ f49 1 487"/>
                <a:gd name="f69" fmla="*/ f50 1 487"/>
                <a:gd name="f70" fmla="*/ f51 1 390"/>
                <a:gd name="f71" fmla="*/ f52 1 487"/>
                <a:gd name="f72" fmla="*/ f53 1 487"/>
                <a:gd name="f73" fmla="*/ f54 1 390"/>
                <a:gd name="f74" fmla="*/ f55 1 487"/>
                <a:gd name="f75" fmla="*/ f56 1 487"/>
                <a:gd name="f76" fmla="*/ f57 1 390"/>
                <a:gd name="f77" fmla="*/ f58 1 390"/>
                <a:gd name="f78" fmla="*/ f59 1 487"/>
                <a:gd name="f79" fmla="*/ 0 1 f40"/>
                <a:gd name="f80" fmla="*/ f6 1 f40"/>
                <a:gd name="f81" fmla="*/ 0 1 f41"/>
                <a:gd name="f82" fmla="*/ f7 1 f41"/>
                <a:gd name="f83" fmla="+- f60 0 f1"/>
                <a:gd name="f84" fmla="*/ f61 1 f40"/>
                <a:gd name="f85" fmla="*/ f62 1 f41"/>
                <a:gd name="f86" fmla="*/ f63 1 f40"/>
                <a:gd name="f87" fmla="*/ f64 1 f41"/>
                <a:gd name="f88" fmla="*/ f65 1 f40"/>
                <a:gd name="f89" fmla="*/ f66 1 f40"/>
                <a:gd name="f90" fmla="*/ f67 1 f41"/>
                <a:gd name="f91" fmla="*/ f68 1 f40"/>
                <a:gd name="f92" fmla="*/ f69 1 f40"/>
                <a:gd name="f93" fmla="*/ f70 1 f41"/>
                <a:gd name="f94" fmla="*/ f71 1 f40"/>
                <a:gd name="f95" fmla="*/ f72 1 f40"/>
                <a:gd name="f96" fmla="*/ f73 1 f41"/>
                <a:gd name="f97" fmla="*/ f74 1 f40"/>
                <a:gd name="f98" fmla="*/ f75 1 f40"/>
                <a:gd name="f99" fmla="*/ f76 1 f41"/>
                <a:gd name="f100" fmla="*/ f77 1 f41"/>
                <a:gd name="f101" fmla="*/ f78 1 f40"/>
                <a:gd name="f102" fmla="*/ f79 f35 1"/>
                <a:gd name="f103" fmla="*/ f80 f35 1"/>
                <a:gd name="f104" fmla="*/ f82 f36 1"/>
                <a:gd name="f105" fmla="*/ f81 f36 1"/>
                <a:gd name="f106" fmla="*/ f84 f35 1"/>
                <a:gd name="f107" fmla="*/ f85 f36 1"/>
                <a:gd name="f108" fmla="*/ f86 f35 1"/>
                <a:gd name="f109" fmla="*/ f87 f36 1"/>
                <a:gd name="f110" fmla="*/ f88 f35 1"/>
                <a:gd name="f111" fmla="*/ f89 f35 1"/>
                <a:gd name="f112" fmla="*/ f90 f36 1"/>
                <a:gd name="f113" fmla="*/ f91 f35 1"/>
                <a:gd name="f114" fmla="*/ f92 f35 1"/>
                <a:gd name="f115" fmla="*/ f93 f36 1"/>
                <a:gd name="f116" fmla="*/ f94 f35 1"/>
                <a:gd name="f117" fmla="*/ f95 f35 1"/>
                <a:gd name="f118" fmla="*/ f96 f36 1"/>
                <a:gd name="f119" fmla="*/ f97 f35 1"/>
                <a:gd name="f120" fmla="*/ f98 f35 1"/>
                <a:gd name="f121" fmla="*/ f99 f36 1"/>
                <a:gd name="f122" fmla="*/ f100 f36 1"/>
                <a:gd name="f123" fmla="*/ f101 f35 1"/>
              </a:gdLst>
              <a:ahLst/>
              <a:cxnLst>
                <a:cxn ang="3cd4">
                  <a:pos x="hc" y="t"/>
                </a:cxn>
                <a:cxn ang="0">
                  <a:pos x="r" y="vc"/>
                </a:cxn>
                <a:cxn ang="cd4">
                  <a:pos x="hc" y="b"/>
                </a:cxn>
                <a:cxn ang="cd2">
                  <a:pos x="l" y="vc"/>
                </a:cxn>
                <a:cxn ang="f83">
                  <a:pos x="f106" y="f107"/>
                </a:cxn>
                <a:cxn ang="f83">
                  <a:pos x="f106" y="f107"/>
                </a:cxn>
                <a:cxn ang="f83">
                  <a:pos x="f108" y="f109"/>
                </a:cxn>
                <a:cxn ang="f83">
                  <a:pos x="f110" y="f109"/>
                </a:cxn>
                <a:cxn ang="f83">
                  <a:pos x="f111" y="f112"/>
                </a:cxn>
                <a:cxn ang="f83">
                  <a:pos x="f113" y="f112"/>
                </a:cxn>
                <a:cxn ang="f83">
                  <a:pos x="f114" y="f115"/>
                </a:cxn>
                <a:cxn ang="f83">
                  <a:pos x="f116" y="f115"/>
                </a:cxn>
                <a:cxn ang="f83">
                  <a:pos x="f117" y="f118"/>
                </a:cxn>
                <a:cxn ang="f83">
                  <a:pos x="f119" y="f118"/>
                </a:cxn>
                <a:cxn ang="f83">
                  <a:pos x="f120" y="f121"/>
                </a:cxn>
                <a:cxn ang="f83">
                  <a:pos x="f120" y="f122"/>
                </a:cxn>
                <a:cxn ang="f83">
                  <a:pos x="f123" y="f122"/>
                </a:cxn>
                <a:cxn ang="f83">
                  <a:pos x="f123" y="f107"/>
                </a:cxn>
                <a:cxn ang="f83">
                  <a:pos x="f106" y="f107"/>
                </a:cxn>
              </a:cxnLst>
              <a:rect l="f102" t="f105" r="f103" b="f104"/>
              <a:pathLst>
                <a:path w="487" h="390">
                  <a:moveTo>
                    <a:pt x="f8" y="f9"/>
                  </a:moveTo>
                  <a:lnTo>
                    <a:pt x="f8" y="f9"/>
                  </a:lnTo>
                  <a:cubicBezTo>
                    <a:pt x="f10" y="f11"/>
                    <a:pt x="f10" y="f11"/>
                    <a:pt x="f10" y="f11"/>
                  </a:cubicBezTo>
                  <a:cubicBezTo>
                    <a:pt x="f12" y="f13"/>
                    <a:pt x="f14" y="f13"/>
                    <a:pt x="f15" y="f11"/>
                  </a:cubicBezTo>
                  <a:cubicBezTo>
                    <a:pt x="f16" y="f17"/>
                    <a:pt x="f16" y="f17"/>
                    <a:pt x="f16" y="f17"/>
                  </a:cubicBezTo>
                  <a:cubicBezTo>
                    <a:pt x="f18" y="f19"/>
                    <a:pt x="f18" y="f19"/>
                    <a:pt x="f20" y="f17"/>
                  </a:cubicBezTo>
                  <a:cubicBezTo>
                    <a:pt x="f21" y="f22"/>
                    <a:pt x="f21" y="f22"/>
                    <a:pt x="f21" y="f22"/>
                  </a:cubicBezTo>
                  <a:cubicBezTo>
                    <a:pt x="f21" y="f23"/>
                    <a:pt x="f24" y="f23"/>
                    <a:pt x="f25" y="f22"/>
                  </a:cubicBezTo>
                  <a:cubicBezTo>
                    <a:pt x="f19" y="f26"/>
                    <a:pt x="f19" y="f26"/>
                    <a:pt x="f19" y="f26"/>
                  </a:cubicBezTo>
                  <a:cubicBezTo>
                    <a:pt x="f27" y="f28"/>
                    <a:pt x="f29" y="f28"/>
                    <a:pt x="f29" y="f26"/>
                  </a:cubicBezTo>
                  <a:cubicBezTo>
                    <a:pt x="f30" y="f31"/>
                    <a:pt x="f30" y="f31"/>
                    <a:pt x="f30" y="f31"/>
                  </a:cubicBezTo>
                  <a:cubicBezTo>
                    <a:pt x="f5" y="f32"/>
                    <a:pt x="f5" y="f32"/>
                    <a:pt x="f30" y="f32"/>
                  </a:cubicBezTo>
                  <a:cubicBezTo>
                    <a:pt x="f33" y="f32"/>
                    <a:pt x="f33" y="f32"/>
                    <a:pt x="f33" y="f32"/>
                  </a:cubicBezTo>
                  <a:cubicBezTo>
                    <a:pt x="f33" y="f9"/>
                    <a:pt x="f33" y="f9"/>
                    <a:pt x="f33" y="f9"/>
                  </a:cubicBezTo>
                  <a:cubicBezTo>
                    <a:pt x="f33" y="f5"/>
                    <a:pt x="f33" y="f5"/>
                    <a:pt x="f8" y="f9"/>
                  </a:cubicBezTo>
                </a:path>
              </a:pathLst>
            </a:custGeom>
            <a:noFill/>
            <a:ln cap="flat">
              <a:noFill/>
              <a:prstDash val="solid"/>
            </a:ln>
          </p:spPr>
          <p:txBody>
            <a:bodyPr vert="horz" wrap="none" lIns="45710" tIns="22860" rIns="45710" bIns="2286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21" name="Rectangle 89">
              <a:extLst>
                <a:ext uri="{FF2B5EF4-FFF2-40B4-BE49-F238E27FC236}">
                  <a16:creationId xmlns:a16="http://schemas.microsoft.com/office/drawing/2014/main" id="{849BCC5E-9B5B-4AA5-B11F-AF27A762B21C}"/>
                </a:ext>
              </a:extLst>
            </p:cNvPr>
            <p:cNvSpPr/>
            <p:nvPr/>
          </p:nvSpPr>
          <p:spPr>
            <a:xfrm>
              <a:off x="8614628" y="3484220"/>
              <a:ext cx="65" cy="322652"/>
            </a:xfrm>
            <a:prstGeom prst="rect">
              <a:avLst/>
            </a:prstGeom>
            <a:noFill/>
            <a:ln cap="flat">
              <a:noFill/>
              <a:prstDash val="solid"/>
            </a:ln>
          </p:spPr>
          <p:txBody>
            <a:bodyPr vert="horz" wrap="none" lIns="0" tIns="0" rIns="0" bIns="0" anchor="t" anchorCtr="1" compatLnSpc="1">
              <a:spAutoFit/>
            </a:bodyPr>
            <a:lstStyle/>
            <a:p>
              <a:pPr marL="0" marR="0" lvl="0" indent="0" algn="ctr" defTabSz="457200" rtl="0" fontAlgn="auto" hangingPunct="1">
                <a:lnSpc>
                  <a:spcPct val="130000"/>
                </a:lnSpc>
                <a:spcBef>
                  <a:spcPts val="0"/>
                </a:spcBef>
                <a:spcAft>
                  <a:spcPts val="0"/>
                </a:spcAft>
                <a:buNone/>
                <a:tabLst/>
                <a:defRPr sz="1800" b="0" i="0" u="none" strike="noStrike" kern="0" cap="none" spc="0" baseline="0">
                  <a:solidFill>
                    <a:srgbClr val="000000"/>
                  </a:solidFill>
                  <a:uFillTx/>
                </a:defRPr>
              </a:pPr>
              <a:endParaRPr lang="en-US" b="0" i="0" u="none" strike="noStrike" kern="0" cap="none" spc="0" baseline="0">
                <a:solidFill>
                  <a:srgbClr val="FFFFFF"/>
                </a:solidFill>
                <a:uFillTx/>
                <a:latin typeface="Arial" pitchFamily="34"/>
                <a:ea typeface="Open Sans" pitchFamily="34"/>
                <a:cs typeface="Arial" pitchFamily="34"/>
              </a:endParaRPr>
            </a:p>
          </p:txBody>
        </p:sp>
      </p:grpSp>
      <p:grpSp>
        <p:nvGrpSpPr>
          <p:cNvPr id="22" name="Group 100">
            <a:extLst>
              <a:ext uri="{FF2B5EF4-FFF2-40B4-BE49-F238E27FC236}">
                <a16:creationId xmlns:a16="http://schemas.microsoft.com/office/drawing/2014/main" id="{4B0CCF9D-42FB-4544-ADF5-C1C6E94A15B1}"/>
              </a:ext>
            </a:extLst>
          </p:cNvPr>
          <p:cNvGrpSpPr/>
          <p:nvPr/>
        </p:nvGrpSpPr>
        <p:grpSpPr>
          <a:xfrm>
            <a:off x="9415038" y="3060567"/>
            <a:ext cx="2515892" cy="1964747"/>
            <a:chOff x="9436378" y="2057100"/>
            <a:chExt cx="1788042" cy="1964747"/>
          </a:xfrm>
        </p:grpSpPr>
        <p:sp>
          <p:nvSpPr>
            <p:cNvPr id="23" name="Round Same Side Corner Rectangle 77">
              <a:extLst>
                <a:ext uri="{FF2B5EF4-FFF2-40B4-BE49-F238E27FC236}">
                  <a16:creationId xmlns:a16="http://schemas.microsoft.com/office/drawing/2014/main" id="{F1819495-DB7C-452A-BA4C-B825FEB6636D}"/>
                </a:ext>
              </a:extLst>
            </p:cNvPr>
            <p:cNvSpPr/>
            <p:nvPr/>
          </p:nvSpPr>
          <p:spPr>
            <a:xfrm rot="5400013">
              <a:off x="10051842" y="3014325"/>
              <a:ext cx="392058" cy="1622986"/>
            </a:xfrm>
            <a:custGeom>
              <a:avLst/>
              <a:gdLst>
                <a:gd name="f0" fmla="val 10800000"/>
                <a:gd name="f1" fmla="val 5400000"/>
                <a:gd name="f2" fmla="val 16200000"/>
                <a:gd name="f3" fmla="val w"/>
                <a:gd name="f4" fmla="val h"/>
                <a:gd name="f5" fmla="val ss"/>
                <a:gd name="f6" fmla="val 0"/>
                <a:gd name="f7" fmla="val 50000"/>
                <a:gd name="f8" fmla="abs f3"/>
                <a:gd name="f9" fmla="abs f4"/>
                <a:gd name="f10" fmla="abs f5"/>
                <a:gd name="f11" fmla="?: f8 f3 1"/>
                <a:gd name="f12" fmla="?: f9 f4 1"/>
                <a:gd name="f13" fmla="?: f10 f5 1"/>
                <a:gd name="f14" fmla="*/ f11 1 21600"/>
                <a:gd name="f15" fmla="*/ f12 1 21600"/>
                <a:gd name="f16" fmla="*/ 21600 f11 1"/>
                <a:gd name="f17" fmla="*/ 21600 f12 1"/>
                <a:gd name="f18" fmla="min f15 f14"/>
                <a:gd name="f19" fmla="*/ f16 1 f13"/>
                <a:gd name="f20" fmla="*/ f17 1 f13"/>
                <a:gd name="f21" fmla="val f19"/>
                <a:gd name="f22" fmla="val f20"/>
                <a:gd name="f23" fmla="*/ f6 f18 1"/>
                <a:gd name="f24" fmla="+- f22 0 f6"/>
                <a:gd name="f25" fmla="+- f21 0 f6"/>
                <a:gd name="f26" fmla="*/ f21 f18 1"/>
                <a:gd name="f27" fmla="*/ f22 f18 1"/>
                <a:gd name="f28" fmla="min f25 f24"/>
                <a:gd name="f29" fmla="*/ f28 f7 1"/>
                <a:gd name="f30" fmla="*/ f28 f6 1"/>
                <a:gd name="f31" fmla="*/ f29 1 100000"/>
                <a:gd name="f32" fmla="*/ f30 1 100000"/>
                <a:gd name="f33" fmla="+- f21 0 f31"/>
                <a:gd name="f34" fmla="+- f22 0 f32"/>
                <a:gd name="f35" fmla="+- f31 0 f32"/>
                <a:gd name="f36" fmla="*/ f31 29289 1"/>
                <a:gd name="f37" fmla="*/ f32 29289 1"/>
                <a:gd name="f38" fmla="*/ f31 f18 1"/>
                <a:gd name="f39" fmla="*/ f32 f18 1"/>
                <a:gd name="f40" fmla="*/ f36 1 100000"/>
                <a:gd name="f41" fmla="*/ f37 1 100000"/>
                <a:gd name="f42" fmla="*/ f33 f18 1"/>
                <a:gd name="f43" fmla="*/ f34 f18 1"/>
                <a:gd name="f44" fmla="?: f35 f40 f41"/>
                <a:gd name="f45" fmla="+- f22 0 f41"/>
                <a:gd name="f46" fmla="*/ f40 f18 1"/>
                <a:gd name="f47" fmla="+- f21 0 f44"/>
                <a:gd name="f48" fmla="*/ f44 f18 1"/>
                <a:gd name="f49" fmla="*/ f45 f18 1"/>
                <a:gd name="f50" fmla="*/ f47 f18 1"/>
              </a:gdLst>
              <a:ahLst/>
              <a:cxnLst>
                <a:cxn ang="3cd4">
                  <a:pos x="hc" y="t"/>
                </a:cxn>
                <a:cxn ang="0">
                  <a:pos x="r" y="vc"/>
                </a:cxn>
                <a:cxn ang="cd4">
                  <a:pos x="hc" y="b"/>
                </a:cxn>
                <a:cxn ang="cd2">
                  <a:pos x="l" y="vc"/>
                </a:cxn>
              </a:cxnLst>
              <a:rect l="f48" t="f46" r="f50" b="f49"/>
              <a:pathLst>
                <a:path>
                  <a:moveTo>
                    <a:pt x="f38" y="f23"/>
                  </a:moveTo>
                  <a:lnTo>
                    <a:pt x="f42" y="f23"/>
                  </a:lnTo>
                  <a:arcTo wR="f38" hR="f38" stAng="f2" swAng="f1"/>
                  <a:lnTo>
                    <a:pt x="f26" y="f43"/>
                  </a:lnTo>
                  <a:arcTo wR="f39" hR="f39" stAng="f6" swAng="f1"/>
                  <a:lnTo>
                    <a:pt x="f39" y="f27"/>
                  </a:lnTo>
                  <a:arcTo wR="f39" hR="f39" stAng="f1" swAng="f1"/>
                  <a:lnTo>
                    <a:pt x="f23" y="f38"/>
                  </a:lnTo>
                  <a:arcTo wR="f38" hR="f38" stAng="f0" swAng="f1"/>
                  <a:close/>
                </a:path>
              </a:pathLst>
            </a:custGeom>
            <a:solidFill>
              <a:srgbClr val="FF7471"/>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24" name="Freeform 734">
              <a:extLst>
                <a:ext uri="{FF2B5EF4-FFF2-40B4-BE49-F238E27FC236}">
                  <a16:creationId xmlns:a16="http://schemas.microsoft.com/office/drawing/2014/main" id="{99F5502A-7339-43E5-8D09-C8F07B714F2E}"/>
                </a:ext>
              </a:extLst>
            </p:cNvPr>
            <p:cNvSpPr/>
            <p:nvPr/>
          </p:nvSpPr>
          <p:spPr>
            <a:xfrm rot="16200004">
              <a:off x="10107124" y="3198740"/>
              <a:ext cx="22459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25" name="TextBox 75">
              <a:extLst>
                <a:ext uri="{FF2B5EF4-FFF2-40B4-BE49-F238E27FC236}">
                  <a16:creationId xmlns:a16="http://schemas.microsoft.com/office/drawing/2014/main" id="{9B9BBBE7-2CF2-4BA4-89AE-2C7048F659B7}"/>
                </a:ext>
              </a:extLst>
            </p:cNvPr>
            <p:cNvSpPr txBox="1"/>
            <p:nvPr/>
          </p:nvSpPr>
          <p:spPr>
            <a:xfrm>
              <a:off x="9515141" y="2057100"/>
              <a:ext cx="1709279"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kern="0" dirty="0">
                  <a:solidFill>
                    <a:srgbClr val="404040"/>
                  </a:solidFill>
                  <a:latin typeface="Arial" pitchFamily="34"/>
                  <a:ea typeface="Open Sans" pitchFamily="34"/>
                  <a:cs typeface="Arial" pitchFamily="34"/>
                </a:rPr>
                <a:t>Now</a:t>
              </a:r>
              <a:endParaRPr lang="en-US" sz="2000" b="1" i="0" u="none" strike="noStrike" kern="0" cap="none" spc="0" baseline="0" dirty="0">
                <a:solidFill>
                  <a:srgbClr val="404040"/>
                </a:solidFill>
                <a:uFillTx/>
                <a:latin typeface="Arial" pitchFamily="34"/>
                <a:ea typeface="Open Sans" pitchFamily="34"/>
                <a:cs typeface="Arial" pitchFamily="34"/>
              </a:endParaRPr>
            </a:p>
            <a:p>
              <a:pPr lvl="0" algn="ctr" defTabSz="457200">
                <a:defRPr sz="1800" b="0" i="0" u="none" strike="noStrike" kern="0" cap="none" spc="0" baseline="0">
                  <a:solidFill>
                    <a:srgbClr val="000000"/>
                  </a:solidFill>
                  <a:uFillTx/>
                </a:defRPr>
              </a:pPr>
              <a:r>
                <a:rPr lang="en-GB" sz="1600" kern="0" dirty="0">
                  <a:solidFill>
                    <a:srgbClr val="404040"/>
                  </a:solidFill>
                  <a:latin typeface="Arial" pitchFamily="34"/>
                  <a:ea typeface="Open Sans" pitchFamily="34"/>
                  <a:cs typeface="Arial" pitchFamily="34"/>
                </a:rPr>
                <a:t>Astronauts now get taste-testing sessions so they can recommend dishes for their upcoming missions.</a:t>
              </a:r>
              <a:endParaRPr lang="en-US" sz="1600" b="0" i="0" u="none" strike="noStrike" kern="0" cap="none" spc="0" baseline="0" dirty="0">
                <a:solidFill>
                  <a:srgbClr val="404040"/>
                </a:solidFill>
                <a:uFillTx/>
                <a:latin typeface="Arial" pitchFamily="34"/>
                <a:ea typeface="Open Sans" pitchFamily="34"/>
                <a:cs typeface="Arial" pitchFamily="34"/>
              </a:endParaRPr>
            </a:p>
          </p:txBody>
        </p:sp>
        <p:sp>
          <p:nvSpPr>
            <p:cNvPr id="26" name="Rectangle 90">
              <a:extLst>
                <a:ext uri="{FF2B5EF4-FFF2-40B4-BE49-F238E27FC236}">
                  <a16:creationId xmlns:a16="http://schemas.microsoft.com/office/drawing/2014/main" id="{A0ACABDD-D7BB-487D-B0DD-D500CD060333}"/>
                </a:ext>
              </a:extLst>
            </p:cNvPr>
            <p:cNvSpPr/>
            <p:nvPr/>
          </p:nvSpPr>
          <p:spPr>
            <a:xfrm>
              <a:off x="10215643" y="3470358"/>
              <a:ext cx="65" cy="322652"/>
            </a:xfrm>
            <a:prstGeom prst="rect">
              <a:avLst/>
            </a:prstGeom>
            <a:noFill/>
            <a:ln cap="flat">
              <a:noFill/>
              <a:prstDash val="solid"/>
            </a:ln>
          </p:spPr>
          <p:txBody>
            <a:bodyPr vert="horz" wrap="none" lIns="0" tIns="0" rIns="0" bIns="0" anchor="t" anchorCtr="1" compatLnSpc="1">
              <a:spAutoFit/>
            </a:bodyPr>
            <a:lstStyle/>
            <a:p>
              <a:pPr marL="0" marR="0" lvl="0" indent="0" algn="ctr" defTabSz="457200" rtl="0" fontAlgn="auto" hangingPunct="1">
                <a:lnSpc>
                  <a:spcPct val="130000"/>
                </a:lnSpc>
                <a:spcBef>
                  <a:spcPts val="0"/>
                </a:spcBef>
                <a:spcAft>
                  <a:spcPts val="0"/>
                </a:spcAft>
                <a:buNone/>
                <a:tabLst/>
                <a:defRPr sz="1800" b="0" i="0" u="none" strike="noStrike" kern="0" cap="none" spc="0" baseline="0">
                  <a:solidFill>
                    <a:srgbClr val="000000"/>
                  </a:solidFill>
                  <a:uFillTx/>
                </a:defRPr>
              </a:pPr>
              <a:endParaRPr lang="en-US" b="0" i="0" u="none" strike="noStrike" kern="0" cap="none" spc="0" baseline="0">
                <a:solidFill>
                  <a:srgbClr val="FFFFFF"/>
                </a:solidFill>
                <a:uFillTx/>
                <a:latin typeface="Arial" pitchFamily="34"/>
                <a:ea typeface="Open Sans" pitchFamily="34"/>
                <a:cs typeface="Arial" pitchFamily="34"/>
              </a:endParaRPr>
            </a:p>
          </p:txBody>
        </p:sp>
      </p:grpSp>
      <p:grpSp>
        <p:nvGrpSpPr>
          <p:cNvPr id="27" name="Group 94">
            <a:extLst>
              <a:ext uri="{FF2B5EF4-FFF2-40B4-BE49-F238E27FC236}">
                <a16:creationId xmlns:a16="http://schemas.microsoft.com/office/drawing/2014/main" id="{F6CFF3F1-6233-4BF7-A97B-CF3B3F7F1244}"/>
              </a:ext>
            </a:extLst>
          </p:cNvPr>
          <p:cNvGrpSpPr/>
          <p:nvPr/>
        </p:nvGrpSpPr>
        <p:grpSpPr>
          <a:xfrm>
            <a:off x="645689" y="3152495"/>
            <a:ext cx="2289012" cy="2058840"/>
            <a:chOff x="647829" y="1945391"/>
            <a:chExt cx="2289012" cy="2058840"/>
          </a:xfrm>
        </p:grpSpPr>
        <p:sp>
          <p:nvSpPr>
            <p:cNvPr id="28" name="TextBox 76">
              <a:extLst>
                <a:ext uri="{FF2B5EF4-FFF2-40B4-BE49-F238E27FC236}">
                  <a16:creationId xmlns:a16="http://schemas.microsoft.com/office/drawing/2014/main" id="{D5646E36-F6EF-48D2-8963-569AF88F95AA}"/>
                </a:ext>
              </a:extLst>
            </p:cNvPr>
            <p:cNvSpPr txBox="1"/>
            <p:nvPr/>
          </p:nvSpPr>
          <p:spPr>
            <a:xfrm>
              <a:off x="647829" y="1945391"/>
              <a:ext cx="2289012"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1960s</a:t>
              </a:r>
            </a:p>
            <a:p>
              <a:pPr algn="ctr" defTabSz="457200">
                <a:defRPr sz="1800" b="0" i="0" u="none" strike="noStrike" kern="0" cap="none" spc="0" baseline="0">
                  <a:solidFill>
                    <a:srgbClr val="000000"/>
                  </a:solidFill>
                  <a:uFillTx/>
                </a:defRPr>
              </a:pPr>
              <a:r>
                <a:rPr lang="en-GB" sz="1600" b="0" i="0" u="none" strike="noStrike" kern="0" cap="none" spc="0" baseline="0">
                  <a:solidFill>
                    <a:srgbClr val="404040"/>
                  </a:solidFill>
                  <a:uFillTx/>
                  <a:latin typeface="Arial"/>
                  <a:ea typeface="Open Sans" pitchFamily="34"/>
                  <a:cs typeface="Arial"/>
                </a:rPr>
                <a:t>Space food </a:t>
              </a:r>
              <a:r>
                <a:rPr lang="en-GB" sz="1600" kern="0">
                  <a:solidFill>
                    <a:srgbClr val="404040"/>
                  </a:solidFill>
                  <a:latin typeface="Arial"/>
                  <a:ea typeface="Open Sans" pitchFamily="34"/>
                  <a:cs typeface="Arial"/>
                </a:rPr>
                <a:t>was based</a:t>
              </a:r>
              <a:r>
                <a:rPr lang="en-GB" sz="1600" b="0" i="0" u="none" strike="noStrike" kern="0" cap="none" spc="0" baseline="0">
                  <a:solidFill>
                    <a:srgbClr val="404040"/>
                  </a:solidFill>
                  <a:uFillTx/>
                  <a:latin typeface="Arial"/>
                  <a:ea typeface="Open Sans" pitchFamily="34"/>
                  <a:cs typeface="Arial"/>
                </a:rPr>
                <a:t> on Army survival rations, and consisted of pureed food packed.</a:t>
              </a:r>
              <a:endParaRPr lang="en-US" sz="1600" b="0" i="0" u="none" strike="noStrike" kern="0" cap="none" spc="0" baseline="0">
                <a:solidFill>
                  <a:srgbClr val="404040"/>
                </a:solidFill>
                <a:uFillTx/>
                <a:latin typeface="Arial"/>
                <a:ea typeface="Open Sans" pitchFamily="34"/>
                <a:cs typeface="Arial"/>
              </a:endParaRPr>
            </a:p>
          </p:txBody>
        </p:sp>
        <p:grpSp>
          <p:nvGrpSpPr>
            <p:cNvPr id="29" name="Group 93">
              <a:extLst>
                <a:ext uri="{FF2B5EF4-FFF2-40B4-BE49-F238E27FC236}">
                  <a16:creationId xmlns:a16="http://schemas.microsoft.com/office/drawing/2014/main" id="{726F9ACF-E603-4157-84DC-711E8ED04F5B}"/>
                </a:ext>
              </a:extLst>
            </p:cNvPr>
            <p:cNvGrpSpPr/>
            <p:nvPr/>
          </p:nvGrpSpPr>
          <p:grpSpPr>
            <a:xfrm>
              <a:off x="1145213" y="3430755"/>
              <a:ext cx="1622986" cy="573476"/>
              <a:chOff x="1145213" y="3430755"/>
              <a:chExt cx="1622986" cy="573476"/>
            </a:xfrm>
          </p:grpSpPr>
          <p:sp>
            <p:nvSpPr>
              <p:cNvPr id="30" name="Round Same Side Corner Rectangle 83">
                <a:extLst>
                  <a:ext uri="{FF2B5EF4-FFF2-40B4-BE49-F238E27FC236}">
                    <a16:creationId xmlns:a16="http://schemas.microsoft.com/office/drawing/2014/main" id="{317151B2-45EA-4F5C-9B97-BD96F736DF96}"/>
                  </a:ext>
                </a:extLst>
              </p:cNvPr>
              <p:cNvSpPr/>
              <p:nvPr/>
            </p:nvSpPr>
            <p:spPr>
              <a:xfrm rot="16199987" flipH="1">
                <a:off x="1760677" y="2815291"/>
                <a:ext cx="392058" cy="1622986"/>
              </a:xfrm>
              <a:custGeom>
                <a:avLst/>
                <a:gdLst>
                  <a:gd name="f0" fmla="val 10800000"/>
                  <a:gd name="f1" fmla="val 5400000"/>
                  <a:gd name="f2" fmla="val 16200000"/>
                  <a:gd name="f3" fmla="val w"/>
                  <a:gd name="f4" fmla="val h"/>
                  <a:gd name="f5" fmla="val ss"/>
                  <a:gd name="f6" fmla="val 0"/>
                  <a:gd name="f7" fmla="val 50000"/>
                  <a:gd name="f8" fmla="abs f3"/>
                  <a:gd name="f9" fmla="abs f4"/>
                  <a:gd name="f10" fmla="abs f5"/>
                  <a:gd name="f11" fmla="?: f8 f3 1"/>
                  <a:gd name="f12" fmla="?: f9 f4 1"/>
                  <a:gd name="f13" fmla="?: f10 f5 1"/>
                  <a:gd name="f14" fmla="*/ f11 1 21600"/>
                  <a:gd name="f15" fmla="*/ f12 1 21600"/>
                  <a:gd name="f16" fmla="*/ 21600 f11 1"/>
                  <a:gd name="f17" fmla="*/ 21600 f12 1"/>
                  <a:gd name="f18" fmla="min f15 f14"/>
                  <a:gd name="f19" fmla="*/ f16 1 f13"/>
                  <a:gd name="f20" fmla="*/ f17 1 f13"/>
                  <a:gd name="f21" fmla="val f19"/>
                  <a:gd name="f22" fmla="val f20"/>
                  <a:gd name="f23" fmla="*/ f6 f18 1"/>
                  <a:gd name="f24" fmla="+- f22 0 f6"/>
                  <a:gd name="f25" fmla="+- f21 0 f6"/>
                  <a:gd name="f26" fmla="*/ f21 f18 1"/>
                  <a:gd name="f27" fmla="*/ f22 f18 1"/>
                  <a:gd name="f28" fmla="min f25 f24"/>
                  <a:gd name="f29" fmla="*/ f28 f7 1"/>
                  <a:gd name="f30" fmla="*/ f28 f6 1"/>
                  <a:gd name="f31" fmla="*/ f29 1 100000"/>
                  <a:gd name="f32" fmla="*/ f30 1 100000"/>
                  <a:gd name="f33" fmla="+- f21 0 f31"/>
                  <a:gd name="f34" fmla="+- f22 0 f32"/>
                  <a:gd name="f35" fmla="+- f31 0 f32"/>
                  <a:gd name="f36" fmla="*/ f31 29289 1"/>
                  <a:gd name="f37" fmla="*/ f32 29289 1"/>
                  <a:gd name="f38" fmla="*/ f31 f18 1"/>
                  <a:gd name="f39" fmla="*/ f32 f18 1"/>
                  <a:gd name="f40" fmla="*/ f36 1 100000"/>
                  <a:gd name="f41" fmla="*/ f37 1 100000"/>
                  <a:gd name="f42" fmla="*/ f33 f18 1"/>
                  <a:gd name="f43" fmla="*/ f34 f18 1"/>
                  <a:gd name="f44" fmla="?: f35 f40 f41"/>
                  <a:gd name="f45" fmla="+- f22 0 f41"/>
                  <a:gd name="f46" fmla="*/ f40 f18 1"/>
                  <a:gd name="f47" fmla="+- f21 0 f44"/>
                  <a:gd name="f48" fmla="*/ f44 f18 1"/>
                  <a:gd name="f49" fmla="*/ f45 f18 1"/>
                  <a:gd name="f50" fmla="*/ f47 f18 1"/>
                </a:gdLst>
                <a:ahLst/>
                <a:cxnLst>
                  <a:cxn ang="3cd4">
                    <a:pos x="hc" y="t"/>
                  </a:cxn>
                  <a:cxn ang="0">
                    <a:pos x="r" y="vc"/>
                  </a:cxn>
                  <a:cxn ang="cd4">
                    <a:pos x="hc" y="b"/>
                  </a:cxn>
                  <a:cxn ang="cd2">
                    <a:pos x="l" y="vc"/>
                  </a:cxn>
                </a:cxnLst>
                <a:rect l="f48" t="f46" r="f50" b="f49"/>
                <a:pathLst>
                  <a:path>
                    <a:moveTo>
                      <a:pt x="f38" y="f23"/>
                    </a:moveTo>
                    <a:lnTo>
                      <a:pt x="f42" y="f23"/>
                    </a:lnTo>
                    <a:arcTo wR="f38" hR="f38" stAng="f2" swAng="f1"/>
                    <a:lnTo>
                      <a:pt x="f26" y="f43"/>
                    </a:lnTo>
                    <a:arcTo wR="f39" hR="f39" stAng="f6" swAng="f1"/>
                    <a:lnTo>
                      <a:pt x="f39" y="f27"/>
                    </a:lnTo>
                    <a:arcTo wR="f39" hR="f39" stAng="f1" swAng="f1"/>
                    <a:lnTo>
                      <a:pt x="f23" y="f38"/>
                    </a:lnTo>
                    <a:arcTo wR="f38" hR="f38" stAng="f0" swAng="f1"/>
                    <a:close/>
                  </a:path>
                </a:pathLst>
              </a:custGeom>
              <a:solidFill>
                <a:srgbClr val="193C69"/>
              </a:solidFill>
              <a:ln cap="flat">
                <a:noFill/>
                <a:prstDash val="solid"/>
              </a:ln>
            </p:spPr>
            <p:txBody>
              <a:bodyPr vert="horz" wrap="square" lIns="109709" tIns="54854" rIns="109709" bIns="54854"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bg-BG" sz="1050" b="0" i="0" u="none" strike="noStrike" kern="0" cap="none" spc="0" baseline="0">
                  <a:solidFill>
                    <a:srgbClr val="2E2E2E"/>
                  </a:solidFill>
                  <a:uFillTx/>
                  <a:latin typeface="Arial" pitchFamily="34"/>
                  <a:cs typeface="Arial" pitchFamily="34"/>
                </a:endParaRPr>
              </a:p>
            </p:txBody>
          </p:sp>
          <p:sp>
            <p:nvSpPr>
              <p:cNvPr id="31" name="Freeform 734">
                <a:extLst>
                  <a:ext uri="{FF2B5EF4-FFF2-40B4-BE49-F238E27FC236}">
                    <a16:creationId xmlns:a16="http://schemas.microsoft.com/office/drawing/2014/main" id="{482CBCBB-7006-42C8-A0F5-E782028BCE62}"/>
                  </a:ext>
                </a:extLst>
              </p:cNvPr>
              <p:cNvSpPr/>
              <p:nvPr/>
            </p:nvSpPr>
            <p:spPr>
              <a:xfrm rot="5400013">
                <a:off x="1883499" y="3741570"/>
                <a:ext cx="224604" cy="300718"/>
              </a:xfrm>
              <a:custGeom>
                <a:avLst/>
                <a:gdLst>
                  <a:gd name="f0" fmla="val 10800000"/>
                  <a:gd name="f1" fmla="val 5400000"/>
                  <a:gd name="f2" fmla="val 180"/>
                  <a:gd name="f3" fmla="val w"/>
                  <a:gd name="f4" fmla="val h"/>
                  <a:gd name="f5" fmla="val 0"/>
                  <a:gd name="f6" fmla="val 263"/>
                  <a:gd name="f7" fmla="val 354"/>
                  <a:gd name="f8" fmla="val 43"/>
                  <a:gd name="f9" fmla="val 348"/>
                  <a:gd name="f10" fmla="val 250"/>
                  <a:gd name="f11" fmla="val 198"/>
                  <a:gd name="f12" fmla="val 259"/>
                  <a:gd name="f13" fmla="val 192"/>
                  <a:gd name="f14" fmla="val 262"/>
                  <a:gd name="f15" fmla="val 186"/>
                  <a:gd name="f16" fmla="val 178"/>
                  <a:gd name="f17" fmla="val 169"/>
                  <a:gd name="f18" fmla="val 161"/>
                  <a:gd name="f19" fmla="val 155"/>
                  <a:gd name="f20" fmla="val 5"/>
                  <a:gd name="f21" fmla="val 35"/>
                  <a:gd name="f22" fmla="val 23"/>
                  <a:gd name="f23" fmla="val 14"/>
                  <a:gd name="f24" fmla="val 8"/>
                  <a:gd name="f25" fmla="val 16"/>
                  <a:gd name="f26" fmla="val 28"/>
                  <a:gd name="f27" fmla="val 324"/>
                  <a:gd name="f28" fmla="val 336"/>
                  <a:gd name="f29" fmla="val 344"/>
                  <a:gd name="f30" fmla="val 350"/>
                  <a:gd name="f31" fmla="val 353"/>
                  <a:gd name="f32" fmla="+- 0 0 -90"/>
                  <a:gd name="f33" fmla="*/ f3 1 263"/>
                  <a:gd name="f34" fmla="*/ f4 1 354"/>
                  <a:gd name="f35" fmla="+- f7 0 f5"/>
                  <a:gd name="f36" fmla="+- f6 0 f5"/>
                  <a:gd name="f37" fmla="*/ f32 f0 1"/>
                  <a:gd name="f38" fmla="*/ f36 1 263"/>
                  <a:gd name="f39" fmla="*/ f35 1 354"/>
                  <a:gd name="f40" fmla="*/ 43 f36 1"/>
                  <a:gd name="f41" fmla="*/ 348 f35 1"/>
                  <a:gd name="f42" fmla="*/ 250 f36 1"/>
                  <a:gd name="f43" fmla="*/ 198 f35 1"/>
                  <a:gd name="f44" fmla="*/ 262 f36 1"/>
                  <a:gd name="f45" fmla="*/ 178 f35 1"/>
                  <a:gd name="f46" fmla="*/ 155 f35 1"/>
                  <a:gd name="f47" fmla="*/ 5 f35 1"/>
                  <a:gd name="f48" fmla="*/ 14 f36 1"/>
                  <a:gd name="f49" fmla="*/ 0 f36 1"/>
                  <a:gd name="f50" fmla="*/ 28 f35 1"/>
                  <a:gd name="f51" fmla="*/ 324 f35 1"/>
                  <a:gd name="f52" fmla="*/ 350 f35 1"/>
                  <a:gd name="f53" fmla="*/ f37 1 f2"/>
                  <a:gd name="f54" fmla="*/ f40 1 263"/>
                  <a:gd name="f55" fmla="*/ f41 1 354"/>
                  <a:gd name="f56" fmla="*/ f42 1 263"/>
                  <a:gd name="f57" fmla="*/ f43 1 354"/>
                  <a:gd name="f58" fmla="*/ f44 1 263"/>
                  <a:gd name="f59" fmla="*/ f45 1 354"/>
                  <a:gd name="f60" fmla="*/ f46 1 354"/>
                  <a:gd name="f61" fmla="*/ f47 1 354"/>
                  <a:gd name="f62" fmla="*/ f48 1 263"/>
                  <a:gd name="f63" fmla="*/ f49 1 263"/>
                  <a:gd name="f64" fmla="*/ f50 1 354"/>
                  <a:gd name="f65" fmla="*/ f51 1 354"/>
                  <a:gd name="f66" fmla="*/ f52 1 354"/>
                  <a:gd name="f67" fmla="*/ 0 1 f38"/>
                  <a:gd name="f68" fmla="*/ f6 1 f38"/>
                  <a:gd name="f69" fmla="*/ 0 1 f39"/>
                  <a:gd name="f70" fmla="*/ f7 1 f39"/>
                  <a:gd name="f71" fmla="+- f53 0 f1"/>
                  <a:gd name="f72" fmla="*/ f54 1 f38"/>
                  <a:gd name="f73" fmla="*/ f55 1 f39"/>
                  <a:gd name="f74" fmla="*/ f56 1 f38"/>
                  <a:gd name="f75" fmla="*/ f57 1 f39"/>
                  <a:gd name="f76" fmla="*/ f58 1 f38"/>
                  <a:gd name="f77" fmla="*/ f59 1 f39"/>
                  <a:gd name="f78" fmla="*/ f60 1 f39"/>
                  <a:gd name="f79" fmla="*/ f61 1 f39"/>
                  <a:gd name="f80" fmla="*/ f62 1 f38"/>
                  <a:gd name="f81" fmla="*/ f63 1 f38"/>
                  <a:gd name="f82" fmla="*/ f64 1 f39"/>
                  <a:gd name="f83" fmla="*/ f65 1 f39"/>
                  <a:gd name="f84" fmla="*/ f66 1 f39"/>
                  <a:gd name="f85" fmla="*/ f67 f33 1"/>
                  <a:gd name="f86" fmla="*/ f68 f33 1"/>
                  <a:gd name="f87" fmla="*/ f70 f34 1"/>
                  <a:gd name="f88" fmla="*/ f69 f34 1"/>
                  <a:gd name="f89" fmla="*/ f72 f33 1"/>
                  <a:gd name="f90" fmla="*/ f73 f34 1"/>
                  <a:gd name="f91" fmla="*/ f74 f33 1"/>
                  <a:gd name="f92" fmla="*/ f75 f34 1"/>
                  <a:gd name="f93" fmla="*/ f76 f33 1"/>
                  <a:gd name="f94" fmla="*/ f77 f34 1"/>
                  <a:gd name="f95" fmla="*/ f78 f34 1"/>
                  <a:gd name="f96" fmla="*/ f79 f34 1"/>
                  <a:gd name="f97" fmla="*/ f80 f33 1"/>
                  <a:gd name="f98" fmla="*/ f81 f33 1"/>
                  <a:gd name="f99" fmla="*/ f82 f34 1"/>
                  <a:gd name="f100" fmla="*/ f83 f34 1"/>
                  <a:gd name="f101" fmla="*/ f84 f34 1"/>
                </a:gdLst>
                <a:ahLst/>
                <a:cxnLst>
                  <a:cxn ang="3cd4">
                    <a:pos x="hc" y="t"/>
                  </a:cxn>
                  <a:cxn ang="0">
                    <a:pos x="r" y="vc"/>
                  </a:cxn>
                  <a:cxn ang="cd4">
                    <a:pos x="hc" y="b"/>
                  </a:cxn>
                  <a:cxn ang="cd2">
                    <a:pos x="l" y="vc"/>
                  </a:cxn>
                  <a:cxn ang="f71">
                    <a:pos x="f89" y="f90"/>
                  </a:cxn>
                  <a:cxn ang="f71">
                    <a:pos x="f89" y="f90"/>
                  </a:cxn>
                  <a:cxn ang="f71">
                    <a:pos x="f91" y="f92"/>
                  </a:cxn>
                  <a:cxn ang="f71">
                    <a:pos x="f93" y="f94"/>
                  </a:cxn>
                  <a:cxn ang="f71">
                    <a:pos x="f91" y="f95"/>
                  </a:cxn>
                  <a:cxn ang="f71">
                    <a:pos x="f89" y="f96"/>
                  </a:cxn>
                  <a:cxn ang="f71">
                    <a:pos x="f97" y="f96"/>
                  </a:cxn>
                  <a:cxn ang="f71">
                    <a:pos x="f98" y="f99"/>
                  </a:cxn>
                  <a:cxn ang="f71">
                    <a:pos x="f98" y="f100"/>
                  </a:cxn>
                  <a:cxn ang="f71">
                    <a:pos x="f97" y="f101"/>
                  </a:cxn>
                  <a:cxn ang="f71">
                    <a:pos x="f89" y="f90"/>
                  </a:cxn>
                </a:cxnLst>
                <a:rect l="f85" t="f88" r="f86" b="f87"/>
                <a:pathLst>
                  <a:path w="263" h="354">
                    <a:moveTo>
                      <a:pt x="f8" y="f9"/>
                    </a:moveTo>
                    <a:lnTo>
                      <a:pt x="f8" y="f9"/>
                    </a:lnTo>
                    <a:cubicBezTo>
                      <a:pt x="f10" y="f11"/>
                      <a:pt x="f10" y="f11"/>
                      <a:pt x="f10" y="f11"/>
                    </a:cubicBezTo>
                    <a:cubicBezTo>
                      <a:pt x="f12" y="f13"/>
                      <a:pt x="f14" y="f15"/>
                      <a:pt x="f14" y="f16"/>
                    </a:cubicBezTo>
                    <a:cubicBezTo>
                      <a:pt x="f14" y="f17"/>
                      <a:pt x="f12" y="f18"/>
                      <a:pt x="f10" y="f19"/>
                    </a:cubicBezTo>
                    <a:cubicBezTo>
                      <a:pt x="f8" y="f20"/>
                      <a:pt x="f8" y="f20"/>
                      <a:pt x="f8" y="f20"/>
                    </a:cubicBezTo>
                    <a:cubicBezTo>
                      <a:pt x="f21" y="f5"/>
                      <a:pt x="f22" y="f5"/>
                      <a:pt x="f23" y="f20"/>
                    </a:cubicBezTo>
                    <a:cubicBezTo>
                      <a:pt x="f20" y="f24"/>
                      <a:pt x="f5" y="f25"/>
                      <a:pt x="f5" y="f26"/>
                    </a:cubicBezTo>
                    <a:cubicBezTo>
                      <a:pt x="f5" y="f27"/>
                      <a:pt x="f5" y="f27"/>
                      <a:pt x="f5" y="f27"/>
                    </a:cubicBezTo>
                    <a:cubicBezTo>
                      <a:pt x="f5" y="f28"/>
                      <a:pt x="f20" y="f29"/>
                      <a:pt x="f23" y="f30"/>
                    </a:cubicBezTo>
                    <a:cubicBezTo>
                      <a:pt x="f22" y="f31"/>
                      <a:pt x="f21" y="f31"/>
                      <a:pt x="f8" y="f9"/>
                    </a:cubicBezTo>
                  </a:path>
                </a:pathLst>
              </a:custGeom>
              <a:noFill/>
              <a:ln cap="flat">
                <a:noFill/>
                <a:prstDash val="solid"/>
              </a:ln>
            </p:spPr>
            <p:txBody>
              <a:bodyPr vert="horz" wrap="non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050" b="0" i="0" u="none" strike="noStrike" kern="0" cap="none" spc="0" baseline="0">
                  <a:solidFill>
                    <a:srgbClr val="2E2E2E"/>
                  </a:solidFill>
                  <a:uFillTx/>
                  <a:latin typeface="Arial" pitchFamily="34"/>
                  <a:cs typeface="Arial" pitchFamily="34"/>
                </a:endParaRPr>
              </a:p>
            </p:txBody>
          </p:sp>
          <p:sp>
            <p:nvSpPr>
              <p:cNvPr id="32" name="Rectangle 91">
                <a:extLst>
                  <a:ext uri="{FF2B5EF4-FFF2-40B4-BE49-F238E27FC236}">
                    <a16:creationId xmlns:a16="http://schemas.microsoft.com/office/drawing/2014/main" id="{8541F6A0-A072-4C46-92CD-D57E533F7A70}"/>
                  </a:ext>
                </a:extLst>
              </p:cNvPr>
              <p:cNvSpPr/>
              <p:nvPr/>
            </p:nvSpPr>
            <p:spPr>
              <a:xfrm>
                <a:off x="1983510" y="3484220"/>
                <a:ext cx="65" cy="322652"/>
              </a:xfrm>
              <a:prstGeom prst="rect">
                <a:avLst/>
              </a:prstGeom>
              <a:noFill/>
              <a:ln cap="flat">
                <a:noFill/>
                <a:prstDash val="solid"/>
              </a:ln>
            </p:spPr>
            <p:txBody>
              <a:bodyPr vert="horz" wrap="none" lIns="0" tIns="0" rIns="0" bIns="0" anchor="t" anchorCtr="1" compatLnSpc="1">
                <a:spAutoFit/>
              </a:bodyPr>
              <a:lstStyle/>
              <a:p>
                <a:pPr marL="0" marR="0" lvl="0" indent="0" algn="ctr" defTabSz="457200" rtl="0" fontAlgn="auto" hangingPunct="1">
                  <a:lnSpc>
                    <a:spcPct val="130000"/>
                  </a:lnSpc>
                  <a:spcBef>
                    <a:spcPts val="0"/>
                  </a:spcBef>
                  <a:spcAft>
                    <a:spcPts val="0"/>
                  </a:spcAft>
                  <a:buNone/>
                  <a:tabLst/>
                  <a:defRPr sz="1800" b="0" i="0" u="none" strike="noStrike" kern="0" cap="none" spc="0" baseline="0">
                    <a:solidFill>
                      <a:srgbClr val="000000"/>
                    </a:solidFill>
                    <a:uFillTx/>
                  </a:defRPr>
                </a:pPr>
                <a:endParaRPr lang="en-US" b="0" i="0" u="none" strike="noStrike" kern="0" cap="none" spc="0" baseline="0">
                  <a:solidFill>
                    <a:srgbClr val="FFFFFF"/>
                  </a:solidFill>
                  <a:uFillTx/>
                  <a:latin typeface="Arial" pitchFamily="34"/>
                  <a:ea typeface="Open Sans" pitchFamily="34"/>
                  <a:cs typeface="Arial" pitchFamily="34"/>
                </a:endParaRPr>
              </a:p>
            </p:txBody>
          </p:sp>
        </p:grpSp>
      </p:grpSp>
      <p:sp>
        <p:nvSpPr>
          <p:cNvPr id="33" name="TextBox 76">
            <a:extLst>
              <a:ext uri="{FF2B5EF4-FFF2-40B4-BE49-F238E27FC236}">
                <a16:creationId xmlns:a16="http://schemas.microsoft.com/office/drawing/2014/main" id="{4CD8A267-6187-4197-B60D-415785A5C1A4}"/>
              </a:ext>
            </a:extLst>
          </p:cNvPr>
          <p:cNvSpPr txBox="1"/>
          <p:nvPr/>
        </p:nvSpPr>
        <p:spPr>
          <a:xfrm>
            <a:off x="1292619" y="5247180"/>
            <a:ext cx="1729669"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1962</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0" cap="none" spc="0" baseline="0">
                <a:solidFill>
                  <a:srgbClr val="404040"/>
                </a:solidFill>
                <a:uFillTx/>
                <a:latin typeface="Arial" pitchFamily="34"/>
                <a:ea typeface="Open Sans" pitchFamily="34"/>
                <a:cs typeface="Arial" pitchFamily="34"/>
              </a:rPr>
              <a:t>Scientists tested whether an astronaut could eat food in space.</a:t>
            </a:r>
          </a:p>
        </p:txBody>
      </p:sp>
      <p:sp>
        <p:nvSpPr>
          <p:cNvPr id="3" name="TextBox 2">
            <a:extLst>
              <a:ext uri="{FF2B5EF4-FFF2-40B4-BE49-F238E27FC236}">
                <a16:creationId xmlns:a16="http://schemas.microsoft.com/office/drawing/2014/main" id="{8BDD6878-14D8-4588-8987-6684935DA08D}"/>
              </a:ext>
            </a:extLst>
          </p:cNvPr>
          <p:cNvSpPr txBox="1"/>
          <p:nvPr/>
        </p:nvSpPr>
        <p:spPr>
          <a:xfrm>
            <a:off x="671414" y="2440144"/>
            <a:ext cx="6385210" cy="400110"/>
          </a:xfrm>
          <a:prstGeom prst="rect">
            <a:avLst/>
          </a:prstGeom>
          <a:noFill/>
        </p:spPr>
        <p:txBody>
          <a:bodyPr wrap="none" rtlCol="0">
            <a:spAutoFit/>
          </a:bodyPr>
          <a:lstStyle/>
          <a:p>
            <a:r>
              <a:rPr lang="en-GB" sz="2000" b="1">
                <a:latin typeface="Arial" panose="020B0604020202020204" pitchFamily="34" charset="0"/>
                <a:cs typeface="Arial" panose="020B0604020202020204" pitchFamily="34" charset="0"/>
              </a:rPr>
              <a:t>Let’s see how space food has changed over time…</a:t>
            </a:r>
          </a:p>
        </p:txBody>
      </p:sp>
      <p:sp>
        <p:nvSpPr>
          <p:cNvPr id="34" name="TextBox 79">
            <a:extLst>
              <a:ext uri="{FF2B5EF4-FFF2-40B4-BE49-F238E27FC236}">
                <a16:creationId xmlns:a16="http://schemas.microsoft.com/office/drawing/2014/main" id="{22494213-7920-4FD6-BD25-CC8501FE5129}"/>
              </a:ext>
            </a:extLst>
          </p:cNvPr>
          <p:cNvSpPr txBox="1"/>
          <p:nvPr/>
        </p:nvSpPr>
        <p:spPr>
          <a:xfrm>
            <a:off x="7038484" y="3073489"/>
            <a:ext cx="2065587" cy="1331134"/>
          </a:xfrm>
          <a:prstGeom prst="rect">
            <a:avLst/>
          </a:prstGeom>
          <a:noFill/>
          <a:ln cap="flat">
            <a:noFill/>
          </a:ln>
        </p:spPr>
        <p:txBody>
          <a:bodyPr vert="horz" wrap="square" lIns="0" tIns="0" rIns="0" bIns="0" anchor="t" anchorCtr="1" compatLnSpc="1">
            <a:spAutoFit/>
          </a:bodyPr>
          <a:lstStyle/>
          <a:p>
            <a:pPr marL="0" marR="0" lvl="0" indent="0" algn="ctr" defTabSz="457200" rtl="0" fontAlgn="auto" hangingPunct="1">
              <a:lnSpc>
                <a:spcPct val="100000"/>
              </a:lnSpc>
              <a:spcBef>
                <a:spcPts val="0"/>
              </a:spcBef>
              <a:spcAft>
                <a:spcPts val="265"/>
              </a:spcAft>
              <a:buNone/>
              <a:tabLst/>
              <a:defRPr sz="1800" b="0" i="0" u="none" strike="noStrike" kern="0" cap="none" spc="0" baseline="0">
                <a:solidFill>
                  <a:srgbClr val="000000"/>
                </a:solidFill>
                <a:uFillTx/>
              </a:defRPr>
            </a:pPr>
            <a:r>
              <a:rPr lang="en-US" sz="2000" b="1" i="0" u="none" strike="noStrike" kern="0" cap="none" spc="0" baseline="0">
                <a:solidFill>
                  <a:srgbClr val="404040"/>
                </a:solidFill>
                <a:uFillTx/>
                <a:latin typeface="Arial" pitchFamily="34"/>
                <a:ea typeface="Open Sans" pitchFamily="34"/>
                <a:cs typeface="Arial" pitchFamily="34"/>
              </a:rPr>
              <a:t>1973/74</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600" b="0" i="0" u="none" strike="noStrike" kern="0" cap="none" spc="0" baseline="0">
                <a:solidFill>
                  <a:srgbClr val="404040"/>
                </a:solidFill>
                <a:uFillTx/>
                <a:latin typeface="Arial" pitchFamily="34"/>
                <a:ea typeface="Open Sans" pitchFamily="34"/>
                <a:cs typeface="Arial" pitchFamily="34"/>
              </a:rPr>
              <a:t>On the Skylab mission, </a:t>
            </a:r>
            <a:r>
              <a:rPr lang="en-GB" sz="1600" b="0" i="0" u="none" strike="noStrike" kern="0" cap="none" spc="0" baseline="0">
                <a:solidFill>
                  <a:srgbClr val="404040"/>
                </a:solidFill>
                <a:uFillTx/>
                <a:latin typeface="Arial" pitchFamily="34"/>
                <a:ea typeface="Open Sans" pitchFamily="34"/>
                <a:cs typeface="Arial" pitchFamily="34"/>
              </a:rPr>
              <a:t>space was available for a dining room and table.</a:t>
            </a:r>
            <a:endParaRPr lang="en-US" sz="1600" b="0" i="0" u="none" strike="noStrike" kern="0" cap="none" spc="0" baseline="0">
              <a:solidFill>
                <a:srgbClr val="404040"/>
              </a:solidFill>
              <a:uFillTx/>
              <a:latin typeface="Arial" pitchFamily="34"/>
              <a:ea typeface="Open Sans" pitchFamily="34"/>
              <a:cs typeface="Arial" pitchFamily="34"/>
            </a:endParaRPr>
          </a:p>
        </p:txBody>
      </p:sp>
      <p:cxnSp>
        <p:nvCxnSpPr>
          <p:cNvPr id="35" name="Straight Connector 34">
            <a:extLst>
              <a:ext uri="{FF2B5EF4-FFF2-40B4-BE49-F238E27FC236}">
                <a16:creationId xmlns:a16="http://schemas.microsoft.com/office/drawing/2014/main" id="{D670E445-C3B1-435A-B046-995789F4D47F}"/>
              </a:ext>
            </a:extLst>
          </p:cNvPr>
          <p:cNvCxnSpPr>
            <a:stCxn id="28" idx="2"/>
          </p:cNvCxnSpPr>
          <p:nvPr/>
        </p:nvCxnSpPr>
        <p:spPr>
          <a:xfrm>
            <a:off x="1790195" y="4483629"/>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AAEE14CB-B4A7-4B82-8737-221C47F4D32F}"/>
              </a:ext>
            </a:extLst>
          </p:cNvPr>
          <p:cNvCxnSpPr/>
          <p:nvPr/>
        </p:nvCxnSpPr>
        <p:spPr>
          <a:xfrm>
            <a:off x="2157454" y="5013976"/>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6FC7D97D-3084-4D84-B4CF-51BEA925F511}"/>
              </a:ext>
            </a:extLst>
          </p:cNvPr>
          <p:cNvCxnSpPr/>
          <p:nvPr/>
        </p:nvCxnSpPr>
        <p:spPr>
          <a:xfrm>
            <a:off x="4978004" y="4491065"/>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7B4C3890-A702-4F1B-9784-4E152AB02E83}"/>
              </a:ext>
            </a:extLst>
          </p:cNvPr>
          <p:cNvCxnSpPr/>
          <p:nvPr/>
        </p:nvCxnSpPr>
        <p:spPr>
          <a:xfrm>
            <a:off x="5466379" y="5004014"/>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B662E548-D821-4975-9F75-B0C9FCF75890}"/>
              </a:ext>
            </a:extLst>
          </p:cNvPr>
          <p:cNvCxnSpPr/>
          <p:nvPr/>
        </p:nvCxnSpPr>
        <p:spPr>
          <a:xfrm>
            <a:off x="8185830" y="4478384"/>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7DB2ED47-8C23-455B-9846-25B2B842AD32}"/>
              </a:ext>
            </a:extLst>
          </p:cNvPr>
          <p:cNvCxnSpPr/>
          <p:nvPr/>
        </p:nvCxnSpPr>
        <p:spPr>
          <a:xfrm>
            <a:off x="11289583" y="4479914"/>
            <a:ext cx="0" cy="15423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5EFB4F52-4B07-424D-9D13-246E300FC436}"/>
              </a:ext>
            </a:extLst>
          </p:cNvPr>
          <p:cNvCxnSpPr/>
          <p:nvPr/>
        </p:nvCxnSpPr>
        <p:spPr>
          <a:xfrm>
            <a:off x="8590994" y="5026324"/>
            <a:ext cx="0" cy="154230"/>
          </a:xfrm>
          <a:prstGeom prst="line">
            <a:avLst/>
          </a:prstGeom>
          <a:ln w="762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8144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Food in space</a:t>
            </a:r>
          </a:p>
        </p:txBody>
      </p:sp>
      <p:sp>
        <p:nvSpPr>
          <p:cNvPr id="3" name="Subtitle 2"/>
          <p:cNvSpPr>
            <a:spLocks noGrp="1"/>
          </p:cNvSpPr>
          <p:nvPr>
            <p:ph type="subTitle" idx="1"/>
          </p:nvPr>
        </p:nvSpPr>
        <p:spPr>
          <a:xfrm>
            <a:off x="1169276" y="2571092"/>
            <a:ext cx="7060324" cy="3600000"/>
          </a:xfrm>
        </p:spPr>
        <p:txBody>
          <a:bodyPr/>
          <a:lstStyle/>
          <a:p>
            <a:pPr marL="0" indent="0" fontAlgn="auto">
              <a:spcAft>
                <a:spcPts val="0"/>
              </a:spcAft>
              <a:buNone/>
              <a:defRPr/>
            </a:pPr>
            <a:r>
              <a:rPr lang="en-GB" sz="2400" dirty="0">
                <a:latin typeface="Arial" panose="020B0604020202020204" pitchFamily="34" charset="0"/>
                <a:cs typeface="Arial" panose="020B0604020202020204" pitchFamily="34" charset="0"/>
              </a:rPr>
              <a:t>Astronauts have three healthy, balanced meals during the day (breakfast, lunch, dinner) and some snacks.</a:t>
            </a:r>
          </a:p>
          <a:p>
            <a:pPr marL="0" indent="0">
              <a:buNone/>
              <a:defRPr/>
            </a:pPr>
            <a:r>
              <a:rPr lang="en-GB" sz="2400" dirty="0">
                <a:latin typeface="Arial"/>
                <a:cs typeface="Arial"/>
              </a:rPr>
              <a:t>Astronaut usually choose their own menu, but nutritionists help to make sure it is healthy.</a:t>
            </a:r>
          </a:p>
          <a:p>
            <a:pPr marL="0" indent="0" fontAlgn="auto">
              <a:spcAft>
                <a:spcPts val="0"/>
              </a:spcAft>
              <a:buNone/>
              <a:defRPr/>
            </a:pPr>
            <a:r>
              <a:rPr lang="en-GB" sz="2400" dirty="0">
                <a:latin typeface="Arial" panose="020B0604020202020204" pitchFamily="34" charset="0"/>
                <a:cs typeface="Arial" panose="020B0604020202020204" pitchFamily="34" charset="0"/>
              </a:rPr>
              <a:t>There are lots of different things to think about when planning meals for in space. </a:t>
            </a:r>
            <a:endParaRPr lang="en-GB" sz="2400" b="1" dirty="0">
              <a:latin typeface="Arial" panose="020B0604020202020204" pitchFamily="34" charset="0"/>
              <a:cs typeface="Arial" panose="020B0604020202020204" pitchFamily="34" charset="0"/>
            </a:endParaRPr>
          </a:p>
          <a:p>
            <a:pPr marL="0" indent="0" fontAlgn="auto">
              <a:spcAft>
                <a:spcPts val="0"/>
              </a:spcAft>
              <a:buNone/>
              <a:defRPr/>
            </a:pPr>
            <a:r>
              <a:rPr lang="en-GB" sz="2400" b="1" dirty="0">
                <a:latin typeface="Arial" panose="020B0604020202020204" pitchFamily="34" charset="0"/>
                <a:cs typeface="Arial" panose="020B0604020202020204" pitchFamily="34" charset="0"/>
              </a:rPr>
              <a:t>List three things the nutritionists and astronauts might need to consider.</a:t>
            </a:r>
          </a:p>
          <a:p>
            <a:pPr fontAlgn="auto">
              <a:spcAft>
                <a:spcPts val="0"/>
              </a:spcAft>
              <a:defRPr/>
            </a:pPr>
            <a:endParaRPr lang="en-GB" sz="2000" dirty="0">
              <a:latin typeface="Arial" panose="020B0604020202020204" pitchFamily="34" charset="0"/>
              <a:cs typeface="Arial" panose="020B0604020202020204" pitchFamily="34" charset="0"/>
            </a:endParaRPr>
          </a:p>
          <a:p>
            <a:pPr fontAlgn="auto">
              <a:spcAft>
                <a:spcPts val="0"/>
              </a:spcAft>
              <a:defRPr/>
            </a:pPr>
            <a:endParaRPr lang="en-GB" sz="2000" dirty="0">
              <a:latin typeface="Arial" panose="020B0604020202020204" pitchFamily="34" charset="0"/>
              <a:cs typeface="Arial" panose="020B0604020202020204" pitchFamily="34" charset="0"/>
            </a:endParaRPr>
          </a:p>
        </p:txBody>
      </p:sp>
      <p:pic>
        <p:nvPicPr>
          <p:cNvPr id="5" name="Picture 4" descr="A picture containing graphical user interface&#10;&#10;Description automatically generated">
            <a:extLst>
              <a:ext uri="{FF2B5EF4-FFF2-40B4-BE49-F238E27FC236}">
                <a16:creationId xmlns:a16="http://schemas.microsoft.com/office/drawing/2014/main" id="{C5FFE923-92EB-491E-8A1E-5E1E6DB42E7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671388" y="1664414"/>
            <a:ext cx="3277457" cy="4685016"/>
          </a:xfrm>
          <a:prstGeom prst="rect">
            <a:avLst/>
          </a:prstGeom>
        </p:spPr>
      </p:pic>
    </p:spTree>
    <p:extLst>
      <p:ext uri="{BB962C8B-B14F-4D97-AF65-F5344CB8AC3E}">
        <p14:creationId xmlns:p14="http://schemas.microsoft.com/office/powerpoint/2010/main" val="399122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What astronauts need</a:t>
            </a:r>
          </a:p>
        </p:txBody>
      </p:sp>
      <p:sp>
        <p:nvSpPr>
          <p:cNvPr id="3" name="Subtitle 2"/>
          <p:cNvSpPr>
            <a:spLocks noGrp="1"/>
          </p:cNvSpPr>
          <p:nvPr>
            <p:ph type="subTitle" idx="1"/>
          </p:nvPr>
        </p:nvSpPr>
        <p:spPr>
          <a:xfrm>
            <a:off x="1169276" y="2571091"/>
            <a:ext cx="10430248" cy="3988559"/>
          </a:xfrm>
        </p:spPr>
        <p:txBody>
          <a:bodyPr/>
          <a:lstStyle/>
          <a:p>
            <a:pPr marL="0" indent="0">
              <a:spcBef>
                <a:spcPts val="0"/>
              </a:spcBef>
              <a:buNone/>
            </a:pPr>
            <a:r>
              <a:rPr lang="en-GB" sz="2400" dirty="0">
                <a:latin typeface="Arial"/>
                <a:cs typeface="Arial"/>
              </a:rPr>
              <a:t>When astronauts go into space, food scientists and nutritionists ensure that they have: </a:t>
            </a:r>
            <a:endParaRPr lang="en-GB" sz="2400" dirty="0">
              <a:latin typeface="Arial" panose="020B0604020202020204" pitchFamily="34" charset="0"/>
              <a:cs typeface="Arial" panose="020B0604020202020204" pitchFamily="34" charset="0"/>
            </a:endParaRPr>
          </a:p>
          <a:p>
            <a:pPr marL="0" lvl="0" indent="0">
              <a:spcBef>
                <a:spcPts val="0"/>
              </a:spcBef>
              <a:buNone/>
            </a:pPr>
            <a:endParaRPr lang="en-GB" sz="2400" dirty="0">
              <a:latin typeface="Arial" panose="020B0604020202020204" pitchFamily="34" charset="0"/>
              <a:cs typeface="Arial" panose="020B0604020202020204" pitchFamily="34" charset="0"/>
            </a:endParaRPr>
          </a:p>
          <a:p>
            <a:pPr marL="342900" lvl="0" indent="-342900">
              <a:lnSpc>
                <a:spcPct val="107000"/>
              </a:lnSpc>
              <a:spcAft>
                <a:spcPts val="800"/>
              </a:spcAft>
              <a:buFont typeface="Wingdings" panose="05000000000000000000" pitchFamily="2" charset="2"/>
              <a:buChar char=""/>
              <a:tabLst>
                <a:tab pos="457200" algn="l"/>
              </a:tabLst>
            </a:pPr>
            <a:r>
              <a:rPr lang="en-GB" sz="2400" dirty="0">
                <a:effectLst/>
                <a:latin typeface="Arial" panose="020B0604020202020204" pitchFamily="34" charset="0"/>
                <a:ea typeface="Calibri" panose="020F0502020204030204" pitchFamily="34" charset="0"/>
                <a:cs typeface="Arial" panose="020B0604020202020204" pitchFamily="34" charset="0"/>
              </a:rPr>
              <a:t>Food provides the right amounts of energy and nutrients for their needs.</a:t>
            </a:r>
          </a:p>
          <a:p>
            <a:pPr marL="342900" lvl="0" indent="-342900">
              <a:lnSpc>
                <a:spcPct val="107000"/>
              </a:lnSpc>
              <a:spcAft>
                <a:spcPts val="800"/>
              </a:spcAft>
              <a:buFont typeface="Wingdings" panose="05000000000000000000" pitchFamily="2" charset="2"/>
              <a:buChar char=""/>
              <a:tabLst>
                <a:tab pos="457200" algn="l"/>
              </a:tabLst>
            </a:pPr>
            <a:r>
              <a:rPr lang="en-GB" sz="2400" dirty="0">
                <a:effectLst/>
                <a:latin typeface="Arial" panose="020B0604020202020204" pitchFamily="34" charset="0"/>
                <a:ea typeface="Calibri" panose="020F0502020204030204" pitchFamily="34" charset="0"/>
                <a:cs typeface="Arial" panose="020B0604020202020204" pitchFamily="34" charset="0"/>
              </a:rPr>
              <a:t>Food that is lightweight and compact.</a:t>
            </a:r>
          </a:p>
          <a:p>
            <a:pPr marL="342900" lvl="0" indent="-342900">
              <a:lnSpc>
                <a:spcPct val="107000"/>
              </a:lnSpc>
              <a:spcAft>
                <a:spcPts val="800"/>
              </a:spcAft>
              <a:buFont typeface="Wingdings" panose="05000000000000000000" pitchFamily="2" charset="2"/>
              <a:buChar char=""/>
              <a:tabLst>
                <a:tab pos="457200" algn="l"/>
              </a:tabLst>
            </a:pPr>
            <a:r>
              <a:rPr lang="en-GB" sz="2400" dirty="0">
                <a:effectLst/>
                <a:latin typeface="Arial" panose="020B0604020202020204" pitchFamily="34" charset="0"/>
                <a:ea typeface="Calibri" panose="020F0502020204030204" pitchFamily="34" charset="0"/>
                <a:cs typeface="Arial" panose="020B0604020202020204" pitchFamily="34" charset="0"/>
              </a:rPr>
              <a:t>Food that the astronauts enjoy eating.</a:t>
            </a:r>
          </a:p>
          <a:p>
            <a:pPr marL="342900" lvl="0" indent="-342900">
              <a:lnSpc>
                <a:spcPct val="107000"/>
              </a:lnSpc>
              <a:spcAft>
                <a:spcPts val="800"/>
              </a:spcAft>
              <a:buFont typeface="Wingdings" panose="05000000000000000000" pitchFamily="2" charset="2"/>
              <a:buChar char=""/>
              <a:tabLst>
                <a:tab pos="457200" algn="l"/>
              </a:tabLst>
            </a:pPr>
            <a:r>
              <a:rPr lang="en-GB" sz="2400" dirty="0">
                <a:effectLst/>
                <a:latin typeface="Arial" panose="020B0604020202020204" pitchFamily="34" charset="0"/>
                <a:ea typeface="Calibri" panose="020F0502020204030204" pitchFamily="34" charset="0"/>
                <a:cs typeface="Arial" panose="020B0604020202020204" pitchFamily="34" charset="0"/>
              </a:rPr>
              <a:t>Food that is either ready to eat or can be prepared easily and quickly. </a:t>
            </a:r>
          </a:p>
          <a:p>
            <a:pPr marL="342900" lvl="0" indent="-342900">
              <a:lnSpc>
                <a:spcPct val="107000"/>
              </a:lnSpc>
              <a:spcAft>
                <a:spcPts val="800"/>
              </a:spcAft>
              <a:buFont typeface="Wingdings" panose="05000000000000000000" pitchFamily="2" charset="2"/>
              <a:buChar char=""/>
              <a:tabLst>
                <a:tab pos="457200" algn="l"/>
              </a:tabLst>
            </a:pPr>
            <a:r>
              <a:rPr lang="en-GB" sz="2400" dirty="0">
                <a:effectLst/>
                <a:latin typeface="Arial" panose="020B0604020202020204" pitchFamily="34" charset="0"/>
                <a:ea typeface="Calibri" panose="020F0502020204030204" pitchFamily="34" charset="0"/>
                <a:cs typeface="Arial" panose="020B0604020202020204" pitchFamily="34" charset="0"/>
              </a:rPr>
              <a:t>Enough food that will last throughout their mission.</a:t>
            </a:r>
          </a:p>
          <a:p>
            <a:pPr marL="0" lvl="0" indent="0">
              <a:spcBef>
                <a:spcPts val="0"/>
              </a:spcBef>
              <a:buNone/>
            </a:pPr>
            <a:endParaRPr lang="en-GB" sz="2000" dirty="0">
              <a:latin typeface="Arial" panose="020B0604020202020204" pitchFamily="34" charset="0"/>
              <a:cs typeface="Arial" panose="020B0604020202020204" pitchFamily="34" charset="0"/>
            </a:endParaRPr>
          </a:p>
        </p:txBody>
      </p:sp>
      <p:pic>
        <p:nvPicPr>
          <p:cNvPr id="5" name="Picture 4" descr="Engineering drawing&#10;&#10;Description automatically generated">
            <a:extLst>
              <a:ext uri="{FF2B5EF4-FFF2-40B4-BE49-F238E27FC236}">
                <a16:creationId xmlns:a16="http://schemas.microsoft.com/office/drawing/2014/main" id="{FA8AFA8F-85B2-44CD-9D3F-D0706B5B35F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588477" y="3716534"/>
            <a:ext cx="1603523" cy="2355493"/>
          </a:xfrm>
          <a:prstGeom prst="rect">
            <a:avLst/>
          </a:prstGeom>
        </p:spPr>
      </p:pic>
    </p:spTree>
    <p:extLst>
      <p:ext uri="{BB962C8B-B14F-4D97-AF65-F5344CB8AC3E}">
        <p14:creationId xmlns:p14="http://schemas.microsoft.com/office/powerpoint/2010/main" val="3695827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Processing food ready for space</a:t>
            </a:r>
          </a:p>
        </p:txBody>
      </p:sp>
      <p:sp>
        <p:nvSpPr>
          <p:cNvPr id="3" name="Subtitle 2"/>
          <p:cNvSpPr>
            <a:spLocks noGrp="1"/>
          </p:cNvSpPr>
          <p:nvPr>
            <p:ph type="subTitle" idx="1"/>
          </p:nvPr>
        </p:nvSpPr>
        <p:spPr>
          <a:xfrm>
            <a:off x="1169275" y="2571092"/>
            <a:ext cx="8576891" cy="3600000"/>
          </a:xfrm>
        </p:spPr>
        <p:txBody>
          <a:bodyPr/>
          <a:lstStyle/>
          <a:p>
            <a:pPr marL="0" indent="0" fontAlgn="auto">
              <a:spcBef>
                <a:spcPts val="0"/>
              </a:spcBef>
              <a:spcAft>
                <a:spcPts val="0"/>
              </a:spcAft>
              <a:buNone/>
              <a:defRPr/>
            </a:pPr>
            <a:r>
              <a:rPr lang="en-GB" sz="2400">
                <a:latin typeface="Arial" panose="020B0604020202020204" pitchFamily="34" charset="0"/>
                <a:cs typeface="Arial" panose="020B0604020202020204" pitchFamily="34" charset="0"/>
              </a:rPr>
              <a:t>Astronauts can still have some of your favourite food in space, but they have to be prepared differently.</a:t>
            </a:r>
          </a:p>
          <a:p>
            <a:pPr marL="0" indent="0" fontAlgn="auto">
              <a:spcBef>
                <a:spcPts val="0"/>
              </a:spcBef>
              <a:spcAft>
                <a:spcPts val="0"/>
              </a:spcAft>
              <a:buNone/>
              <a:defRPr/>
            </a:pPr>
            <a:endParaRPr lang="en-GB" sz="2400">
              <a:latin typeface="Arial" panose="020B0604020202020204" pitchFamily="34" charset="0"/>
              <a:cs typeface="Arial" panose="020B0604020202020204" pitchFamily="34" charset="0"/>
            </a:endParaRPr>
          </a:p>
          <a:p>
            <a:pPr marL="0" indent="0" fontAlgn="auto">
              <a:spcBef>
                <a:spcPts val="0"/>
              </a:spcBef>
              <a:spcAft>
                <a:spcPts val="0"/>
              </a:spcAft>
              <a:buNone/>
              <a:defRPr/>
            </a:pPr>
            <a:r>
              <a:rPr lang="en-GB" sz="2400">
                <a:latin typeface="Arial" panose="020B0604020202020204" pitchFamily="34" charset="0"/>
                <a:cs typeface="Arial" panose="020B0604020202020204" pitchFamily="34" charset="0"/>
              </a:rPr>
              <a:t>Potatoes and prawns are heat processed and canned, allowing them to be stored at room temperature. </a:t>
            </a:r>
          </a:p>
          <a:p>
            <a:pPr marL="0" indent="0" fontAlgn="auto">
              <a:spcBef>
                <a:spcPts val="0"/>
              </a:spcBef>
              <a:spcAft>
                <a:spcPts val="0"/>
              </a:spcAft>
              <a:buNone/>
              <a:defRPr/>
            </a:pPr>
            <a:endParaRPr lang="en-GB" sz="2400">
              <a:latin typeface="Arial" panose="020B0604020202020204" pitchFamily="34" charset="0"/>
              <a:cs typeface="Arial" panose="020B0604020202020204" pitchFamily="34" charset="0"/>
            </a:endParaRPr>
          </a:p>
          <a:p>
            <a:pPr marL="0" indent="0" fontAlgn="auto">
              <a:spcBef>
                <a:spcPts val="0"/>
              </a:spcBef>
              <a:spcAft>
                <a:spcPts val="0"/>
              </a:spcAft>
              <a:buNone/>
              <a:defRPr/>
            </a:pPr>
            <a:r>
              <a:rPr lang="en-GB" sz="2400">
                <a:latin typeface="Arial" panose="020B0604020202020204" pitchFamily="34" charset="0"/>
                <a:cs typeface="Arial" panose="020B0604020202020204" pitchFamily="34" charset="0"/>
              </a:rPr>
              <a:t>Drinks are dehydrated for transport, and usually come in powdered form.</a:t>
            </a:r>
          </a:p>
          <a:p>
            <a:pPr marL="0" indent="0" fontAlgn="auto">
              <a:spcBef>
                <a:spcPts val="0"/>
              </a:spcBef>
              <a:spcAft>
                <a:spcPts val="0"/>
              </a:spcAft>
              <a:buNone/>
              <a:defRPr/>
            </a:pPr>
            <a:endParaRPr lang="en-GB" sz="2400">
              <a:latin typeface="Arial" panose="020B0604020202020204" pitchFamily="34" charset="0"/>
              <a:cs typeface="Arial" panose="020B0604020202020204" pitchFamily="34" charset="0"/>
            </a:endParaRPr>
          </a:p>
          <a:p>
            <a:pPr marL="0" indent="0" fontAlgn="auto">
              <a:spcBef>
                <a:spcPts val="0"/>
              </a:spcBef>
              <a:spcAft>
                <a:spcPts val="0"/>
              </a:spcAft>
              <a:buNone/>
              <a:defRPr/>
            </a:pPr>
            <a:r>
              <a:rPr lang="en-GB" sz="2400">
                <a:latin typeface="Arial" panose="020B0604020202020204" pitchFamily="34" charset="0"/>
                <a:cs typeface="Arial" panose="020B0604020202020204" pitchFamily="34" charset="0"/>
              </a:rPr>
              <a:t>Meat is heat processed so it can be stored at room temperature, so it lasts longer and to remove harmful bacteria. </a:t>
            </a:r>
          </a:p>
        </p:txBody>
      </p:sp>
    </p:spTree>
    <p:extLst>
      <p:ext uri="{BB962C8B-B14F-4D97-AF65-F5344CB8AC3E}">
        <p14:creationId xmlns:p14="http://schemas.microsoft.com/office/powerpoint/2010/main" val="35912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BDB4B-80DA-4123-BF92-85405A63AD10}"/>
              </a:ext>
            </a:extLst>
          </p:cNvPr>
          <p:cNvSpPr>
            <a:spLocks noGrp="1"/>
          </p:cNvSpPr>
          <p:nvPr>
            <p:ph type="ctrTitle"/>
          </p:nvPr>
        </p:nvSpPr>
        <p:spPr/>
        <p:txBody>
          <a:bodyPr/>
          <a:lstStyle/>
          <a:p>
            <a:r>
              <a:rPr lang="en-GB"/>
              <a:t>Am I suitable for space?</a:t>
            </a:r>
          </a:p>
        </p:txBody>
      </p:sp>
      <p:sp>
        <p:nvSpPr>
          <p:cNvPr id="4" name="Subtitle 2">
            <a:extLst>
              <a:ext uri="{FF2B5EF4-FFF2-40B4-BE49-F238E27FC236}">
                <a16:creationId xmlns:a16="http://schemas.microsoft.com/office/drawing/2014/main" id="{9A0B8FAF-3A4D-44D4-BFA8-151E01481BBD}"/>
              </a:ext>
            </a:extLst>
          </p:cNvPr>
          <p:cNvSpPr>
            <a:spLocks noGrp="1"/>
          </p:cNvSpPr>
          <p:nvPr>
            <p:ph type="subTitle" idx="1"/>
          </p:nvPr>
        </p:nvSpPr>
        <p:spPr>
          <a:xfrm>
            <a:off x="1169275" y="2571092"/>
            <a:ext cx="7907999" cy="510520"/>
          </a:xfrm>
        </p:spPr>
        <p:txBody>
          <a:bodyPr/>
          <a:lstStyle/>
          <a:p>
            <a:pPr marL="0" indent="0" fontAlgn="auto">
              <a:spcBef>
                <a:spcPts val="0"/>
              </a:spcBef>
              <a:spcAft>
                <a:spcPts val="0"/>
              </a:spcAft>
              <a:buNone/>
              <a:defRPr/>
            </a:pPr>
            <a:r>
              <a:rPr lang="en-GB" sz="2400">
                <a:latin typeface="Arial" panose="020B0604020202020204" pitchFamily="34" charset="0"/>
                <a:cs typeface="Arial" panose="020B0604020202020204" pitchFamily="34" charset="0"/>
              </a:rPr>
              <a:t>Take a look at these food. Are they suitable for space?</a:t>
            </a:r>
          </a:p>
        </p:txBody>
      </p:sp>
      <p:pic>
        <p:nvPicPr>
          <p:cNvPr id="6" name="Picture 5" descr="A picture containing bread, vegetable&#10;&#10;Description automatically generated">
            <a:extLst>
              <a:ext uri="{FF2B5EF4-FFF2-40B4-BE49-F238E27FC236}">
                <a16:creationId xmlns:a16="http://schemas.microsoft.com/office/drawing/2014/main" id="{646F4365-EB90-400B-8130-58A366116CF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72227" y="3433583"/>
            <a:ext cx="2769473" cy="1871992"/>
          </a:xfrm>
          <a:prstGeom prst="rect">
            <a:avLst/>
          </a:prstGeom>
        </p:spPr>
      </p:pic>
      <p:pic>
        <p:nvPicPr>
          <p:cNvPr id="8" name="Picture 7">
            <a:extLst>
              <a:ext uri="{FF2B5EF4-FFF2-40B4-BE49-F238E27FC236}">
                <a16:creationId xmlns:a16="http://schemas.microsoft.com/office/drawing/2014/main" id="{813C6915-29A8-4A24-B882-A144725F00B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149600" y="3354584"/>
            <a:ext cx="2934269" cy="1942031"/>
          </a:xfrm>
          <a:prstGeom prst="rect">
            <a:avLst/>
          </a:prstGeom>
        </p:spPr>
      </p:pic>
      <p:pic>
        <p:nvPicPr>
          <p:cNvPr id="12" name="Picture 11" descr="A picture containing cake, plate, berry, fruit&#10;&#10;Description automatically generated">
            <a:extLst>
              <a:ext uri="{FF2B5EF4-FFF2-40B4-BE49-F238E27FC236}">
                <a16:creationId xmlns:a16="http://schemas.microsoft.com/office/drawing/2014/main" id="{6CB113B3-D90A-452B-A01F-F5B8DAFB92C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68110" y="3354524"/>
            <a:ext cx="2581702" cy="1721950"/>
          </a:xfrm>
          <a:prstGeom prst="rect">
            <a:avLst/>
          </a:prstGeom>
        </p:spPr>
      </p:pic>
      <p:pic>
        <p:nvPicPr>
          <p:cNvPr id="14" name="Picture 13" descr="A picture containing arthropod, shrimp&#10;&#10;Description automatically generated">
            <a:extLst>
              <a:ext uri="{FF2B5EF4-FFF2-40B4-BE49-F238E27FC236}">
                <a16:creationId xmlns:a16="http://schemas.microsoft.com/office/drawing/2014/main" id="{8EA89D89-8365-4C74-81CF-B5B8663F3CB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9245600" y="3354584"/>
            <a:ext cx="2215074" cy="1484195"/>
          </a:xfrm>
          <a:prstGeom prst="rect">
            <a:avLst/>
          </a:prstGeom>
        </p:spPr>
      </p:pic>
      <p:sp>
        <p:nvSpPr>
          <p:cNvPr id="15" name="TextBox 14">
            <a:extLst>
              <a:ext uri="{FF2B5EF4-FFF2-40B4-BE49-F238E27FC236}">
                <a16:creationId xmlns:a16="http://schemas.microsoft.com/office/drawing/2014/main" id="{863D7885-6B76-4551-898F-07814EA202A5}"/>
              </a:ext>
            </a:extLst>
          </p:cNvPr>
          <p:cNvSpPr txBox="1"/>
          <p:nvPr/>
        </p:nvSpPr>
        <p:spPr>
          <a:xfrm>
            <a:off x="937538" y="5592273"/>
            <a:ext cx="1704313" cy="523220"/>
          </a:xfrm>
          <a:prstGeom prst="rect">
            <a:avLst/>
          </a:prstGeom>
          <a:noFill/>
        </p:spPr>
        <p:txBody>
          <a:bodyPr wrap="none" rtlCol="0">
            <a:spAutoFit/>
          </a:bodyPr>
          <a:lstStyle/>
          <a:p>
            <a:r>
              <a:rPr lang="en-GB" sz="2800">
                <a:latin typeface="Arial" panose="020B0604020202020204" pitchFamily="34" charset="0"/>
                <a:cs typeface="Arial" panose="020B0604020202020204" pitchFamily="34" charset="0"/>
              </a:rPr>
              <a:t>Croissant</a:t>
            </a:r>
          </a:p>
        </p:txBody>
      </p:sp>
      <p:sp>
        <p:nvSpPr>
          <p:cNvPr id="16" name="TextBox 15">
            <a:extLst>
              <a:ext uri="{FF2B5EF4-FFF2-40B4-BE49-F238E27FC236}">
                <a16:creationId xmlns:a16="http://schemas.microsoft.com/office/drawing/2014/main" id="{2F5A7E8A-89B1-4234-B0CE-12C7DF0CABA8}"/>
              </a:ext>
            </a:extLst>
          </p:cNvPr>
          <p:cNvSpPr txBox="1"/>
          <p:nvPr/>
        </p:nvSpPr>
        <p:spPr>
          <a:xfrm>
            <a:off x="4060964" y="5592273"/>
            <a:ext cx="1225272" cy="523220"/>
          </a:xfrm>
          <a:prstGeom prst="rect">
            <a:avLst/>
          </a:prstGeom>
          <a:noFill/>
        </p:spPr>
        <p:txBody>
          <a:bodyPr wrap="none" rtlCol="0">
            <a:spAutoFit/>
          </a:bodyPr>
          <a:lstStyle/>
          <a:p>
            <a:r>
              <a:rPr lang="en-GB" sz="2800">
                <a:latin typeface="Arial" panose="020B0604020202020204" pitchFamily="34" charset="0"/>
                <a:cs typeface="Arial" panose="020B0604020202020204" pitchFamily="34" charset="0"/>
              </a:rPr>
              <a:t>Tortilla</a:t>
            </a:r>
          </a:p>
        </p:txBody>
      </p:sp>
      <p:sp>
        <p:nvSpPr>
          <p:cNvPr id="17" name="TextBox 16">
            <a:extLst>
              <a:ext uri="{FF2B5EF4-FFF2-40B4-BE49-F238E27FC236}">
                <a16:creationId xmlns:a16="http://schemas.microsoft.com/office/drawing/2014/main" id="{554632DB-0BDB-4ECD-B673-17D99FC014F7}"/>
              </a:ext>
            </a:extLst>
          </p:cNvPr>
          <p:cNvSpPr txBox="1"/>
          <p:nvPr/>
        </p:nvSpPr>
        <p:spPr>
          <a:xfrm>
            <a:off x="6940638" y="5592273"/>
            <a:ext cx="1324402" cy="523220"/>
          </a:xfrm>
          <a:prstGeom prst="rect">
            <a:avLst/>
          </a:prstGeom>
          <a:noFill/>
        </p:spPr>
        <p:txBody>
          <a:bodyPr wrap="none" rtlCol="0">
            <a:spAutoFit/>
          </a:bodyPr>
          <a:lstStyle/>
          <a:p>
            <a:r>
              <a:rPr lang="en-GB" sz="2800">
                <a:latin typeface="Arial" panose="020B0604020202020204" pitchFamily="34" charset="0"/>
                <a:cs typeface="Arial" panose="020B0604020202020204" pitchFamily="34" charset="0"/>
              </a:rPr>
              <a:t>Berries</a:t>
            </a:r>
          </a:p>
        </p:txBody>
      </p:sp>
      <p:sp>
        <p:nvSpPr>
          <p:cNvPr id="18" name="TextBox 17">
            <a:extLst>
              <a:ext uri="{FF2B5EF4-FFF2-40B4-BE49-F238E27FC236}">
                <a16:creationId xmlns:a16="http://schemas.microsoft.com/office/drawing/2014/main" id="{BD72A0BE-920C-4735-AAC7-E29959F9DB54}"/>
              </a:ext>
            </a:extLst>
          </p:cNvPr>
          <p:cNvSpPr txBox="1"/>
          <p:nvPr/>
        </p:nvSpPr>
        <p:spPr>
          <a:xfrm>
            <a:off x="10009383" y="5592273"/>
            <a:ext cx="1383712" cy="523220"/>
          </a:xfrm>
          <a:prstGeom prst="rect">
            <a:avLst/>
          </a:prstGeom>
          <a:noFill/>
        </p:spPr>
        <p:txBody>
          <a:bodyPr wrap="none" rtlCol="0">
            <a:spAutoFit/>
          </a:bodyPr>
          <a:lstStyle/>
          <a:p>
            <a:r>
              <a:rPr lang="en-GB" sz="2800">
                <a:latin typeface="Arial" panose="020B0604020202020204" pitchFamily="34" charset="0"/>
                <a:cs typeface="Arial" panose="020B0604020202020204" pitchFamily="34" charset="0"/>
              </a:rPr>
              <a:t>Prawns</a:t>
            </a:r>
          </a:p>
        </p:txBody>
      </p:sp>
    </p:spTree>
    <p:extLst>
      <p:ext uri="{BB962C8B-B14F-4D97-AF65-F5344CB8AC3E}">
        <p14:creationId xmlns:p14="http://schemas.microsoft.com/office/powerpoint/2010/main" val="4209936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2" ma:contentTypeDescription="Create a new document." ma:contentTypeScope="" ma:versionID="b134f5e88b3ea123a910815f09e865d3">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58644792baf05f14ca744c1dc1f1ca8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EC1488-9A4A-43DF-AB3E-F126D83EA274}">
  <ds:schemaRefs>
    <ds:schemaRef ds:uri="http://schemas.microsoft.com/sharepoint/v3/contenttype/forms"/>
  </ds:schemaRefs>
</ds:datastoreItem>
</file>

<file path=customXml/itemProps2.xml><?xml version="1.0" encoding="utf-8"?>
<ds:datastoreItem xmlns:ds="http://schemas.openxmlformats.org/officeDocument/2006/customXml" ds:itemID="{EBD52430-3EE5-47E2-9A2B-674B833DF0D5}">
  <ds:schemaRefs>
    <ds:schemaRef ds:uri="c53071f4-7f44-43fd-895c-8e7b6a3746b0"/>
    <ds:schemaRef ds:uri="ead97cfe-a968-427f-b02b-893e6ba035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FE5FA0C-5043-4780-9104-2F6AE7555BB8}">
  <ds:schemaRefs>
    <ds:schemaRef ds:uri="http://purl.org/dc/dcmitype/"/>
    <ds:schemaRef ds:uri="http://schemas.microsoft.com/office/infopath/2007/PartnerControls"/>
    <ds:schemaRef ds:uri="http://purl.org/dc/elements/1.1/"/>
    <ds:schemaRef ds:uri="http://schemas.microsoft.com/office/2006/documentManagement/types"/>
    <ds:schemaRef ds:uri="ead97cfe-a968-427f-b02b-893e6ba0355a"/>
    <ds:schemaRef ds:uri="http://purl.org/dc/terms/"/>
    <ds:schemaRef ds:uri="c53071f4-7f44-43fd-895c-8e7b6a3746b0"/>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12</TotalTime>
  <Words>1275</Words>
  <Application>Microsoft Office PowerPoint</Application>
  <PresentationFormat>Widescreen</PresentationFormat>
  <Paragraphs>127</Paragraphs>
  <Slides>18</Slides>
  <Notes>3</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18</vt:i4>
      </vt:variant>
    </vt:vector>
  </HeadingPairs>
  <TitlesOfParts>
    <vt:vector size="25" baseType="lpstr">
      <vt:lpstr>Arial</vt:lpstr>
      <vt:lpstr>Calibri</vt:lpstr>
      <vt:lpstr>Wingdings</vt:lpstr>
      <vt:lpstr>Office Theme</vt:lpstr>
      <vt:lpstr>Custom Design</vt:lpstr>
      <vt:lpstr>1_Custom Design</vt:lpstr>
      <vt:lpstr>3_Custom Design</vt:lpstr>
      <vt:lpstr>Food in space</vt:lpstr>
      <vt:lpstr>Living in space</vt:lpstr>
      <vt:lpstr>Living in space</vt:lpstr>
      <vt:lpstr>Space food changing over time</vt:lpstr>
      <vt:lpstr>Space food changing over time</vt:lpstr>
      <vt:lpstr>Food in space</vt:lpstr>
      <vt:lpstr>What astronauts need</vt:lpstr>
      <vt:lpstr>Processing food ready for space</vt:lpstr>
      <vt:lpstr>Am I suitable for space?</vt:lpstr>
      <vt:lpstr>Am I suitable for space?</vt:lpstr>
      <vt:lpstr>Eating in space</vt:lpstr>
      <vt:lpstr>Cutlery in space</vt:lpstr>
      <vt:lpstr>Preparing food in space</vt:lpstr>
      <vt:lpstr>Space kitchen and a normal kitchen</vt:lpstr>
      <vt:lpstr>Preparing space food – the countdown!</vt:lpstr>
      <vt:lpstr>Exercise in space</vt:lpstr>
      <vt:lpstr>What do we know about food in space?   Remember SPACE!</vt:lpstr>
      <vt:lpstr>Food in space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cp:revision>
  <dcterms:created xsi:type="dcterms:W3CDTF">2018-10-10T09:22:08Z</dcterms:created>
  <dcterms:modified xsi:type="dcterms:W3CDTF">2021-04-06T07:33:46Z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