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slideLayouts/slideLayout3.xml" ContentType="application/vnd.openxmlformats-officedocument.presentationml.slideLayout+xml"/>
  <Override PartName="/ppt/theme/theme3.xml" ContentType="application/vnd.openxmlformats-officedocument.theme+xml"/>
  <Override PartName="/ppt/slideLayouts/slideLayout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  <p:sldMasterId id="2147483650" r:id="rId5"/>
    <p:sldMasterId id="2147483652" r:id="rId6"/>
    <p:sldMasterId id="2147483656" r:id="rId7"/>
  </p:sldMasterIdLst>
  <p:notesMasterIdLst>
    <p:notesMasterId r:id="rId19"/>
  </p:notesMasterIdLst>
  <p:sldIdLst>
    <p:sldId id="256" r:id="rId8"/>
    <p:sldId id="280" r:id="rId9"/>
    <p:sldId id="284" r:id="rId10"/>
    <p:sldId id="281" r:id="rId11"/>
    <p:sldId id="286" r:id="rId12"/>
    <p:sldId id="287" r:id="rId13"/>
    <p:sldId id="288" r:id="rId14"/>
    <p:sldId id="290" r:id="rId15"/>
    <p:sldId id="291" r:id="rId16"/>
    <p:sldId id="292" r:id="rId17"/>
    <p:sldId id="261" r:id="rId1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58B44"/>
    <a:srgbClr val="C7D9BD"/>
    <a:srgbClr val="F9D4B6"/>
    <a:srgbClr val="EDAD80"/>
    <a:srgbClr val="E46B2F"/>
    <a:srgbClr val="ED6B1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75"/>
    <p:restoredTop sz="83806" autoAdjust="0"/>
  </p:normalViewPr>
  <p:slideViewPr>
    <p:cSldViewPr snapToGrid="0" snapToObjects="1">
      <p:cViewPr varScale="1">
        <p:scale>
          <a:sx n="56" d="100"/>
          <a:sy n="56" d="100"/>
        </p:scale>
        <p:origin x="1112" y="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3" Type="http://schemas.openxmlformats.org/officeDocument/2006/relationships/customXml" Target="../customXml/item3.xml"/><Relationship Id="rId21" Type="http://schemas.openxmlformats.org/officeDocument/2006/relationships/viewProps" Target="view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4.xml"/><Relationship Id="rId24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8.xml"/><Relationship Id="rId23" Type="http://schemas.openxmlformats.org/officeDocument/2006/relationships/tableStyles" Target="tableStyles.xml"/><Relationship Id="rId10" Type="http://schemas.openxmlformats.org/officeDocument/2006/relationships/slide" Target="slides/slide3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laire Theobald" userId="S::c.theobald@nutrition.org.uk::e5e96d6a-dffb-4be3-a7c9-5724c0a71d0d" providerId="AD" clId="Web-{62ED22A4-2E54-1E41-ED4F-04FEA817AE79}"/>
    <pc:docChg chg="modSld">
      <pc:chgData name="Claire Theobald" userId="S::c.theobald@nutrition.org.uk::e5e96d6a-dffb-4be3-a7c9-5724c0a71d0d" providerId="AD" clId="Web-{62ED22A4-2E54-1E41-ED4F-04FEA817AE79}" dt="2021-02-04T16:06:23.485" v="89" actId="20577"/>
      <pc:docMkLst>
        <pc:docMk/>
      </pc:docMkLst>
      <pc:sldChg chg="modSp">
        <pc:chgData name="Claire Theobald" userId="S::c.theobald@nutrition.org.uk::e5e96d6a-dffb-4be3-a7c9-5724c0a71d0d" providerId="AD" clId="Web-{62ED22A4-2E54-1E41-ED4F-04FEA817AE79}" dt="2021-02-04T16:01:16.119" v="4" actId="20577"/>
        <pc:sldMkLst>
          <pc:docMk/>
          <pc:sldMk cId="2397878902" sldId="281"/>
        </pc:sldMkLst>
        <pc:spChg chg="mod">
          <ac:chgData name="Claire Theobald" userId="S::c.theobald@nutrition.org.uk::e5e96d6a-dffb-4be3-a7c9-5724c0a71d0d" providerId="AD" clId="Web-{62ED22A4-2E54-1E41-ED4F-04FEA817AE79}" dt="2021-02-04T16:01:16.119" v="4" actId="20577"/>
          <ac:spMkLst>
            <pc:docMk/>
            <pc:sldMk cId="2397878902" sldId="281"/>
            <ac:spMk id="3" creationId="{BC876AB6-11D9-4FFB-BD57-2AD186006CA6}"/>
          </ac:spMkLst>
        </pc:spChg>
      </pc:sldChg>
      <pc:sldChg chg="modSp">
        <pc:chgData name="Claire Theobald" userId="S::c.theobald@nutrition.org.uk::e5e96d6a-dffb-4be3-a7c9-5724c0a71d0d" providerId="AD" clId="Web-{62ED22A4-2E54-1E41-ED4F-04FEA817AE79}" dt="2021-02-04T16:01:56.198" v="13" actId="20577"/>
        <pc:sldMkLst>
          <pc:docMk/>
          <pc:sldMk cId="2931318918" sldId="286"/>
        </pc:sldMkLst>
        <pc:spChg chg="mod">
          <ac:chgData name="Claire Theobald" userId="S::c.theobald@nutrition.org.uk::e5e96d6a-dffb-4be3-a7c9-5724c0a71d0d" providerId="AD" clId="Web-{62ED22A4-2E54-1E41-ED4F-04FEA817AE79}" dt="2021-02-04T16:01:56.198" v="13" actId="20577"/>
          <ac:spMkLst>
            <pc:docMk/>
            <pc:sldMk cId="2931318918" sldId="286"/>
            <ac:spMk id="3" creationId="{BC876AB6-11D9-4FFB-BD57-2AD186006CA6}"/>
          </ac:spMkLst>
        </pc:spChg>
      </pc:sldChg>
      <pc:sldChg chg="modSp">
        <pc:chgData name="Claire Theobald" userId="S::c.theobald@nutrition.org.uk::e5e96d6a-dffb-4be3-a7c9-5724c0a71d0d" providerId="AD" clId="Web-{62ED22A4-2E54-1E41-ED4F-04FEA817AE79}" dt="2021-02-04T16:02:28.276" v="15" actId="20577"/>
        <pc:sldMkLst>
          <pc:docMk/>
          <pc:sldMk cId="3377237510" sldId="287"/>
        </pc:sldMkLst>
        <pc:spChg chg="mod">
          <ac:chgData name="Claire Theobald" userId="S::c.theobald@nutrition.org.uk::e5e96d6a-dffb-4be3-a7c9-5724c0a71d0d" providerId="AD" clId="Web-{62ED22A4-2E54-1E41-ED4F-04FEA817AE79}" dt="2021-02-04T16:02:28.276" v="15" actId="20577"/>
          <ac:spMkLst>
            <pc:docMk/>
            <pc:sldMk cId="3377237510" sldId="287"/>
            <ac:spMk id="3" creationId="{BC876AB6-11D9-4FFB-BD57-2AD186006CA6}"/>
          </ac:spMkLst>
        </pc:spChg>
      </pc:sldChg>
      <pc:sldChg chg="modSp">
        <pc:chgData name="Claire Theobald" userId="S::c.theobald@nutrition.org.uk::e5e96d6a-dffb-4be3-a7c9-5724c0a71d0d" providerId="AD" clId="Web-{62ED22A4-2E54-1E41-ED4F-04FEA817AE79}" dt="2021-02-04T16:04:01.685" v="63" actId="20577"/>
        <pc:sldMkLst>
          <pc:docMk/>
          <pc:sldMk cId="1097891239" sldId="288"/>
        </pc:sldMkLst>
        <pc:spChg chg="mod">
          <ac:chgData name="Claire Theobald" userId="S::c.theobald@nutrition.org.uk::e5e96d6a-dffb-4be3-a7c9-5724c0a71d0d" providerId="AD" clId="Web-{62ED22A4-2E54-1E41-ED4F-04FEA817AE79}" dt="2021-02-04T16:04:01.685" v="63" actId="20577"/>
          <ac:spMkLst>
            <pc:docMk/>
            <pc:sldMk cId="1097891239" sldId="288"/>
            <ac:spMk id="3" creationId="{BC876AB6-11D9-4FFB-BD57-2AD186006CA6}"/>
          </ac:spMkLst>
        </pc:spChg>
      </pc:sldChg>
      <pc:sldChg chg="modSp">
        <pc:chgData name="Claire Theobald" userId="S::c.theobald@nutrition.org.uk::e5e96d6a-dffb-4be3-a7c9-5724c0a71d0d" providerId="AD" clId="Web-{62ED22A4-2E54-1E41-ED4F-04FEA817AE79}" dt="2021-02-04T16:05:11.483" v="74" actId="20577"/>
        <pc:sldMkLst>
          <pc:docMk/>
          <pc:sldMk cId="3314198391" sldId="289"/>
        </pc:sldMkLst>
        <pc:spChg chg="mod">
          <ac:chgData name="Claire Theobald" userId="S::c.theobald@nutrition.org.uk::e5e96d6a-dffb-4be3-a7c9-5724c0a71d0d" providerId="AD" clId="Web-{62ED22A4-2E54-1E41-ED4F-04FEA817AE79}" dt="2021-02-04T16:05:11.483" v="74" actId="20577"/>
          <ac:spMkLst>
            <pc:docMk/>
            <pc:sldMk cId="3314198391" sldId="289"/>
            <ac:spMk id="3" creationId="{BC876AB6-11D9-4FFB-BD57-2AD186006CA6}"/>
          </ac:spMkLst>
        </pc:spChg>
      </pc:sldChg>
      <pc:sldChg chg="modSp">
        <pc:chgData name="Claire Theobald" userId="S::c.theobald@nutrition.org.uk::e5e96d6a-dffb-4be3-a7c9-5724c0a71d0d" providerId="AD" clId="Web-{62ED22A4-2E54-1E41-ED4F-04FEA817AE79}" dt="2021-02-04T16:05:39.484" v="77" actId="20577"/>
        <pc:sldMkLst>
          <pc:docMk/>
          <pc:sldMk cId="4085057550" sldId="290"/>
        </pc:sldMkLst>
        <pc:spChg chg="mod">
          <ac:chgData name="Claire Theobald" userId="S::c.theobald@nutrition.org.uk::e5e96d6a-dffb-4be3-a7c9-5724c0a71d0d" providerId="AD" clId="Web-{62ED22A4-2E54-1E41-ED4F-04FEA817AE79}" dt="2021-02-04T16:05:39.484" v="77" actId="20577"/>
          <ac:spMkLst>
            <pc:docMk/>
            <pc:sldMk cId="4085057550" sldId="290"/>
            <ac:spMk id="3" creationId="{BC876AB6-11D9-4FFB-BD57-2AD186006CA6}"/>
          </ac:spMkLst>
        </pc:spChg>
      </pc:sldChg>
      <pc:sldChg chg="modSp">
        <pc:chgData name="Claire Theobald" userId="S::c.theobald@nutrition.org.uk::e5e96d6a-dffb-4be3-a7c9-5724c0a71d0d" providerId="AD" clId="Web-{62ED22A4-2E54-1E41-ED4F-04FEA817AE79}" dt="2021-02-04T16:06:23.485" v="89" actId="20577"/>
        <pc:sldMkLst>
          <pc:docMk/>
          <pc:sldMk cId="2894135116" sldId="291"/>
        </pc:sldMkLst>
        <pc:spChg chg="mod">
          <ac:chgData name="Claire Theobald" userId="S::c.theobald@nutrition.org.uk::e5e96d6a-dffb-4be3-a7c9-5724c0a71d0d" providerId="AD" clId="Web-{62ED22A4-2E54-1E41-ED4F-04FEA817AE79}" dt="2021-02-04T16:06:23.485" v="89" actId="20577"/>
          <ac:spMkLst>
            <pc:docMk/>
            <pc:sldMk cId="2894135116" sldId="291"/>
            <ac:spMk id="3" creationId="{BC876AB6-11D9-4FFB-BD57-2AD186006CA6}"/>
          </ac:spMkLst>
        </pc:spChg>
      </pc:sldChg>
    </pc:docChg>
  </pc:docChgLst>
  <pc:docChgLst>
    <pc:chgData name="Alex White" userId="07f4b406-cfdf-44ea-80a5-e7a034eaf81e" providerId="ADAL" clId="{D7117DB7-87F6-4ABD-87E9-C585C49E5EBC}"/>
    <pc:docChg chg="modSld">
      <pc:chgData name="Alex White" userId="07f4b406-cfdf-44ea-80a5-e7a034eaf81e" providerId="ADAL" clId="{D7117DB7-87F6-4ABD-87E9-C585C49E5EBC}" dt="2021-02-05T11:01:46.871" v="1" actId="20577"/>
      <pc:docMkLst>
        <pc:docMk/>
      </pc:docMkLst>
      <pc:sldChg chg="modSp mod">
        <pc:chgData name="Alex White" userId="07f4b406-cfdf-44ea-80a5-e7a034eaf81e" providerId="ADAL" clId="{D7117DB7-87F6-4ABD-87E9-C585C49E5EBC}" dt="2021-02-05T11:01:46.871" v="1" actId="20577"/>
        <pc:sldMkLst>
          <pc:docMk/>
          <pc:sldMk cId="1955166399" sldId="256"/>
        </pc:sldMkLst>
        <pc:spChg chg="mod">
          <ac:chgData name="Alex White" userId="07f4b406-cfdf-44ea-80a5-e7a034eaf81e" providerId="ADAL" clId="{D7117DB7-87F6-4ABD-87E9-C585C49E5EBC}" dt="2021-02-05T11:01:46.871" v="1" actId="20577"/>
          <ac:spMkLst>
            <pc:docMk/>
            <pc:sldMk cId="1955166399" sldId="256"/>
            <ac:spMk id="2" creationId="{00000000-0000-0000-0000-000000000000}"/>
          </ac:spMkLst>
        </pc:spChg>
      </pc:sldChg>
    </pc:docChg>
  </pc:docChgLst>
  <pc:docChgLst>
    <pc:chgData name="Alex White" userId="07f4b406-cfdf-44ea-80a5-e7a034eaf81e" providerId="ADAL" clId="{15B364E7-933C-4811-B856-DA772E2E80D1}"/>
    <pc:docChg chg="custSel delSld modSld">
      <pc:chgData name="Alex White" userId="07f4b406-cfdf-44ea-80a5-e7a034eaf81e" providerId="ADAL" clId="{15B364E7-933C-4811-B856-DA772E2E80D1}" dt="2021-03-23T08:41:54.860" v="17" actId="47"/>
      <pc:docMkLst>
        <pc:docMk/>
      </pc:docMkLst>
      <pc:sldChg chg="delSp modSp mod">
        <pc:chgData name="Alex White" userId="07f4b406-cfdf-44ea-80a5-e7a034eaf81e" providerId="ADAL" clId="{15B364E7-933C-4811-B856-DA772E2E80D1}" dt="2021-03-23T08:41:48.616" v="16" actId="1076"/>
        <pc:sldMkLst>
          <pc:docMk/>
          <pc:sldMk cId="3418468364" sldId="280"/>
        </pc:sldMkLst>
        <pc:spChg chg="del">
          <ac:chgData name="Alex White" userId="07f4b406-cfdf-44ea-80a5-e7a034eaf81e" providerId="ADAL" clId="{15B364E7-933C-4811-B856-DA772E2E80D1}" dt="2021-03-23T08:40:01.306" v="0" actId="478"/>
          <ac:spMkLst>
            <pc:docMk/>
            <pc:sldMk cId="3418468364" sldId="280"/>
            <ac:spMk id="3" creationId="{00000000-0000-0000-0000-000000000000}"/>
          </ac:spMkLst>
        </pc:spChg>
        <pc:picChg chg="mod">
          <ac:chgData name="Alex White" userId="07f4b406-cfdf-44ea-80a5-e7a034eaf81e" providerId="ADAL" clId="{15B364E7-933C-4811-B856-DA772E2E80D1}" dt="2021-03-23T08:41:38.847" v="11" actId="1076"/>
          <ac:picMkLst>
            <pc:docMk/>
            <pc:sldMk cId="3418468364" sldId="280"/>
            <ac:picMk id="4" creationId="{0A6F42AC-6ACC-4FE0-A094-F3D85369250F}"/>
          </ac:picMkLst>
        </pc:picChg>
        <pc:picChg chg="mod">
          <ac:chgData name="Alex White" userId="07f4b406-cfdf-44ea-80a5-e7a034eaf81e" providerId="ADAL" clId="{15B364E7-933C-4811-B856-DA772E2E80D1}" dt="2021-03-23T08:41:42.681" v="13" actId="1076"/>
          <ac:picMkLst>
            <pc:docMk/>
            <pc:sldMk cId="3418468364" sldId="280"/>
            <ac:picMk id="9" creationId="{0713EC04-FCFB-4475-B4CA-E116194FFB25}"/>
          </ac:picMkLst>
        </pc:picChg>
        <pc:picChg chg="mod">
          <ac:chgData name="Alex White" userId="07f4b406-cfdf-44ea-80a5-e7a034eaf81e" providerId="ADAL" clId="{15B364E7-933C-4811-B856-DA772E2E80D1}" dt="2021-03-23T08:41:40.422" v="12" actId="1076"/>
          <ac:picMkLst>
            <pc:docMk/>
            <pc:sldMk cId="3418468364" sldId="280"/>
            <ac:picMk id="10" creationId="{509C8D61-B370-4E02-B14D-FDA927CA9867}"/>
          </ac:picMkLst>
        </pc:picChg>
        <pc:picChg chg="mod">
          <ac:chgData name="Alex White" userId="07f4b406-cfdf-44ea-80a5-e7a034eaf81e" providerId="ADAL" clId="{15B364E7-933C-4811-B856-DA772E2E80D1}" dt="2021-03-23T08:41:44.789" v="14" actId="1076"/>
          <ac:picMkLst>
            <pc:docMk/>
            <pc:sldMk cId="3418468364" sldId="280"/>
            <ac:picMk id="13" creationId="{AF1184C9-E2E4-4E13-838B-D7C3600A4768}"/>
          </ac:picMkLst>
        </pc:picChg>
        <pc:picChg chg="del mod">
          <ac:chgData name="Alex White" userId="07f4b406-cfdf-44ea-80a5-e7a034eaf81e" providerId="ADAL" clId="{15B364E7-933C-4811-B856-DA772E2E80D1}" dt="2021-03-23T08:41:33.777" v="9" actId="478"/>
          <ac:picMkLst>
            <pc:docMk/>
            <pc:sldMk cId="3418468364" sldId="280"/>
            <ac:picMk id="19" creationId="{A56D325D-67E6-40F5-8B63-799FE3777AC7}"/>
          </ac:picMkLst>
        </pc:picChg>
        <pc:picChg chg="mod">
          <ac:chgData name="Alex White" userId="07f4b406-cfdf-44ea-80a5-e7a034eaf81e" providerId="ADAL" clId="{15B364E7-933C-4811-B856-DA772E2E80D1}" dt="2021-03-23T08:40:14.574" v="6" actId="1076"/>
          <ac:picMkLst>
            <pc:docMk/>
            <pc:sldMk cId="3418468364" sldId="280"/>
            <ac:picMk id="20" creationId="{E9DDFFE0-5FDC-435C-963D-E7DAFEF792BC}"/>
          </ac:picMkLst>
        </pc:picChg>
        <pc:picChg chg="del">
          <ac:chgData name="Alex White" userId="07f4b406-cfdf-44ea-80a5-e7a034eaf81e" providerId="ADAL" clId="{15B364E7-933C-4811-B856-DA772E2E80D1}" dt="2021-03-23T08:40:01.306" v="0" actId="478"/>
          <ac:picMkLst>
            <pc:docMk/>
            <pc:sldMk cId="3418468364" sldId="280"/>
            <ac:picMk id="22" creationId="{DD6DBF43-725B-44FD-9B8F-4C1BC75EF93A}"/>
          </ac:picMkLst>
        </pc:picChg>
        <pc:picChg chg="mod">
          <ac:chgData name="Alex White" userId="07f4b406-cfdf-44ea-80a5-e7a034eaf81e" providerId="ADAL" clId="{15B364E7-933C-4811-B856-DA772E2E80D1}" dt="2021-03-23T08:41:48.616" v="16" actId="1076"/>
          <ac:picMkLst>
            <pc:docMk/>
            <pc:sldMk cId="3418468364" sldId="280"/>
            <ac:picMk id="24" creationId="{F31F1F59-2356-4EF0-B486-594C850DD4A1}"/>
          </ac:picMkLst>
        </pc:picChg>
        <pc:picChg chg="mod">
          <ac:chgData name="Alex White" userId="07f4b406-cfdf-44ea-80a5-e7a034eaf81e" providerId="ADAL" clId="{15B364E7-933C-4811-B856-DA772E2E80D1}" dt="2021-03-23T08:41:47.332" v="15" actId="1076"/>
          <ac:picMkLst>
            <pc:docMk/>
            <pc:sldMk cId="3418468364" sldId="280"/>
            <ac:picMk id="25" creationId="{A5315331-4B6C-43D3-98FF-0F4FB5E0F0E4}"/>
          </ac:picMkLst>
        </pc:picChg>
      </pc:sldChg>
      <pc:sldChg chg="del">
        <pc:chgData name="Alex White" userId="07f4b406-cfdf-44ea-80a5-e7a034eaf81e" providerId="ADAL" clId="{15B364E7-933C-4811-B856-DA772E2E80D1}" dt="2021-03-23T08:41:54.860" v="17" actId="47"/>
        <pc:sldMkLst>
          <pc:docMk/>
          <pc:sldMk cId="455282590" sldId="285"/>
        </pc:sldMkLst>
      </pc:sldChg>
      <pc:sldChg chg="del">
        <pc:chgData name="Alex White" userId="07f4b406-cfdf-44ea-80a5-e7a034eaf81e" providerId="ADAL" clId="{15B364E7-933C-4811-B856-DA772E2E80D1}" dt="2021-03-23T08:40:24.204" v="8" actId="47"/>
        <pc:sldMkLst>
          <pc:docMk/>
          <pc:sldMk cId="3314198391" sldId="289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DEC9CC4-29C9-426E-BD79-D3802D1D6EEA}" type="datetimeFigureOut">
              <a:rPr lang="en-GB" smtClean="0"/>
              <a:t>23/03/2021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C293E7-B359-4131-B575-030F8305FA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39163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https://www.spacekids.co.uk/spacefood/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C293E7-B359-4131-B575-030F8305FAB5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33250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https://www.spacekids.co.uk/spacefood/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9C293E7-B359-4131-B575-030F8305FAB5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0636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42452" y="3531477"/>
            <a:ext cx="9144000" cy="733096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400" b="1" i="0" baseline="0">
                <a:solidFill>
                  <a:schemeClr val="bg1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Title</a:t>
            </a:r>
          </a:p>
        </p:txBody>
      </p:sp>
    </p:spTree>
    <p:extLst>
      <p:ext uri="{BB962C8B-B14F-4D97-AF65-F5344CB8AC3E}">
        <p14:creationId xmlns:p14="http://schemas.microsoft.com/office/powerpoint/2010/main" val="7410729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53512" y="587760"/>
            <a:ext cx="9144000" cy="635491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40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Section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53512" y="3065488"/>
            <a:ext cx="9144000" cy="3087973"/>
          </a:xfrm>
          <a:prstGeom prst="rect">
            <a:avLst/>
          </a:prstGeom>
        </p:spPr>
        <p:txBody>
          <a:bodyPr lIns="0" tIns="0" rIns="0" bIns="0"/>
          <a:lstStyle>
            <a:lvl1pPr marL="285750" indent="-285750" algn="l">
              <a:buFont typeface="Arial" charset="0"/>
              <a:buChar char="•"/>
              <a:defRPr sz="1800"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8237676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1169274" y="1563798"/>
            <a:ext cx="9720000" cy="720000"/>
          </a:xfrm>
          <a:prstGeom prst="rect">
            <a:avLst/>
          </a:prstGeom>
        </p:spPr>
        <p:txBody>
          <a:bodyPr lIns="0" tIns="0" rIns="0" bIns="0" anchor="t"/>
          <a:lstStyle>
            <a:lvl1pPr algn="l"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169276" y="2571092"/>
            <a:ext cx="9720000" cy="3600000"/>
          </a:xfrm>
          <a:prstGeom prst="rect">
            <a:avLst/>
          </a:prstGeom>
        </p:spPr>
        <p:txBody>
          <a:bodyPr lIns="0" tIns="0" rIns="0" bIns="0" numCol="1" anchor="t"/>
          <a:lstStyle>
            <a:lvl1pPr marL="285750" indent="-285750" algn="l">
              <a:buSzPct val="90000"/>
              <a:buFont typeface="Arial" charset="0"/>
              <a:buChar char="•"/>
              <a:defRPr sz="1800" b="0" i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Text here</a:t>
            </a:r>
          </a:p>
        </p:txBody>
      </p:sp>
    </p:spTree>
    <p:extLst>
      <p:ext uri="{BB962C8B-B14F-4D97-AF65-F5344CB8AC3E}">
        <p14:creationId xmlns:p14="http://schemas.microsoft.com/office/powerpoint/2010/main" val="15513439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 userDrawn="1"/>
        </p:nvSpPr>
        <p:spPr>
          <a:xfrm>
            <a:off x="6209274" y="2571092"/>
            <a:ext cx="4680000" cy="3600000"/>
          </a:xfrm>
          <a:prstGeom prst="rect">
            <a:avLst/>
          </a:prstGeom>
          <a:solidFill>
            <a:srgbClr val="C7D9B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169276" y="2571092"/>
            <a:ext cx="4680000" cy="360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285750" indent="-285750">
              <a:buSzPct val="90000"/>
              <a:buFont typeface="Arial" charset="0"/>
              <a:buChar char="•"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398461" y="2760281"/>
            <a:ext cx="4320000" cy="3240000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 marL="0" indent="0">
              <a:buNone/>
              <a:defRPr sz="1800" b="0" i="0">
                <a:latin typeface="Arial" charset="0"/>
                <a:ea typeface="Arial" charset="0"/>
                <a:cs typeface="Arial" charset="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Body text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 hasCustomPrompt="1"/>
          </p:nvPr>
        </p:nvSpPr>
        <p:spPr>
          <a:xfrm>
            <a:off x="1169276" y="1563798"/>
            <a:ext cx="9720000" cy="720000"/>
          </a:xfrm>
          <a:prstGeom prst="rect">
            <a:avLst/>
          </a:prstGeom>
        </p:spPr>
        <p:txBody>
          <a:bodyPr lIns="0" tIns="0" rIns="0" bIns="0"/>
          <a:lstStyle>
            <a:lvl1pPr>
              <a:defRPr sz="3400" b="1" i="0">
                <a:solidFill>
                  <a:srgbClr val="158B44"/>
                </a:solidFill>
                <a:latin typeface="Arial" charset="0"/>
                <a:ea typeface="Arial" charset="0"/>
                <a:cs typeface="Arial" charset="0"/>
              </a:defRPr>
            </a:lvl1pPr>
          </a:lstStyle>
          <a:p>
            <a:r>
              <a:rPr lang="en-US" dirty="0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00079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foodafactoflife.org.uk/" TargetMode="External"/><Relationship Id="rId4" Type="http://schemas.openxmlformats.org/officeDocument/2006/relationships/image" Target="../media/image2.pn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foodafactoflife.org.uk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3.xml"/><Relationship Id="rId4" Type="http://schemas.openxmlformats.org/officeDocument/2006/relationships/hyperlink" Target="http://www.foodafactoflife.org.uk/" TargetMode="Externa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4.xml"/><Relationship Id="rId4" Type="http://schemas.openxmlformats.org/officeDocument/2006/relationships/hyperlink" Target="http://www.foodafactoflife.org.uk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439453" y="358589"/>
            <a:ext cx="2044335" cy="1435165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5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Food –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a fact of life 2020</a:t>
            </a:r>
          </a:p>
        </p:txBody>
      </p:sp>
    </p:spTree>
    <p:extLst>
      <p:ext uri="{BB962C8B-B14F-4D97-AF65-F5344CB8AC3E}">
        <p14:creationId xmlns:p14="http://schemas.microsoft.com/office/powerpoint/2010/main" val="1328885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2020</a:t>
            </a:r>
          </a:p>
        </p:txBody>
      </p:sp>
    </p:spTree>
    <p:extLst>
      <p:ext uri="{BB962C8B-B14F-4D97-AF65-F5344CB8AC3E}">
        <p14:creationId xmlns:p14="http://schemas.microsoft.com/office/powerpoint/2010/main" val="14983171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2020</a:t>
            </a:r>
          </a:p>
        </p:txBody>
      </p:sp>
    </p:spTree>
    <p:extLst>
      <p:ext uri="{BB962C8B-B14F-4D97-AF65-F5344CB8AC3E}">
        <p14:creationId xmlns:p14="http://schemas.microsoft.com/office/powerpoint/2010/main" val="18223932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1156447" y="6539528"/>
            <a:ext cx="10721788" cy="138499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/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  <a:hlinkClick r:id="rId4"/>
              </a:rPr>
              <a:t>www.foodafactoflife.org.uk</a:t>
            </a:r>
            <a:r>
              <a:rPr lang="en-US" sz="900" b="0" i="0" baseline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    </a:t>
            </a:r>
            <a:r>
              <a:rPr lang="en-US" sz="900" b="0" i="0" dirty="0">
                <a:solidFill>
                  <a:schemeClr val="tx1"/>
                </a:solidFill>
                <a:latin typeface="Arial" charset="0"/>
                <a:ea typeface="Arial" charset="0"/>
                <a:cs typeface="Arial" charset="0"/>
              </a:rPr>
              <a:t>© Food – a fact of life 2020</a:t>
            </a:r>
          </a:p>
        </p:txBody>
      </p:sp>
    </p:spTree>
    <p:extLst>
      <p:ext uri="{BB962C8B-B14F-4D97-AF65-F5344CB8AC3E}">
        <p14:creationId xmlns:p14="http://schemas.microsoft.com/office/powerpoint/2010/main" val="17881436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1.jpe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7.xml"/><Relationship Id="rId13" Type="http://schemas.openxmlformats.org/officeDocument/2006/relationships/slide" Target="slide9.xml"/><Relationship Id="rId18" Type="http://schemas.openxmlformats.org/officeDocument/2006/relationships/image" Target="../media/image13.jpg"/><Relationship Id="rId3" Type="http://schemas.openxmlformats.org/officeDocument/2006/relationships/image" Target="../media/image5.jpeg"/><Relationship Id="rId7" Type="http://schemas.openxmlformats.org/officeDocument/2006/relationships/image" Target="../media/image7.jpeg"/><Relationship Id="rId12" Type="http://schemas.openxmlformats.org/officeDocument/2006/relationships/image" Target="../media/image10.jpeg"/><Relationship Id="rId17" Type="http://schemas.openxmlformats.org/officeDocument/2006/relationships/slide" Target="slide6.xml"/><Relationship Id="rId2" Type="http://schemas.openxmlformats.org/officeDocument/2006/relationships/slide" Target="slide3.xml"/><Relationship Id="rId16" Type="http://schemas.openxmlformats.org/officeDocument/2006/relationships/image" Target="../media/image12.jpeg"/><Relationship Id="rId1" Type="http://schemas.openxmlformats.org/officeDocument/2006/relationships/slideLayout" Target="../slideLayouts/slideLayout3.xml"/><Relationship Id="rId6" Type="http://schemas.openxmlformats.org/officeDocument/2006/relationships/slide" Target="slide5.xml"/><Relationship Id="rId11" Type="http://schemas.openxmlformats.org/officeDocument/2006/relationships/slide" Target="slide8.xml"/><Relationship Id="rId5" Type="http://schemas.openxmlformats.org/officeDocument/2006/relationships/image" Target="../media/image6.jpeg"/><Relationship Id="rId15" Type="http://schemas.openxmlformats.org/officeDocument/2006/relationships/slide" Target="slide10.xml"/><Relationship Id="rId10" Type="http://schemas.openxmlformats.org/officeDocument/2006/relationships/image" Target="../media/image9.png"/><Relationship Id="rId4" Type="http://schemas.openxmlformats.org/officeDocument/2006/relationships/slide" Target="slide4.xml"/><Relationship Id="rId9" Type="http://schemas.openxmlformats.org/officeDocument/2006/relationships/image" Target="../media/image8.jpg"/><Relationship Id="rId14" Type="http://schemas.openxmlformats.org/officeDocument/2006/relationships/image" Target="../media/image11.jp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5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slide" Target="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Relationship Id="rId6" Type="http://schemas.openxmlformats.org/officeDocument/2006/relationships/image" Target="../media/image17.svg"/><Relationship Id="rId5" Type="http://schemas.openxmlformats.org/officeDocument/2006/relationships/image" Target="../media/image16.png"/><Relationship Id="rId4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10.jpe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5" Type="http://schemas.openxmlformats.org/officeDocument/2006/relationships/image" Target="../media/image20.jpeg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can you eat in space?</a:t>
            </a:r>
          </a:p>
        </p:txBody>
      </p:sp>
    </p:spTree>
    <p:extLst>
      <p:ext uri="{BB962C8B-B14F-4D97-AF65-F5344CB8AC3E}">
        <p14:creationId xmlns:p14="http://schemas.microsoft.com/office/powerpoint/2010/main" val="195516639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5B8D8-91C3-45FC-AF1B-E5EDFA3CEA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Sweets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876AB6-11D9-4FFB-BD57-2AD186006C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858248" cy="3600000"/>
          </a:xfrm>
        </p:spPr>
        <p:txBody>
          <a:bodyPr/>
          <a:lstStyle/>
          <a:p>
            <a:r>
              <a:rPr lang="en-GB" sz="2400" dirty="0"/>
              <a:t>Astronauts are able to have sweets on the international space station.</a:t>
            </a:r>
          </a:p>
          <a:p>
            <a:endParaRPr lang="en-GB" sz="2400" dirty="0"/>
          </a:p>
          <a:p>
            <a:r>
              <a:rPr lang="en-GB" sz="2400" dirty="0"/>
              <a:t>However, they work hard with nutritionists to make sure they have a healthy diet.</a:t>
            </a:r>
          </a:p>
          <a:p>
            <a:endParaRPr lang="en-GB" sz="2400" dirty="0"/>
          </a:p>
          <a:p>
            <a:r>
              <a:rPr lang="en-GB" sz="2400" dirty="0"/>
              <a:t>Sweets should be had less often and in small amounts, even in space!</a:t>
            </a:r>
          </a:p>
        </p:txBody>
      </p:sp>
      <p:pic>
        <p:nvPicPr>
          <p:cNvPr id="4" name="Picture 3" descr="A person in a space suit&#10;&#10;Description automatically generated with medium confidence">
            <a:hlinkClick r:id="rId2" action="ppaction://hlinksldjump"/>
            <a:extLst>
              <a:ext uri="{FF2B5EF4-FFF2-40B4-BE49-F238E27FC236}">
                <a16:creationId xmlns:a16="http://schemas.microsoft.com/office/drawing/2014/main" id="{E9655AE7-9CB4-4DB1-95C4-56E97619A76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35110" y="4423128"/>
            <a:ext cx="2647308" cy="26473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3FC9069-585C-4A90-914A-D840AB766BBB}"/>
              </a:ext>
            </a:extLst>
          </p:cNvPr>
          <p:cNvSpPr txBox="1"/>
          <p:nvPr/>
        </p:nvSpPr>
        <p:spPr>
          <a:xfrm>
            <a:off x="9082089" y="5566055"/>
            <a:ext cx="21766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Click on the Astronaut to go back to the food!</a:t>
            </a:r>
          </a:p>
        </p:txBody>
      </p:sp>
      <p:pic>
        <p:nvPicPr>
          <p:cNvPr id="10" name="Picture 9" descr="A picture containing underpants&#10;&#10;Description automatically generated">
            <a:extLst>
              <a:ext uri="{FF2B5EF4-FFF2-40B4-BE49-F238E27FC236}">
                <a16:creationId xmlns:a16="http://schemas.microsoft.com/office/drawing/2014/main" id="{764BD23A-FD6B-4C43-895D-23D5E29410CA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69174" y="1855068"/>
            <a:ext cx="3531871" cy="1853863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22B58EE-F650-4CE6-8944-3D4E3FFBB88E}"/>
              </a:ext>
            </a:extLst>
          </p:cNvPr>
          <p:cNvSpPr txBox="1"/>
          <p:nvPr/>
        </p:nvSpPr>
        <p:spPr>
          <a:xfrm>
            <a:off x="8846772" y="3740260"/>
            <a:ext cx="217667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158B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menu – but in small amounts!</a:t>
            </a:r>
          </a:p>
        </p:txBody>
      </p:sp>
    </p:spTree>
    <p:extLst>
      <p:ext uri="{BB962C8B-B14F-4D97-AF65-F5344CB8AC3E}">
        <p14:creationId xmlns:p14="http://schemas.microsoft.com/office/powerpoint/2010/main" val="41367649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What can you eat in space?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GB" sz="3600" dirty="0"/>
              <a:t>For further information, go to:</a:t>
            </a:r>
          </a:p>
          <a:p>
            <a:pPr marL="0" indent="0" algn="ctr">
              <a:buNone/>
            </a:pPr>
            <a:r>
              <a:rPr lang="en-GB" sz="3600" dirty="0"/>
              <a:t>www.foodafactoflife.org.uk</a:t>
            </a:r>
          </a:p>
        </p:txBody>
      </p:sp>
    </p:spTree>
    <p:extLst>
      <p:ext uri="{BB962C8B-B14F-4D97-AF65-F5344CB8AC3E}">
        <p14:creationId xmlns:p14="http://schemas.microsoft.com/office/powerpoint/2010/main" val="25905386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A1E897-9502-4EC7-AB6A-23B690D286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Click on the foods you want to have in space</a:t>
            </a:r>
          </a:p>
        </p:txBody>
      </p:sp>
      <p:pic>
        <p:nvPicPr>
          <p:cNvPr id="8" name="Picture 7" descr="A picture containing bread, vegetable&#10;&#10;Description automatically generated">
            <a:hlinkClick r:id="rId2" action="ppaction://hlinksldjump"/>
            <a:extLst>
              <a:ext uri="{FF2B5EF4-FFF2-40B4-BE49-F238E27FC236}">
                <a16:creationId xmlns:a16="http://schemas.microsoft.com/office/drawing/2014/main" id="{CA85191F-501A-4AF6-B4FD-6AA8AF6B35C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6252" y="2505265"/>
            <a:ext cx="2106044" cy="1403481"/>
          </a:xfrm>
          <a:prstGeom prst="rect">
            <a:avLst/>
          </a:prstGeom>
        </p:spPr>
      </p:pic>
      <p:pic>
        <p:nvPicPr>
          <p:cNvPr id="9" name="Picture 8">
            <a:hlinkClick r:id="rId4" action="ppaction://hlinksldjump"/>
            <a:extLst>
              <a:ext uri="{FF2B5EF4-FFF2-40B4-BE49-F238E27FC236}">
                <a16:creationId xmlns:a16="http://schemas.microsoft.com/office/drawing/2014/main" id="{0713EC04-FCFB-4475-B4CA-E116194FFB25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963902" y="2314315"/>
            <a:ext cx="2157233" cy="1629391"/>
          </a:xfrm>
          <a:prstGeom prst="rect">
            <a:avLst/>
          </a:prstGeom>
        </p:spPr>
      </p:pic>
      <p:pic>
        <p:nvPicPr>
          <p:cNvPr id="10" name="Picture 9" descr="A picture containing cake, plate, berry, fruit&#10;&#10;Description automatically generated">
            <a:hlinkClick r:id="rId6" action="ppaction://hlinksldjump"/>
            <a:extLst>
              <a:ext uri="{FF2B5EF4-FFF2-40B4-BE49-F238E27FC236}">
                <a16:creationId xmlns:a16="http://schemas.microsoft.com/office/drawing/2014/main" id="{509C8D61-B370-4E02-B14D-FDA927CA9867}"/>
              </a:ext>
            </a:extLst>
          </p:cNvPr>
          <p:cNvPicPr>
            <a:picLocks noChangeAspect="1"/>
          </p:cNvPicPr>
          <p:nvPr/>
        </p:nvPicPr>
        <p:blipFill>
          <a:blip r:embed="rId7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593831" y="2323854"/>
            <a:ext cx="2442867" cy="1635308"/>
          </a:xfrm>
          <a:prstGeom prst="rect">
            <a:avLst/>
          </a:prstGeom>
        </p:spPr>
      </p:pic>
      <p:pic>
        <p:nvPicPr>
          <p:cNvPr id="13" name="Picture 12" descr="A stack of crackers&#10;&#10;Description automatically generated with medium confidence">
            <a:hlinkClick r:id="rId8" action="ppaction://hlinksldjump"/>
            <a:extLst>
              <a:ext uri="{FF2B5EF4-FFF2-40B4-BE49-F238E27FC236}">
                <a16:creationId xmlns:a16="http://schemas.microsoft.com/office/drawing/2014/main" id="{AF1184C9-E2E4-4E13-838B-D7C3600A4768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293810" y="4344620"/>
            <a:ext cx="2900556" cy="1935984"/>
          </a:xfrm>
          <a:prstGeom prst="rect">
            <a:avLst/>
          </a:prstGeom>
        </p:spPr>
      </p:pic>
      <p:pic>
        <p:nvPicPr>
          <p:cNvPr id="17" name="Picture 16" descr="A person in a space suit&#10;&#10;Description automatically generated with medium confidence">
            <a:extLst>
              <a:ext uri="{FF2B5EF4-FFF2-40B4-BE49-F238E27FC236}">
                <a16:creationId xmlns:a16="http://schemas.microsoft.com/office/drawing/2014/main" id="{92394D57-4CC6-433C-A14D-D875FC07B511}"/>
              </a:ext>
            </a:extLst>
          </p:cNvPr>
          <p:cNvPicPr>
            <a:picLocks noChangeAspect="1"/>
          </p:cNvPicPr>
          <p:nvPr/>
        </p:nvPicPr>
        <p:blipFill>
          <a:blip r:embed="rId10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-595815" y="777714"/>
            <a:ext cx="2106044" cy="2106044"/>
          </a:xfrm>
          <a:prstGeom prst="rect">
            <a:avLst/>
          </a:prstGeom>
        </p:spPr>
      </p:pic>
      <p:pic>
        <p:nvPicPr>
          <p:cNvPr id="20" name="Picture 19">
            <a:hlinkClick r:id="rId11" action="ppaction://hlinksldjump"/>
            <a:extLst>
              <a:ext uri="{FF2B5EF4-FFF2-40B4-BE49-F238E27FC236}">
                <a16:creationId xmlns:a16="http://schemas.microsoft.com/office/drawing/2014/main" id="{E9DDFFE0-5FDC-435C-963D-E7DAFEF792BC}"/>
              </a:ext>
            </a:extLst>
          </p:cNvPr>
          <p:cNvPicPr>
            <a:picLocks noChangeAspect="1"/>
          </p:cNvPicPr>
          <p:nvPr/>
        </p:nvPicPr>
        <p:blipFill rotWithShape="1">
          <a:blip r:embed="rId1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3393836" y="4058867"/>
            <a:ext cx="1572211" cy="2470670"/>
          </a:xfrm>
          <a:prstGeom prst="rect">
            <a:avLst/>
          </a:prstGeom>
        </p:spPr>
      </p:pic>
      <p:pic>
        <p:nvPicPr>
          <p:cNvPr id="24" name="Picture 23" descr="A picture containing plate, food, table, dish&#10;&#10;Description automatically generated">
            <a:hlinkClick r:id="rId13" action="ppaction://hlinksldjump"/>
            <a:extLst>
              <a:ext uri="{FF2B5EF4-FFF2-40B4-BE49-F238E27FC236}">
                <a16:creationId xmlns:a16="http://schemas.microsoft.com/office/drawing/2014/main" id="{F31F1F59-2356-4EF0-B486-594C850DD4A1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5593831" y="4354120"/>
            <a:ext cx="2900556" cy="2175417"/>
          </a:xfrm>
          <a:prstGeom prst="rect">
            <a:avLst/>
          </a:prstGeom>
        </p:spPr>
      </p:pic>
      <p:pic>
        <p:nvPicPr>
          <p:cNvPr id="25" name="Picture 24" descr="A picture containing underpants&#10;&#10;Description automatically generated">
            <a:hlinkClick r:id="rId15" action="ppaction://hlinksldjump"/>
            <a:extLst>
              <a:ext uri="{FF2B5EF4-FFF2-40B4-BE49-F238E27FC236}">
                <a16:creationId xmlns:a16="http://schemas.microsoft.com/office/drawing/2014/main" id="{A5315331-4B6C-43D3-98FF-0F4FB5E0F0E4}"/>
              </a:ext>
            </a:extLst>
          </p:cNvPr>
          <p:cNvPicPr>
            <a:picLocks noChangeAspect="1"/>
          </p:cNvPicPr>
          <p:nvPr/>
        </p:nvPicPr>
        <p:blipFill rotWithShape="1">
          <a:blip r:embed="rId16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925629" y="4581597"/>
            <a:ext cx="2785374" cy="1462030"/>
          </a:xfrm>
          <a:prstGeom prst="rect">
            <a:avLst/>
          </a:prstGeom>
        </p:spPr>
      </p:pic>
      <p:pic>
        <p:nvPicPr>
          <p:cNvPr id="4" name="Picture 3" descr="A bowl of cereal with milk&#10;&#10;Description automatically generated with medium confidence">
            <a:hlinkClick r:id="rId17" action="ppaction://hlinksldjump"/>
            <a:extLst>
              <a:ext uri="{FF2B5EF4-FFF2-40B4-BE49-F238E27FC236}">
                <a16:creationId xmlns:a16="http://schemas.microsoft.com/office/drawing/2014/main" id="{0A6F42AC-6ACC-4FE0-A094-F3D85369250F}"/>
              </a:ext>
            </a:extLst>
          </p:cNvPr>
          <p:cNvPicPr>
            <a:picLocks noChangeAspect="1"/>
          </p:cNvPicPr>
          <p:nvPr/>
        </p:nvPicPr>
        <p:blipFill rotWithShape="1">
          <a:blip r:embed="rId18"/>
          <a:srcRect l="3943" b="12957"/>
          <a:stretch/>
        </p:blipFill>
        <p:spPr>
          <a:xfrm>
            <a:off x="8747086" y="2409552"/>
            <a:ext cx="2457097" cy="14810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84683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5B8D8-91C3-45FC-AF1B-E5EDFA3CEA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Croissant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876AB6-11D9-4FFB-BD57-2AD186006C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858248" cy="3600000"/>
          </a:xfrm>
        </p:spPr>
        <p:txBody>
          <a:bodyPr/>
          <a:lstStyle/>
          <a:p>
            <a:r>
              <a:rPr lang="en-GB" sz="2400" dirty="0"/>
              <a:t>A croissant produces a lot of crumbs, so is not suitable to have in space.</a:t>
            </a:r>
          </a:p>
          <a:p>
            <a:r>
              <a:rPr lang="en-GB" sz="2400" dirty="0"/>
              <a:t>Astronauts are not allowed food that leaves crumbs, as the small food particles could clog air vents, damage space equipment or get stuck in an astronaut's eyes, mouth or nose. </a:t>
            </a:r>
          </a:p>
          <a:p>
            <a:r>
              <a:rPr lang="en-GB" sz="2400" dirty="0"/>
              <a:t>Some food is coated with gelatine or oil to prevent it crumbling! </a:t>
            </a:r>
          </a:p>
        </p:txBody>
      </p:sp>
      <p:pic>
        <p:nvPicPr>
          <p:cNvPr id="4" name="Picture 3" descr="A person in a space suit&#10;&#10;Description automatically generated with medium confidence">
            <a:hlinkClick r:id="rId2" action="ppaction://hlinksldjump"/>
            <a:extLst>
              <a:ext uri="{FF2B5EF4-FFF2-40B4-BE49-F238E27FC236}">
                <a16:creationId xmlns:a16="http://schemas.microsoft.com/office/drawing/2014/main" id="{E9655AE7-9CB4-4DB1-95C4-56E97619A76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35110" y="4423128"/>
            <a:ext cx="2647308" cy="26473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3FC9069-585C-4A90-914A-D840AB766BBB}"/>
              </a:ext>
            </a:extLst>
          </p:cNvPr>
          <p:cNvSpPr txBox="1"/>
          <p:nvPr/>
        </p:nvSpPr>
        <p:spPr>
          <a:xfrm>
            <a:off x="9082089" y="5566055"/>
            <a:ext cx="21766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Click on the Astronaut to go back to the food!</a:t>
            </a:r>
          </a:p>
        </p:txBody>
      </p:sp>
      <p:pic>
        <p:nvPicPr>
          <p:cNvPr id="6" name="Picture 5" descr="A picture containing bread, vegetable&#10;&#10;Description automatically generated">
            <a:extLst>
              <a:ext uri="{FF2B5EF4-FFF2-40B4-BE49-F238E27FC236}">
                <a16:creationId xmlns:a16="http://schemas.microsoft.com/office/drawing/2014/main" id="{374134D3-CA3E-46BE-BB12-9D2D005BEE4C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7571123" y="1776679"/>
            <a:ext cx="4034507" cy="2148247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80E3B7BE-D8AC-4E91-B7E8-EE2723CB9E93}"/>
              </a:ext>
            </a:extLst>
          </p:cNvPr>
          <p:cNvSpPr txBox="1"/>
          <p:nvPr/>
        </p:nvSpPr>
        <p:spPr>
          <a:xfrm>
            <a:off x="8846772" y="3740260"/>
            <a:ext cx="2176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 the menu!</a:t>
            </a:r>
          </a:p>
        </p:txBody>
      </p:sp>
      <p:pic>
        <p:nvPicPr>
          <p:cNvPr id="8" name="Graphic 7" descr="Close with solid fill">
            <a:extLst>
              <a:ext uri="{FF2B5EF4-FFF2-40B4-BE49-F238E27FC236}">
                <a16:creationId xmlns:a16="http://schemas.microsoft.com/office/drawing/2014/main" id="{08B1E186-5DB9-4DBA-9938-1AA851715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717508" y="1911132"/>
            <a:ext cx="1741736" cy="174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6156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5B8D8-91C3-45FC-AF1B-E5EDFA3CEA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Tortilla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876AB6-11D9-4FFB-BD57-2AD186006C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858248" cy="3600000"/>
          </a:xfrm>
        </p:spPr>
        <p:txBody>
          <a:bodyPr/>
          <a:lstStyle/>
          <a:p>
            <a:r>
              <a:rPr lang="en-GB" sz="2400" dirty="0"/>
              <a:t>A tortilla is suitable to have in space, as it does not produce many crumbs and is easily stored.</a:t>
            </a:r>
          </a:p>
          <a:p>
            <a:r>
              <a:rPr lang="en-GB" sz="2400" dirty="0">
                <a:latin typeface="Arial"/>
                <a:cs typeface="Arial"/>
              </a:rPr>
              <a:t>These are often astronauts' favourite food when they are on a mission, and they a great replacement for other food that may make more crumbs.</a:t>
            </a:r>
          </a:p>
          <a:p>
            <a:r>
              <a:rPr lang="en-GB" sz="2400" dirty="0"/>
              <a:t>They have been eaten in space since 1985.</a:t>
            </a:r>
          </a:p>
          <a:p>
            <a:endParaRPr lang="en-GB" sz="2000" dirty="0"/>
          </a:p>
          <a:p>
            <a:endParaRPr lang="en-GB" sz="2000" dirty="0"/>
          </a:p>
        </p:txBody>
      </p:sp>
      <p:pic>
        <p:nvPicPr>
          <p:cNvPr id="4" name="Picture 3" descr="A person in a space suit&#10;&#10;Description automatically generated with medium confidence">
            <a:hlinkClick r:id="rId2" action="ppaction://hlinksldjump"/>
            <a:extLst>
              <a:ext uri="{FF2B5EF4-FFF2-40B4-BE49-F238E27FC236}">
                <a16:creationId xmlns:a16="http://schemas.microsoft.com/office/drawing/2014/main" id="{E9655AE7-9CB4-4DB1-95C4-56E97619A76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35110" y="4423128"/>
            <a:ext cx="2647308" cy="26473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3FC9069-585C-4A90-914A-D840AB766BBB}"/>
              </a:ext>
            </a:extLst>
          </p:cNvPr>
          <p:cNvSpPr txBox="1"/>
          <p:nvPr/>
        </p:nvSpPr>
        <p:spPr>
          <a:xfrm>
            <a:off x="9082089" y="5566055"/>
            <a:ext cx="21766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Click on the Astronaut to go back to the food!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E3B7BE-D8AC-4E91-B7E8-EE2723CB9E93}"/>
              </a:ext>
            </a:extLst>
          </p:cNvPr>
          <p:cNvSpPr txBox="1"/>
          <p:nvPr/>
        </p:nvSpPr>
        <p:spPr>
          <a:xfrm>
            <a:off x="8846772" y="3740260"/>
            <a:ext cx="2176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158B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menu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617C4C6A-0584-4A31-8954-CC3EF68636E4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490465" y="1749024"/>
            <a:ext cx="2666546" cy="19629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978789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picture containing cake, plate, berry, fruit&#10;&#10;Description automatically generated">
            <a:extLst>
              <a:ext uri="{FF2B5EF4-FFF2-40B4-BE49-F238E27FC236}">
                <a16:creationId xmlns:a16="http://schemas.microsoft.com/office/drawing/2014/main" id="{7C9641A5-6C21-4271-B27F-4462E5CF3152}"/>
              </a:ext>
            </a:extLst>
          </p:cNvPr>
          <p:cNvPicPr>
            <a:picLocks noChangeAspect="1"/>
          </p:cNvPicPr>
          <p:nvPr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24043" y="1563798"/>
            <a:ext cx="3892513" cy="2605732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305B8D8-91C3-45FC-AF1B-E5EDFA3CEA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Berries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876AB6-11D9-4FFB-BD57-2AD186006C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858248" cy="3600000"/>
          </a:xfrm>
        </p:spPr>
        <p:txBody>
          <a:bodyPr/>
          <a:lstStyle/>
          <a:p>
            <a:r>
              <a:rPr lang="en-GB" sz="2400" dirty="0">
                <a:latin typeface="Arial"/>
                <a:cs typeface="Arial"/>
              </a:rPr>
              <a:t>Whilst some fresh fruit is able to be taken to the ISS, and eaten in the first few days, berries are usually modified.</a:t>
            </a:r>
          </a:p>
          <a:p>
            <a:endParaRPr lang="en-GB" sz="2400" dirty="0"/>
          </a:p>
          <a:p>
            <a:r>
              <a:rPr lang="en-GB" sz="2400" dirty="0"/>
              <a:t>Berries are freeze dried, so they store for longer periods of time.</a:t>
            </a:r>
          </a:p>
          <a:p>
            <a:endParaRPr lang="en-GB" sz="2400" dirty="0"/>
          </a:p>
          <a:p>
            <a:r>
              <a:rPr lang="en-GB" sz="2400" dirty="0">
                <a:latin typeface="Arial"/>
                <a:cs typeface="Arial"/>
              </a:rPr>
              <a:t>You can buy freeze dried berries on Earth, they aren’t just for space travel!</a:t>
            </a:r>
          </a:p>
        </p:txBody>
      </p:sp>
      <p:pic>
        <p:nvPicPr>
          <p:cNvPr id="4" name="Picture 3" descr="A person in a space suit&#10;&#10;Description automatically generated with medium confidence">
            <a:hlinkClick r:id="rId3" action="ppaction://hlinksldjump"/>
            <a:extLst>
              <a:ext uri="{FF2B5EF4-FFF2-40B4-BE49-F238E27FC236}">
                <a16:creationId xmlns:a16="http://schemas.microsoft.com/office/drawing/2014/main" id="{E9655AE7-9CB4-4DB1-95C4-56E97619A76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35110" y="4423128"/>
            <a:ext cx="2647308" cy="26473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3FC9069-585C-4A90-914A-D840AB766BBB}"/>
              </a:ext>
            </a:extLst>
          </p:cNvPr>
          <p:cNvSpPr txBox="1"/>
          <p:nvPr/>
        </p:nvSpPr>
        <p:spPr>
          <a:xfrm>
            <a:off x="9082089" y="5566055"/>
            <a:ext cx="21766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Click on the Astronaut to go back to the food!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E3B7BE-D8AC-4E91-B7E8-EE2723CB9E93}"/>
              </a:ext>
            </a:extLst>
          </p:cNvPr>
          <p:cNvSpPr txBox="1"/>
          <p:nvPr/>
        </p:nvSpPr>
        <p:spPr>
          <a:xfrm>
            <a:off x="8106311" y="3878399"/>
            <a:ext cx="3245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chemeClr val="accent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Need to be modified</a:t>
            </a:r>
          </a:p>
        </p:txBody>
      </p:sp>
    </p:spTree>
    <p:extLst>
      <p:ext uri="{BB962C8B-B14F-4D97-AF65-F5344CB8AC3E}">
        <p14:creationId xmlns:p14="http://schemas.microsoft.com/office/powerpoint/2010/main" val="29313189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5B8D8-91C3-45FC-AF1B-E5EDFA3CEA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Breakfast cereal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876AB6-11D9-4FFB-BD57-2AD186006C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858248" cy="3600000"/>
          </a:xfrm>
        </p:spPr>
        <p:txBody>
          <a:bodyPr/>
          <a:lstStyle/>
          <a:p>
            <a:r>
              <a:rPr lang="en-GB" sz="2400" dirty="0"/>
              <a:t>Breakfast cereals are an example of food packaged in rehy­dratable containers.</a:t>
            </a:r>
          </a:p>
          <a:p>
            <a:endParaRPr lang="en-GB" sz="2400" dirty="0"/>
          </a:p>
          <a:p>
            <a:r>
              <a:rPr lang="en-GB" sz="2400" dirty="0"/>
              <a:t>Breakfast cereals are stored with the cereal in a rehydratable package with non-fat dry milk and sugar, if needed. </a:t>
            </a:r>
          </a:p>
          <a:p>
            <a:endParaRPr lang="en-GB" sz="2400" dirty="0"/>
          </a:p>
          <a:p>
            <a:r>
              <a:rPr lang="en-GB" sz="2400" dirty="0">
                <a:latin typeface="Arial"/>
                <a:cs typeface="Arial"/>
              </a:rPr>
              <a:t>Water can then be added to the package just before the cereal is eaten. </a:t>
            </a:r>
            <a:endParaRPr lang="en-GB" sz="2400"/>
          </a:p>
        </p:txBody>
      </p:sp>
      <p:pic>
        <p:nvPicPr>
          <p:cNvPr id="4" name="Picture 3" descr="A person in a space suit&#10;&#10;Description automatically generated with medium confidence">
            <a:hlinkClick r:id="rId2" action="ppaction://hlinksldjump"/>
            <a:extLst>
              <a:ext uri="{FF2B5EF4-FFF2-40B4-BE49-F238E27FC236}">
                <a16:creationId xmlns:a16="http://schemas.microsoft.com/office/drawing/2014/main" id="{E9655AE7-9CB4-4DB1-95C4-56E97619A767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35110" y="4423128"/>
            <a:ext cx="2647308" cy="26473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3FC9069-585C-4A90-914A-D840AB766BBB}"/>
              </a:ext>
            </a:extLst>
          </p:cNvPr>
          <p:cNvSpPr txBox="1"/>
          <p:nvPr/>
        </p:nvSpPr>
        <p:spPr>
          <a:xfrm>
            <a:off x="9082089" y="5566055"/>
            <a:ext cx="21766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Click on the Astronaut to go back to the food!</a:t>
            </a:r>
          </a:p>
        </p:txBody>
      </p:sp>
      <p:pic>
        <p:nvPicPr>
          <p:cNvPr id="7" name="Picture 6" descr="A bowl of cereal with milk&#10;&#10;Description automatically generated with medium confidence">
            <a:extLst>
              <a:ext uri="{FF2B5EF4-FFF2-40B4-BE49-F238E27FC236}">
                <a16:creationId xmlns:a16="http://schemas.microsoft.com/office/drawing/2014/main" id="{A5F00E1E-0511-462B-A92D-FF75318771C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49357" y="1561686"/>
            <a:ext cx="4267200" cy="283845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336016FF-4507-429E-951B-14F06466F9CE}"/>
              </a:ext>
            </a:extLst>
          </p:cNvPr>
          <p:cNvSpPr txBox="1"/>
          <p:nvPr/>
        </p:nvSpPr>
        <p:spPr>
          <a:xfrm>
            <a:off x="8846772" y="3740260"/>
            <a:ext cx="2176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158B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menu</a:t>
            </a:r>
          </a:p>
        </p:txBody>
      </p:sp>
    </p:spTree>
    <p:extLst>
      <p:ext uri="{BB962C8B-B14F-4D97-AF65-F5344CB8AC3E}">
        <p14:creationId xmlns:p14="http://schemas.microsoft.com/office/powerpoint/2010/main" val="33772375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stack of crackers&#10;&#10;Description automatically generated with medium confidence">
            <a:extLst>
              <a:ext uri="{FF2B5EF4-FFF2-40B4-BE49-F238E27FC236}">
                <a16:creationId xmlns:a16="http://schemas.microsoft.com/office/drawing/2014/main" id="{66BB33A3-C71F-447F-AFE5-0DEA1755E0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844879" y="1539263"/>
            <a:ext cx="3723821" cy="248547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305B8D8-91C3-45FC-AF1B-E5EDFA3CEA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Bread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876AB6-11D9-4FFB-BD57-2AD186006C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858248" cy="3600000"/>
          </a:xfrm>
        </p:spPr>
        <p:txBody>
          <a:bodyPr/>
          <a:lstStyle/>
          <a:p>
            <a:r>
              <a:rPr lang="en-GB" sz="2400" dirty="0"/>
              <a:t>Some fresh bread may be able to be taken to eat for the first few days.</a:t>
            </a:r>
          </a:p>
          <a:p>
            <a:endParaRPr lang="en-GB" sz="2400" dirty="0"/>
          </a:p>
          <a:p>
            <a:r>
              <a:rPr lang="en-GB" sz="2400" dirty="0">
                <a:latin typeface="Arial"/>
                <a:cs typeface="Arial"/>
              </a:rPr>
              <a:t>But, bread is rarely eaten - astronauts often have tortillas instead.</a:t>
            </a:r>
          </a:p>
          <a:p>
            <a:endParaRPr lang="en-GB" sz="2400" dirty="0"/>
          </a:p>
          <a:p>
            <a:r>
              <a:rPr lang="en-GB" sz="2400" dirty="0">
                <a:latin typeface="Arial"/>
                <a:cs typeface="Arial"/>
              </a:rPr>
              <a:t>Bread does not stay fresh long enough to be a good food for life in space. </a:t>
            </a:r>
          </a:p>
        </p:txBody>
      </p:sp>
      <p:pic>
        <p:nvPicPr>
          <p:cNvPr id="4" name="Picture 3" descr="A person in a space suit&#10;&#10;Description automatically generated with medium confidence">
            <a:hlinkClick r:id="rId3" action="ppaction://hlinksldjump"/>
            <a:extLst>
              <a:ext uri="{FF2B5EF4-FFF2-40B4-BE49-F238E27FC236}">
                <a16:creationId xmlns:a16="http://schemas.microsoft.com/office/drawing/2014/main" id="{E9655AE7-9CB4-4DB1-95C4-56E97619A76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35110" y="4423128"/>
            <a:ext cx="2647308" cy="26473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3FC9069-585C-4A90-914A-D840AB766BBB}"/>
              </a:ext>
            </a:extLst>
          </p:cNvPr>
          <p:cNvSpPr txBox="1"/>
          <p:nvPr/>
        </p:nvSpPr>
        <p:spPr>
          <a:xfrm>
            <a:off x="9082089" y="5566055"/>
            <a:ext cx="21766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Click on the Astronaut to go back to the food!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80E3B7BE-D8AC-4E91-B7E8-EE2723CB9E93}"/>
              </a:ext>
            </a:extLst>
          </p:cNvPr>
          <p:cNvSpPr txBox="1"/>
          <p:nvPr/>
        </p:nvSpPr>
        <p:spPr>
          <a:xfrm>
            <a:off x="8846772" y="3740260"/>
            <a:ext cx="2176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 the menu!</a:t>
            </a:r>
          </a:p>
        </p:txBody>
      </p:sp>
      <p:pic>
        <p:nvPicPr>
          <p:cNvPr id="8" name="Graphic 7" descr="Close with solid fill">
            <a:extLst>
              <a:ext uri="{FF2B5EF4-FFF2-40B4-BE49-F238E27FC236}">
                <a16:creationId xmlns:a16="http://schemas.microsoft.com/office/drawing/2014/main" id="{08B1E186-5DB9-4DBA-9938-1AA851715224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8717508" y="1911132"/>
            <a:ext cx="1741736" cy="17417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789123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5B8D8-91C3-45FC-AF1B-E5EDFA3CEA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Cola drink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876AB6-11D9-4FFB-BD57-2AD186006C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858248" cy="3600000"/>
          </a:xfrm>
        </p:spPr>
        <p:txBody>
          <a:bodyPr/>
          <a:lstStyle/>
          <a:p>
            <a:r>
              <a:rPr lang="en-GB" sz="2400" dirty="0">
                <a:latin typeface="Arial"/>
                <a:cs typeface="Arial"/>
              </a:rPr>
              <a:t>You can actually have cola at the ISS.</a:t>
            </a:r>
          </a:p>
          <a:p>
            <a:r>
              <a:rPr lang="en-GB" sz="2400" dirty="0">
                <a:latin typeface="Arial"/>
                <a:cs typeface="Arial"/>
              </a:rPr>
              <a:t>Cola companies have produced special drinking nozzles so the astronauts can drink cola without it going everywhere.</a:t>
            </a:r>
          </a:p>
          <a:p>
            <a:r>
              <a:rPr lang="en-GB" sz="2400" dirty="0">
                <a:latin typeface="arial"/>
                <a:cs typeface="Arial"/>
              </a:rPr>
              <a:t>These drinks are usually kept in pouches, with a built in straw.</a:t>
            </a:r>
          </a:p>
          <a:p>
            <a:r>
              <a:rPr lang="en-GB" sz="2400" dirty="0"/>
              <a:t>Drinks usually come in powdered form.</a:t>
            </a:r>
          </a:p>
        </p:txBody>
      </p:sp>
      <p:pic>
        <p:nvPicPr>
          <p:cNvPr id="4" name="Picture 3" descr="A person in a space suit&#10;&#10;Description automatically generated with medium confidence">
            <a:hlinkClick r:id="rId3" action="ppaction://hlinksldjump"/>
            <a:extLst>
              <a:ext uri="{FF2B5EF4-FFF2-40B4-BE49-F238E27FC236}">
                <a16:creationId xmlns:a16="http://schemas.microsoft.com/office/drawing/2014/main" id="{E9655AE7-9CB4-4DB1-95C4-56E97619A76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35110" y="4423128"/>
            <a:ext cx="2647308" cy="26473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3FC9069-585C-4A90-914A-D840AB766BBB}"/>
              </a:ext>
            </a:extLst>
          </p:cNvPr>
          <p:cNvSpPr txBox="1"/>
          <p:nvPr/>
        </p:nvSpPr>
        <p:spPr>
          <a:xfrm>
            <a:off x="9082089" y="5566055"/>
            <a:ext cx="21766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Click on the Astronaut to go back to the food!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FB29813A-EA0C-4A46-8CBF-E9CA7AA67C18}"/>
              </a:ext>
            </a:extLst>
          </p:cNvPr>
          <p:cNvSpPr txBox="1"/>
          <p:nvPr/>
        </p:nvSpPr>
        <p:spPr>
          <a:xfrm>
            <a:off x="8846772" y="3740260"/>
            <a:ext cx="2176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158B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menu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A2BFDC31-4067-4FCB-8D8C-9F4C198EE680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9082089" y="1492819"/>
            <a:ext cx="1438648" cy="22607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85057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305B8D8-91C3-45FC-AF1B-E5EDFA3CEA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Vegetable soup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C876AB6-11D9-4FFB-BD57-2AD186006C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69276" y="2571092"/>
            <a:ext cx="5858248" cy="3600000"/>
          </a:xfrm>
        </p:spPr>
        <p:txBody>
          <a:bodyPr/>
          <a:lstStyle/>
          <a:p>
            <a:r>
              <a:rPr lang="en-GB" sz="2400" dirty="0">
                <a:latin typeface="Arial"/>
                <a:cs typeface="Arial"/>
              </a:rPr>
              <a:t>Vegetable soup was one of the first types of food eaten in space.</a:t>
            </a:r>
          </a:p>
          <a:p>
            <a:endParaRPr lang="en-GB" sz="2400" dirty="0"/>
          </a:p>
          <a:p>
            <a:r>
              <a:rPr lang="en-GB" sz="2400" dirty="0">
                <a:latin typeface="Arial"/>
                <a:cs typeface="Arial"/>
              </a:rPr>
              <a:t>The first Russians in space ate a type of Russian vegetable soup called Borscht.</a:t>
            </a:r>
          </a:p>
          <a:p>
            <a:endParaRPr lang="en-GB" sz="2400" dirty="0"/>
          </a:p>
          <a:p>
            <a:r>
              <a:rPr lang="en-GB" sz="2400" dirty="0"/>
              <a:t>This was stored in a metallic tube and astronauts had to squeeze the soup out, a bit like toothpaste!</a:t>
            </a:r>
          </a:p>
          <a:p>
            <a:endParaRPr lang="en-GB" sz="2000" dirty="0"/>
          </a:p>
        </p:txBody>
      </p:sp>
      <p:pic>
        <p:nvPicPr>
          <p:cNvPr id="4" name="Picture 3" descr="A person in a space suit&#10;&#10;Description automatically generated with medium confidence">
            <a:hlinkClick r:id="rId3" action="ppaction://hlinksldjump"/>
            <a:extLst>
              <a:ext uri="{FF2B5EF4-FFF2-40B4-BE49-F238E27FC236}">
                <a16:creationId xmlns:a16="http://schemas.microsoft.com/office/drawing/2014/main" id="{E9655AE7-9CB4-4DB1-95C4-56E97619A767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935110" y="4423128"/>
            <a:ext cx="2647308" cy="2647308"/>
          </a:xfrm>
          <a:prstGeom prst="rect">
            <a:avLst/>
          </a:prstGeom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C3FC9069-585C-4A90-914A-D840AB766BBB}"/>
              </a:ext>
            </a:extLst>
          </p:cNvPr>
          <p:cNvSpPr txBox="1"/>
          <p:nvPr/>
        </p:nvSpPr>
        <p:spPr>
          <a:xfrm>
            <a:off x="9082089" y="5566055"/>
            <a:ext cx="217667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b="1" dirty="0">
                <a:latin typeface="Arial" panose="020B0604020202020204" pitchFamily="34" charset="0"/>
                <a:cs typeface="Arial" panose="020B0604020202020204" pitchFamily="34" charset="0"/>
              </a:rPr>
              <a:t>Click on the Astronaut to go back to the food!</a:t>
            </a:r>
          </a:p>
        </p:txBody>
      </p:sp>
      <p:pic>
        <p:nvPicPr>
          <p:cNvPr id="10" name="Picture 9" descr="A picture containing plate, food, table, dish&#10;&#10;Description automatically generated">
            <a:extLst>
              <a:ext uri="{FF2B5EF4-FFF2-40B4-BE49-F238E27FC236}">
                <a16:creationId xmlns:a16="http://schemas.microsoft.com/office/drawing/2014/main" id="{375BBD7A-46A9-48F4-B8FF-954545DBB70F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8198778" y="1649133"/>
            <a:ext cx="3059986" cy="2321959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9981435F-13FD-47A7-B22C-D02780B84373}"/>
              </a:ext>
            </a:extLst>
          </p:cNvPr>
          <p:cNvSpPr txBox="1"/>
          <p:nvPr/>
        </p:nvSpPr>
        <p:spPr>
          <a:xfrm>
            <a:off x="8846772" y="3740260"/>
            <a:ext cx="21766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400" b="1" dirty="0">
                <a:solidFill>
                  <a:srgbClr val="158B4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 the menu</a:t>
            </a:r>
          </a:p>
        </p:txBody>
      </p:sp>
    </p:spTree>
    <p:extLst>
      <p:ext uri="{BB962C8B-B14F-4D97-AF65-F5344CB8AC3E}">
        <p14:creationId xmlns:p14="http://schemas.microsoft.com/office/powerpoint/2010/main" val="28941351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D5B78CA333243439763E4169A5FEB7F" ma:contentTypeVersion="12" ma:contentTypeDescription="Create a new document." ma:contentTypeScope="" ma:versionID="b134f5e88b3ea123a910815f09e865d3">
  <xsd:schema xmlns:xsd="http://www.w3.org/2001/XMLSchema" xmlns:xs="http://www.w3.org/2001/XMLSchema" xmlns:p="http://schemas.microsoft.com/office/2006/metadata/properties" xmlns:ns2="c53071f4-7f44-43fd-895c-8e7b6a3746b0" xmlns:ns3="ead97cfe-a968-427f-b02b-893e6ba0355a" targetNamespace="http://schemas.microsoft.com/office/2006/metadata/properties" ma:root="true" ma:fieldsID="58644792baf05f14ca744c1dc1f1ca86" ns2:_="" ns3:_="">
    <xsd:import namespace="c53071f4-7f44-43fd-895c-8e7b6a3746b0"/>
    <xsd:import namespace="ead97cfe-a968-427f-b02b-893e6ba0355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53071f4-7f44-43fd-895c-8e7b6a3746b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1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2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3" nillable="true" ma:displayName="Tags" ma:internalName="MediaServiceAutoTags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ad97cfe-a968-427f-b02b-893e6ba0355a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337297D-C2D9-4B91-A61E-579AFD32DC9F}">
  <ds:schemaRefs>
    <ds:schemaRef ds:uri="http://purl.org/dc/elements/1.1/"/>
    <ds:schemaRef ds:uri="http://schemas.microsoft.com/office/2006/metadata/properties"/>
    <ds:schemaRef ds:uri="ead97cfe-a968-427f-b02b-893e6ba0355a"/>
    <ds:schemaRef ds:uri="http://purl.org/dc/terms/"/>
    <ds:schemaRef ds:uri="c53071f4-7f44-43fd-895c-8e7b6a3746b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29613B9C-B612-48DD-9ADB-FE2FCEC4B3A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53071f4-7f44-43fd-895c-8e7b6a3746b0"/>
    <ds:schemaRef ds:uri="ead97cfe-a968-427f-b02b-893e6ba0355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B64F556-08AC-4D46-99DC-D92BE83A767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614</TotalTime>
  <Words>612</Words>
  <Application>Microsoft Office PowerPoint</Application>
  <PresentationFormat>Widescreen</PresentationFormat>
  <Paragraphs>68</Paragraphs>
  <Slides>11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Arial</vt:lpstr>
      <vt:lpstr>Calibri</vt:lpstr>
      <vt:lpstr>Office Theme</vt:lpstr>
      <vt:lpstr>Custom Design</vt:lpstr>
      <vt:lpstr>1_Custom Design</vt:lpstr>
      <vt:lpstr>3_Custom Design</vt:lpstr>
      <vt:lpstr>What can you eat in space?</vt:lpstr>
      <vt:lpstr>Click on the foods you want to have in space</vt:lpstr>
      <vt:lpstr>Croissant</vt:lpstr>
      <vt:lpstr>Tortilla</vt:lpstr>
      <vt:lpstr>Berries</vt:lpstr>
      <vt:lpstr>Breakfast cereal</vt:lpstr>
      <vt:lpstr>Bread</vt:lpstr>
      <vt:lpstr>Cola drink</vt:lpstr>
      <vt:lpstr>Vegetable soup</vt:lpstr>
      <vt:lpstr>Sweets</vt:lpstr>
      <vt:lpstr>What can you eat in space?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Glenn Carter</dc:creator>
  <cp:lastModifiedBy>Alex White</cp:lastModifiedBy>
  <cp:revision>169</cp:revision>
  <dcterms:created xsi:type="dcterms:W3CDTF">2018-10-10T09:22:08Z</dcterms:created>
  <dcterms:modified xsi:type="dcterms:W3CDTF">2021-03-23T08:41:58Z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0x010100BD5B78CA333243439763E4169A5FEB7F</vt:lpwstr>
  </property>
</Properties>
</file>