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6" r:id="rId5"/>
  </p:sldIdLst>
  <p:sldSz cx="24001413" cy="18000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5" d="100"/>
          <a:sy n="25" d="100"/>
        </p:scale>
        <p:origin x="13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White" userId="07f4b406-cfdf-44ea-80a5-e7a034eaf81e" providerId="ADAL" clId="{A5E84C9F-E173-4B62-8908-4F6414A57929}"/>
    <pc:docChg chg="undo custSel modSld modMainMaster">
      <pc:chgData name="Alex White" userId="07f4b406-cfdf-44ea-80a5-e7a034eaf81e" providerId="ADAL" clId="{A5E84C9F-E173-4B62-8908-4F6414A57929}" dt="2021-02-05T11:48:56.627" v="15" actId="1076"/>
      <pc:docMkLst>
        <pc:docMk/>
      </pc:docMkLst>
      <pc:sldChg chg="modSp mod">
        <pc:chgData name="Alex White" userId="07f4b406-cfdf-44ea-80a5-e7a034eaf81e" providerId="ADAL" clId="{A5E84C9F-E173-4B62-8908-4F6414A57929}" dt="2021-02-05T11:48:56.627" v="15" actId="1076"/>
        <pc:sldMkLst>
          <pc:docMk/>
          <pc:sldMk cId="15929300" sldId="256"/>
        </pc:sldMkLst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2" creationId="{EF59D217-4B10-4C8E-AE6A-95B4393F7574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14" creationId="{B94AEFFD-4588-4691-9F59-0F21A2CDBCD5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16" creationId="{66FA4BB1-9084-4387-80B3-43AF3D8C2944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17" creationId="{96A3BEBC-CE12-4308-B7CC-6613EA9D6DB7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18" creationId="{16B79EB6-144B-4BA2-A5AB-4E00BFD40774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19" creationId="{0C7E031E-88CD-4D9E-9564-2E472186FF74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20" creationId="{DEF688A6-C7B2-4309-9533-ED62FFDBC7BC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21" creationId="{85FE98C9-6A2B-4FFF-A45D-7A71EF0D05D6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22" creationId="{EF82F1D3-0DD3-4A31-B8FC-DC5C5328365B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23" creationId="{4C1B0952-A00B-44B9-96D7-809E502789EA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24" creationId="{6344011F-E08E-4409-AC12-F9455F0D05D5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25" creationId="{66559334-943D-4287-9252-FACCD908FC9A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26" creationId="{B3366248-6218-45F8-AF30-6C1CDAF61C16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27" creationId="{BD6B4BD0-7216-4462-A27A-B82E58FCD1EA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28" creationId="{98DB0ED1-6285-4DBF-A1B3-0A7D1A840F55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29" creationId="{712AC380-113E-40E0-96F0-080C37A1A086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30" creationId="{9A5F713F-ABAB-4D3B-ABB1-578ACA0CFE6B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31" creationId="{32C8B9F1-F84F-4046-AB3F-39B2449A2689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32" creationId="{F0FBB70A-7F09-4D4D-84FE-C1EA804A0988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33" creationId="{09B8D7B7-0620-4C9B-8BA4-DAD788C9C33E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34" creationId="{5BBD9DE2-1CBE-49E3-8261-D619DC10D5BA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35" creationId="{6277477F-DA3E-4D98-9BE1-7CAC64D6485A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36" creationId="{E436DD69-DFFB-4B03-AE3F-CF9D2759CC51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37" creationId="{C9C006A3-06D6-4555-B798-55CAEE9404FA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39" creationId="{365DB809-964C-4EFD-8DF6-CE6C91DDA18F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40" creationId="{3A6B3334-64A7-4DBB-90B0-3B483BA81F79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41" creationId="{88066C83-D21A-43A0-A93B-4053E64E317A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42" creationId="{AC39F4BB-8E58-4817-A297-218ACE2F22A5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43" creationId="{59FBA9FF-29A3-46EF-AAC2-C2BA85DE8D8D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44" creationId="{DEEDCC5B-F8A3-4573-AC27-9AF45331CD35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45" creationId="{8AE0914B-89C4-4653-B53F-B051D8438F0A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46" creationId="{B56D757A-361E-4ADB-B49A-9EEFF083164D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47" creationId="{3ECCE2FA-7FFA-41F5-822C-0672426D0DA7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48" creationId="{C8524D36-D0F7-433E-A308-A9602D281542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49" creationId="{08DE4183-82DB-4512-9353-5B825E08DDEB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50" creationId="{7906389E-E1C4-4FEC-8264-653F45F035B0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51" creationId="{B93E3485-726D-44F1-8358-844358414F39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52" creationId="{4B1438B3-931A-4C16-8615-17881D1F124F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53" creationId="{42E80953-3B72-4D3D-8D89-DF8B8AAFA64E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54" creationId="{3814EDCB-6B6A-4C3F-909E-03E71C4586CD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55" creationId="{51A5F90A-026A-4F41-A2E6-FE2B11A89B38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56" creationId="{89510002-8CCF-47D1-8282-E9AAB80A998F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57" creationId="{A6494C34-F5B3-4DA3-A0E3-68F81DC07C45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58" creationId="{CBC2AFC7-A2DE-474B-A1B0-40023F8878A6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59" creationId="{D618F51F-9B1A-4287-8DAD-5D324F711B76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60" creationId="{F7BF4A2D-9606-47E1-BCF0-703F15C1F485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61" creationId="{B6942214-BDDF-4000-BB6A-6EAB5D770AEE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62" creationId="{FB0317D1-C2D6-4447-AFA6-1DEC1115D523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63" creationId="{1E08A8E0-B276-43B6-A252-10D2700DBC4B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64" creationId="{9CF5517F-F481-4138-B1B2-A446A6E859D8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67" creationId="{6DFED6B2-3AAA-4561-A349-187C8CCAFD8B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68" creationId="{99B1ED10-94BF-4126-A239-77FD8F0C35F4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69" creationId="{B1E945A5-9B19-4601-8420-CD519A31CAAC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70" creationId="{292103BD-0FA9-44C8-9EE0-DE9B9538B2A9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71" creationId="{B0A388C8-F733-4695-B035-6F1B0ECF46EE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k cId="15929300" sldId="256"/>
            <ac:spMk id="75" creationId="{CBBF4F8A-80FF-431C-9A1C-4240412EEAA4}"/>
          </ac:spMkLst>
        </pc:spChg>
        <pc:picChg chg="mod">
          <ac:chgData name="Alex White" userId="07f4b406-cfdf-44ea-80a5-e7a034eaf81e" providerId="ADAL" clId="{A5E84C9F-E173-4B62-8908-4F6414A57929}" dt="2021-02-05T11:48:19.948" v="7"/>
          <ac:picMkLst>
            <pc:docMk/>
            <pc:sldMk cId="15929300" sldId="256"/>
            <ac:picMk id="72" creationId="{50BB73D3-0560-40E5-AF1F-4B6A8EBC140F}"/>
          </ac:picMkLst>
        </pc:picChg>
        <pc:picChg chg="mod">
          <ac:chgData name="Alex White" userId="07f4b406-cfdf-44ea-80a5-e7a034eaf81e" providerId="ADAL" clId="{A5E84C9F-E173-4B62-8908-4F6414A57929}" dt="2021-02-05T11:48:56.627" v="15" actId="1076"/>
          <ac:picMkLst>
            <pc:docMk/>
            <pc:sldMk cId="15929300" sldId="256"/>
            <ac:picMk id="74" creationId="{F4E36C1B-9D75-4C0E-8271-BA4137E003FD}"/>
          </ac:picMkLst>
        </pc:picChg>
        <pc:picChg chg="mod">
          <ac:chgData name="Alex White" userId="07f4b406-cfdf-44ea-80a5-e7a034eaf81e" providerId="ADAL" clId="{A5E84C9F-E173-4B62-8908-4F6414A57929}" dt="2021-02-05T11:48:54.686" v="14" actId="1076"/>
          <ac:picMkLst>
            <pc:docMk/>
            <pc:sldMk cId="15929300" sldId="256"/>
            <ac:picMk id="77" creationId="{0860031B-5563-46E5-9FA5-5E6D89A7D663}"/>
          </ac:picMkLst>
        </pc:picChg>
        <pc:picChg chg="mod">
          <ac:chgData name="Alex White" userId="07f4b406-cfdf-44ea-80a5-e7a034eaf81e" providerId="ADAL" clId="{A5E84C9F-E173-4B62-8908-4F6414A57929}" dt="2021-02-05T11:48:29.158" v="9" actId="14100"/>
          <ac:picMkLst>
            <pc:docMk/>
            <pc:sldMk cId="15929300" sldId="256"/>
            <ac:picMk id="79" creationId="{F7793974-87E8-40E4-9D14-3A125B20F922}"/>
          </ac:picMkLst>
        </pc:picChg>
        <pc:picChg chg="mod">
          <ac:chgData name="Alex White" userId="07f4b406-cfdf-44ea-80a5-e7a034eaf81e" providerId="ADAL" clId="{A5E84C9F-E173-4B62-8908-4F6414A57929}" dt="2021-02-05T11:48:36.131" v="11" actId="14100"/>
          <ac:picMkLst>
            <pc:docMk/>
            <pc:sldMk cId="15929300" sldId="256"/>
            <ac:picMk id="80" creationId="{B2B768EA-2D0E-4ADC-9509-2EB5FBF8CD5D}"/>
          </ac:picMkLst>
        </pc:picChg>
        <pc:picChg chg="mod">
          <ac:chgData name="Alex White" userId="07f4b406-cfdf-44ea-80a5-e7a034eaf81e" providerId="ADAL" clId="{A5E84C9F-E173-4B62-8908-4F6414A57929}" dt="2021-02-05T11:48:19.948" v="7"/>
          <ac:picMkLst>
            <pc:docMk/>
            <pc:sldMk cId="15929300" sldId="256"/>
            <ac:picMk id="84" creationId="{E2E6312E-F7BE-4CEA-BF33-3EADDBA26C98}"/>
          </ac:picMkLst>
        </pc:picChg>
        <pc:picChg chg="mod">
          <ac:chgData name="Alex White" userId="07f4b406-cfdf-44ea-80a5-e7a034eaf81e" providerId="ADAL" clId="{A5E84C9F-E173-4B62-8908-4F6414A57929}" dt="2021-02-05T11:48:19.948" v="7"/>
          <ac:picMkLst>
            <pc:docMk/>
            <pc:sldMk cId="15929300" sldId="256"/>
            <ac:picMk id="86" creationId="{37A67058-EB25-43C8-A902-10E9C7E2AF16}"/>
          </ac:picMkLst>
        </pc:picChg>
        <pc:picChg chg="mod">
          <ac:chgData name="Alex White" userId="07f4b406-cfdf-44ea-80a5-e7a034eaf81e" providerId="ADAL" clId="{A5E84C9F-E173-4B62-8908-4F6414A57929}" dt="2021-02-05T11:48:19.948" v="7"/>
          <ac:picMkLst>
            <pc:docMk/>
            <pc:sldMk cId="15929300" sldId="256"/>
            <ac:picMk id="90" creationId="{0538B165-192E-4D23-96DA-C72516D3ADC0}"/>
          </ac:picMkLst>
        </pc:picChg>
        <pc:picChg chg="mod">
          <ac:chgData name="Alex White" userId="07f4b406-cfdf-44ea-80a5-e7a034eaf81e" providerId="ADAL" clId="{A5E84C9F-E173-4B62-8908-4F6414A57929}" dt="2021-02-05T11:48:19.948" v="7"/>
          <ac:picMkLst>
            <pc:docMk/>
            <pc:sldMk cId="15929300" sldId="256"/>
            <ac:picMk id="92" creationId="{BA1223AC-1E36-46C9-AEC8-6BD6978C7B0E}"/>
          </ac:picMkLst>
        </pc:picChg>
        <pc:picChg chg="mod">
          <ac:chgData name="Alex White" userId="07f4b406-cfdf-44ea-80a5-e7a034eaf81e" providerId="ADAL" clId="{A5E84C9F-E173-4B62-8908-4F6414A57929}" dt="2021-02-05T11:48:19.948" v="7"/>
          <ac:picMkLst>
            <pc:docMk/>
            <pc:sldMk cId="15929300" sldId="256"/>
            <ac:picMk id="94" creationId="{BF211377-8305-422F-AC67-03057856B912}"/>
          </ac:picMkLst>
        </pc:picChg>
        <pc:picChg chg="mod">
          <ac:chgData name="Alex White" userId="07f4b406-cfdf-44ea-80a5-e7a034eaf81e" providerId="ADAL" clId="{A5E84C9F-E173-4B62-8908-4F6414A57929}" dt="2021-02-05T11:48:19.948" v="7"/>
          <ac:picMkLst>
            <pc:docMk/>
            <pc:sldMk cId="15929300" sldId="256"/>
            <ac:picMk id="96" creationId="{7CF175BE-3E1B-4438-8A41-65A8046DBB42}"/>
          </ac:picMkLst>
        </pc:picChg>
      </pc:sldChg>
      <pc:sldMasterChg chg="modSp modSldLayout">
        <pc:chgData name="Alex White" userId="07f4b406-cfdf-44ea-80a5-e7a034eaf81e" providerId="ADAL" clId="{A5E84C9F-E173-4B62-8908-4F6414A57929}" dt="2021-02-05T11:48:05.244" v="4"/>
        <pc:sldMasterMkLst>
          <pc:docMk/>
          <pc:sldMasterMk cId="2245227831" sldId="2147483672"/>
        </pc:sldMasterMkLst>
        <pc:spChg chg="mod">
          <ac:chgData name="Alex White" userId="07f4b406-cfdf-44ea-80a5-e7a034eaf81e" providerId="ADAL" clId="{A5E84C9F-E173-4B62-8908-4F6414A57929}" dt="2021-02-05T11:48:05.244" v="4"/>
          <ac:spMkLst>
            <pc:docMk/>
            <pc:sldMasterMk cId="2245227831" sldId="2147483672"/>
            <ac:spMk id="2" creationId="{00000000-0000-0000-0000-000000000000}"/>
          </ac:spMkLst>
        </pc:spChg>
        <pc:spChg chg="mod">
          <ac:chgData name="Alex White" userId="07f4b406-cfdf-44ea-80a5-e7a034eaf81e" providerId="ADAL" clId="{A5E84C9F-E173-4B62-8908-4F6414A57929}" dt="2021-02-05T11:48:05.244" v="4"/>
          <ac:spMkLst>
            <pc:docMk/>
            <pc:sldMasterMk cId="2245227831" sldId="2147483672"/>
            <ac:spMk id="3" creationId="{00000000-0000-0000-0000-000000000000}"/>
          </ac:spMkLst>
        </pc:spChg>
        <pc:spChg chg="mod">
          <ac:chgData name="Alex White" userId="07f4b406-cfdf-44ea-80a5-e7a034eaf81e" providerId="ADAL" clId="{A5E84C9F-E173-4B62-8908-4F6414A57929}" dt="2021-02-05T11:48:05.244" v="4"/>
          <ac:spMkLst>
            <pc:docMk/>
            <pc:sldMasterMk cId="2245227831" sldId="2147483672"/>
            <ac:spMk id="4" creationId="{00000000-0000-0000-0000-000000000000}"/>
          </ac:spMkLst>
        </pc:spChg>
        <pc:spChg chg="mod">
          <ac:chgData name="Alex White" userId="07f4b406-cfdf-44ea-80a5-e7a034eaf81e" providerId="ADAL" clId="{A5E84C9F-E173-4B62-8908-4F6414A57929}" dt="2021-02-05T11:48:05.244" v="4"/>
          <ac:spMkLst>
            <pc:docMk/>
            <pc:sldMasterMk cId="2245227831" sldId="2147483672"/>
            <ac:spMk id="5" creationId="{00000000-0000-0000-0000-000000000000}"/>
          </ac:spMkLst>
        </pc:spChg>
        <pc:spChg chg="mod">
          <ac:chgData name="Alex White" userId="07f4b406-cfdf-44ea-80a5-e7a034eaf81e" providerId="ADAL" clId="{A5E84C9F-E173-4B62-8908-4F6414A57929}" dt="2021-02-05T11:48:05.244" v="4"/>
          <ac:spMkLst>
            <pc:docMk/>
            <pc:sldMasterMk cId="2245227831" sldId="2147483672"/>
            <ac:spMk id="6" creationId="{00000000-0000-0000-0000-000000000000}"/>
          </ac:spMkLst>
        </pc:spChg>
        <pc:sldLayoutChg chg="modSp">
          <pc:chgData name="Alex White" userId="07f4b406-cfdf-44ea-80a5-e7a034eaf81e" providerId="ADAL" clId="{A5E84C9F-E173-4B62-8908-4F6414A57929}" dt="2021-02-05T11:48:05.244" v="4"/>
          <pc:sldLayoutMkLst>
            <pc:docMk/>
            <pc:sldMasterMk cId="2245227831" sldId="2147483672"/>
            <pc:sldLayoutMk cId="3256456320" sldId="2147483673"/>
          </pc:sldLayoutMkLst>
          <pc:spChg chg="mod">
            <ac:chgData name="Alex White" userId="07f4b406-cfdf-44ea-80a5-e7a034eaf81e" providerId="ADAL" clId="{A5E84C9F-E173-4B62-8908-4F6414A57929}" dt="2021-02-05T11:48:05.244" v="4"/>
            <ac:spMkLst>
              <pc:docMk/>
              <pc:sldMasterMk cId="2245227831" sldId="2147483672"/>
              <pc:sldLayoutMk cId="3256456320" sldId="2147483673"/>
              <ac:spMk id="2" creationId="{00000000-0000-0000-0000-000000000000}"/>
            </ac:spMkLst>
          </pc:spChg>
          <pc:spChg chg="mod">
            <ac:chgData name="Alex White" userId="07f4b406-cfdf-44ea-80a5-e7a034eaf81e" providerId="ADAL" clId="{A5E84C9F-E173-4B62-8908-4F6414A57929}" dt="2021-02-05T11:48:05.244" v="4"/>
            <ac:spMkLst>
              <pc:docMk/>
              <pc:sldMasterMk cId="2245227831" sldId="2147483672"/>
              <pc:sldLayoutMk cId="3256456320" sldId="2147483673"/>
              <ac:spMk id="3" creationId="{00000000-0000-0000-0000-000000000000}"/>
            </ac:spMkLst>
          </pc:spChg>
        </pc:sldLayoutChg>
        <pc:sldLayoutChg chg="modSp">
          <pc:chgData name="Alex White" userId="07f4b406-cfdf-44ea-80a5-e7a034eaf81e" providerId="ADAL" clId="{A5E84C9F-E173-4B62-8908-4F6414A57929}" dt="2021-02-05T11:48:05.244" v="4"/>
          <pc:sldLayoutMkLst>
            <pc:docMk/>
            <pc:sldMasterMk cId="2245227831" sldId="2147483672"/>
            <pc:sldLayoutMk cId="3597841234" sldId="2147483675"/>
          </pc:sldLayoutMkLst>
          <pc:spChg chg="mod">
            <ac:chgData name="Alex White" userId="07f4b406-cfdf-44ea-80a5-e7a034eaf81e" providerId="ADAL" clId="{A5E84C9F-E173-4B62-8908-4F6414A57929}" dt="2021-02-05T11:48:05.244" v="4"/>
            <ac:spMkLst>
              <pc:docMk/>
              <pc:sldMasterMk cId="2245227831" sldId="2147483672"/>
              <pc:sldLayoutMk cId="3597841234" sldId="2147483675"/>
              <ac:spMk id="2" creationId="{00000000-0000-0000-0000-000000000000}"/>
            </ac:spMkLst>
          </pc:spChg>
          <pc:spChg chg="mod">
            <ac:chgData name="Alex White" userId="07f4b406-cfdf-44ea-80a5-e7a034eaf81e" providerId="ADAL" clId="{A5E84C9F-E173-4B62-8908-4F6414A57929}" dt="2021-02-05T11:48:05.244" v="4"/>
            <ac:spMkLst>
              <pc:docMk/>
              <pc:sldMasterMk cId="2245227831" sldId="2147483672"/>
              <pc:sldLayoutMk cId="3597841234" sldId="2147483675"/>
              <ac:spMk id="3" creationId="{00000000-0000-0000-0000-000000000000}"/>
            </ac:spMkLst>
          </pc:spChg>
        </pc:sldLayoutChg>
        <pc:sldLayoutChg chg="modSp">
          <pc:chgData name="Alex White" userId="07f4b406-cfdf-44ea-80a5-e7a034eaf81e" providerId="ADAL" clId="{A5E84C9F-E173-4B62-8908-4F6414A57929}" dt="2021-02-05T11:48:05.244" v="4"/>
          <pc:sldLayoutMkLst>
            <pc:docMk/>
            <pc:sldMasterMk cId="2245227831" sldId="2147483672"/>
            <pc:sldLayoutMk cId="721804307" sldId="2147483676"/>
          </pc:sldLayoutMkLst>
          <pc:spChg chg="mod">
            <ac:chgData name="Alex White" userId="07f4b406-cfdf-44ea-80a5-e7a034eaf81e" providerId="ADAL" clId="{A5E84C9F-E173-4B62-8908-4F6414A57929}" dt="2021-02-05T11:48:05.244" v="4"/>
            <ac:spMkLst>
              <pc:docMk/>
              <pc:sldMasterMk cId="2245227831" sldId="2147483672"/>
              <pc:sldLayoutMk cId="721804307" sldId="2147483676"/>
              <ac:spMk id="3" creationId="{00000000-0000-0000-0000-000000000000}"/>
            </ac:spMkLst>
          </pc:spChg>
          <pc:spChg chg="mod">
            <ac:chgData name="Alex White" userId="07f4b406-cfdf-44ea-80a5-e7a034eaf81e" providerId="ADAL" clId="{A5E84C9F-E173-4B62-8908-4F6414A57929}" dt="2021-02-05T11:48:05.244" v="4"/>
            <ac:spMkLst>
              <pc:docMk/>
              <pc:sldMasterMk cId="2245227831" sldId="2147483672"/>
              <pc:sldLayoutMk cId="721804307" sldId="2147483676"/>
              <ac:spMk id="4" creationId="{00000000-0000-0000-0000-000000000000}"/>
            </ac:spMkLst>
          </pc:spChg>
        </pc:sldLayoutChg>
        <pc:sldLayoutChg chg="modSp">
          <pc:chgData name="Alex White" userId="07f4b406-cfdf-44ea-80a5-e7a034eaf81e" providerId="ADAL" clId="{A5E84C9F-E173-4B62-8908-4F6414A57929}" dt="2021-02-05T11:48:05.244" v="4"/>
          <pc:sldLayoutMkLst>
            <pc:docMk/>
            <pc:sldMasterMk cId="2245227831" sldId="2147483672"/>
            <pc:sldLayoutMk cId="401530004" sldId="2147483677"/>
          </pc:sldLayoutMkLst>
          <pc:spChg chg="mod">
            <ac:chgData name="Alex White" userId="07f4b406-cfdf-44ea-80a5-e7a034eaf81e" providerId="ADAL" clId="{A5E84C9F-E173-4B62-8908-4F6414A57929}" dt="2021-02-05T11:48:05.244" v="4"/>
            <ac:spMkLst>
              <pc:docMk/>
              <pc:sldMasterMk cId="2245227831" sldId="2147483672"/>
              <pc:sldLayoutMk cId="401530004" sldId="2147483677"/>
              <ac:spMk id="2" creationId="{00000000-0000-0000-0000-000000000000}"/>
            </ac:spMkLst>
          </pc:spChg>
          <pc:spChg chg="mod">
            <ac:chgData name="Alex White" userId="07f4b406-cfdf-44ea-80a5-e7a034eaf81e" providerId="ADAL" clId="{A5E84C9F-E173-4B62-8908-4F6414A57929}" dt="2021-02-05T11:48:05.244" v="4"/>
            <ac:spMkLst>
              <pc:docMk/>
              <pc:sldMasterMk cId="2245227831" sldId="2147483672"/>
              <pc:sldLayoutMk cId="401530004" sldId="2147483677"/>
              <ac:spMk id="3" creationId="{00000000-0000-0000-0000-000000000000}"/>
            </ac:spMkLst>
          </pc:spChg>
          <pc:spChg chg="mod">
            <ac:chgData name="Alex White" userId="07f4b406-cfdf-44ea-80a5-e7a034eaf81e" providerId="ADAL" clId="{A5E84C9F-E173-4B62-8908-4F6414A57929}" dt="2021-02-05T11:48:05.244" v="4"/>
            <ac:spMkLst>
              <pc:docMk/>
              <pc:sldMasterMk cId="2245227831" sldId="2147483672"/>
              <pc:sldLayoutMk cId="401530004" sldId="2147483677"/>
              <ac:spMk id="4" creationId="{00000000-0000-0000-0000-000000000000}"/>
            </ac:spMkLst>
          </pc:spChg>
          <pc:spChg chg="mod">
            <ac:chgData name="Alex White" userId="07f4b406-cfdf-44ea-80a5-e7a034eaf81e" providerId="ADAL" clId="{A5E84C9F-E173-4B62-8908-4F6414A57929}" dt="2021-02-05T11:48:05.244" v="4"/>
            <ac:spMkLst>
              <pc:docMk/>
              <pc:sldMasterMk cId="2245227831" sldId="2147483672"/>
              <pc:sldLayoutMk cId="401530004" sldId="2147483677"/>
              <ac:spMk id="5" creationId="{00000000-0000-0000-0000-000000000000}"/>
            </ac:spMkLst>
          </pc:spChg>
          <pc:spChg chg="mod">
            <ac:chgData name="Alex White" userId="07f4b406-cfdf-44ea-80a5-e7a034eaf81e" providerId="ADAL" clId="{A5E84C9F-E173-4B62-8908-4F6414A57929}" dt="2021-02-05T11:48:05.244" v="4"/>
            <ac:spMkLst>
              <pc:docMk/>
              <pc:sldMasterMk cId="2245227831" sldId="2147483672"/>
              <pc:sldLayoutMk cId="401530004" sldId="2147483677"/>
              <ac:spMk id="6" creationId="{00000000-0000-0000-0000-000000000000}"/>
            </ac:spMkLst>
          </pc:spChg>
        </pc:sldLayoutChg>
        <pc:sldLayoutChg chg="modSp">
          <pc:chgData name="Alex White" userId="07f4b406-cfdf-44ea-80a5-e7a034eaf81e" providerId="ADAL" clId="{A5E84C9F-E173-4B62-8908-4F6414A57929}" dt="2021-02-05T11:48:05.244" v="4"/>
          <pc:sldLayoutMkLst>
            <pc:docMk/>
            <pc:sldMasterMk cId="2245227831" sldId="2147483672"/>
            <pc:sldLayoutMk cId="1625254908" sldId="2147483680"/>
          </pc:sldLayoutMkLst>
          <pc:spChg chg="mod">
            <ac:chgData name="Alex White" userId="07f4b406-cfdf-44ea-80a5-e7a034eaf81e" providerId="ADAL" clId="{A5E84C9F-E173-4B62-8908-4F6414A57929}" dt="2021-02-05T11:48:05.244" v="4"/>
            <ac:spMkLst>
              <pc:docMk/>
              <pc:sldMasterMk cId="2245227831" sldId="2147483672"/>
              <pc:sldLayoutMk cId="1625254908" sldId="2147483680"/>
              <ac:spMk id="2" creationId="{00000000-0000-0000-0000-000000000000}"/>
            </ac:spMkLst>
          </pc:spChg>
          <pc:spChg chg="mod">
            <ac:chgData name="Alex White" userId="07f4b406-cfdf-44ea-80a5-e7a034eaf81e" providerId="ADAL" clId="{A5E84C9F-E173-4B62-8908-4F6414A57929}" dt="2021-02-05T11:48:05.244" v="4"/>
            <ac:spMkLst>
              <pc:docMk/>
              <pc:sldMasterMk cId="2245227831" sldId="2147483672"/>
              <pc:sldLayoutMk cId="1625254908" sldId="2147483680"/>
              <ac:spMk id="3" creationId="{00000000-0000-0000-0000-000000000000}"/>
            </ac:spMkLst>
          </pc:spChg>
          <pc:spChg chg="mod">
            <ac:chgData name="Alex White" userId="07f4b406-cfdf-44ea-80a5-e7a034eaf81e" providerId="ADAL" clId="{A5E84C9F-E173-4B62-8908-4F6414A57929}" dt="2021-02-05T11:48:05.244" v="4"/>
            <ac:spMkLst>
              <pc:docMk/>
              <pc:sldMasterMk cId="2245227831" sldId="2147483672"/>
              <pc:sldLayoutMk cId="1625254908" sldId="2147483680"/>
              <ac:spMk id="4" creationId="{00000000-0000-0000-0000-000000000000}"/>
            </ac:spMkLst>
          </pc:spChg>
        </pc:sldLayoutChg>
        <pc:sldLayoutChg chg="modSp">
          <pc:chgData name="Alex White" userId="07f4b406-cfdf-44ea-80a5-e7a034eaf81e" providerId="ADAL" clId="{A5E84C9F-E173-4B62-8908-4F6414A57929}" dt="2021-02-05T11:48:05.244" v="4"/>
          <pc:sldLayoutMkLst>
            <pc:docMk/>
            <pc:sldMasterMk cId="2245227831" sldId="2147483672"/>
            <pc:sldLayoutMk cId="3297321223" sldId="2147483681"/>
          </pc:sldLayoutMkLst>
          <pc:spChg chg="mod">
            <ac:chgData name="Alex White" userId="07f4b406-cfdf-44ea-80a5-e7a034eaf81e" providerId="ADAL" clId="{A5E84C9F-E173-4B62-8908-4F6414A57929}" dt="2021-02-05T11:48:05.244" v="4"/>
            <ac:spMkLst>
              <pc:docMk/>
              <pc:sldMasterMk cId="2245227831" sldId="2147483672"/>
              <pc:sldLayoutMk cId="3297321223" sldId="2147483681"/>
              <ac:spMk id="2" creationId="{00000000-0000-0000-0000-000000000000}"/>
            </ac:spMkLst>
          </pc:spChg>
          <pc:spChg chg="mod">
            <ac:chgData name="Alex White" userId="07f4b406-cfdf-44ea-80a5-e7a034eaf81e" providerId="ADAL" clId="{A5E84C9F-E173-4B62-8908-4F6414A57929}" dt="2021-02-05T11:48:05.244" v="4"/>
            <ac:spMkLst>
              <pc:docMk/>
              <pc:sldMasterMk cId="2245227831" sldId="2147483672"/>
              <pc:sldLayoutMk cId="3297321223" sldId="2147483681"/>
              <ac:spMk id="3" creationId="{00000000-0000-0000-0000-000000000000}"/>
            </ac:spMkLst>
          </pc:spChg>
          <pc:spChg chg="mod">
            <ac:chgData name="Alex White" userId="07f4b406-cfdf-44ea-80a5-e7a034eaf81e" providerId="ADAL" clId="{A5E84C9F-E173-4B62-8908-4F6414A57929}" dt="2021-02-05T11:48:05.244" v="4"/>
            <ac:spMkLst>
              <pc:docMk/>
              <pc:sldMasterMk cId="2245227831" sldId="2147483672"/>
              <pc:sldLayoutMk cId="3297321223" sldId="2147483681"/>
              <ac:spMk id="4" creationId="{00000000-0000-0000-0000-000000000000}"/>
            </ac:spMkLst>
          </pc:spChg>
        </pc:sldLayoutChg>
        <pc:sldLayoutChg chg="modSp">
          <pc:chgData name="Alex White" userId="07f4b406-cfdf-44ea-80a5-e7a034eaf81e" providerId="ADAL" clId="{A5E84C9F-E173-4B62-8908-4F6414A57929}" dt="2021-02-05T11:48:05.244" v="4"/>
          <pc:sldLayoutMkLst>
            <pc:docMk/>
            <pc:sldMasterMk cId="2245227831" sldId="2147483672"/>
            <pc:sldLayoutMk cId="1773637687" sldId="2147483683"/>
          </pc:sldLayoutMkLst>
          <pc:spChg chg="mod">
            <ac:chgData name="Alex White" userId="07f4b406-cfdf-44ea-80a5-e7a034eaf81e" providerId="ADAL" clId="{A5E84C9F-E173-4B62-8908-4F6414A57929}" dt="2021-02-05T11:48:05.244" v="4"/>
            <ac:spMkLst>
              <pc:docMk/>
              <pc:sldMasterMk cId="2245227831" sldId="2147483672"/>
              <pc:sldLayoutMk cId="1773637687" sldId="2147483683"/>
              <ac:spMk id="2" creationId="{00000000-0000-0000-0000-000000000000}"/>
            </ac:spMkLst>
          </pc:spChg>
          <pc:spChg chg="mod">
            <ac:chgData name="Alex White" userId="07f4b406-cfdf-44ea-80a5-e7a034eaf81e" providerId="ADAL" clId="{A5E84C9F-E173-4B62-8908-4F6414A57929}" dt="2021-02-05T11:48:05.244" v="4"/>
            <ac:spMkLst>
              <pc:docMk/>
              <pc:sldMasterMk cId="2245227831" sldId="2147483672"/>
              <pc:sldLayoutMk cId="1773637687" sldId="2147483683"/>
              <ac:spMk id="3" creationId="{00000000-0000-0000-0000-000000000000}"/>
            </ac:spMkLst>
          </pc:spChg>
        </pc:sldLayoutChg>
      </pc:sldMasterChg>
      <pc:sldMasterChg chg="modSp modSldLayout">
        <pc:chgData name="Alex White" userId="07f4b406-cfdf-44ea-80a5-e7a034eaf81e" providerId="ADAL" clId="{A5E84C9F-E173-4B62-8908-4F6414A57929}" dt="2021-02-05T11:48:19.948" v="7"/>
        <pc:sldMasterMkLst>
          <pc:docMk/>
          <pc:sldMasterMk cId="3660652247" sldId="2147483684"/>
        </pc:sldMasterMkLst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asterMk cId="3660652247" sldId="2147483684"/>
            <ac:spMk id="2" creationId="{00000000-0000-0000-0000-000000000000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asterMk cId="3660652247" sldId="2147483684"/>
            <ac:spMk id="3" creationId="{00000000-0000-0000-0000-000000000000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asterMk cId="3660652247" sldId="2147483684"/>
            <ac:spMk id="4" creationId="{00000000-0000-0000-0000-000000000000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asterMk cId="3660652247" sldId="2147483684"/>
            <ac:spMk id="5" creationId="{00000000-0000-0000-0000-000000000000}"/>
          </ac:spMkLst>
        </pc:spChg>
        <pc:spChg chg="mod">
          <ac:chgData name="Alex White" userId="07f4b406-cfdf-44ea-80a5-e7a034eaf81e" providerId="ADAL" clId="{A5E84C9F-E173-4B62-8908-4F6414A57929}" dt="2021-02-05T11:48:19.948" v="7"/>
          <ac:spMkLst>
            <pc:docMk/>
            <pc:sldMasterMk cId="3660652247" sldId="2147483684"/>
            <ac:spMk id="6" creationId="{00000000-0000-0000-0000-000000000000}"/>
          </ac:spMkLst>
        </pc:spChg>
        <pc:sldLayoutChg chg="modSp">
          <pc:chgData name="Alex White" userId="07f4b406-cfdf-44ea-80a5-e7a034eaf81e" providerId="ADAL" clId="{A5E84C9F-E173-4B62-8908-4F6414A57929}" dt="2021-02-05T11:48:19.948" v="7"/>
          <pc:sldLayoutMkLst>
            <pc:docMk/>
            <pc:sldMasterMk cId="3660652247" sldId="2147483684"/>
            <pc:sldLayoutMk cId="880653628" sldId="2147483685"/>
          </pc:sldLayoutMkLst>
          <pc:spChg chg="mod">
            <ac:chgData name="Alex White" userId="07f4b406-cfdf-44ea-80a5-e7a034eaf81e" providerId="ADAL" clId="{A5E84C9F-E173-4B62-8908-4F6414A57929}" dt="2021-02-05T11:48:19.948" v="7"/>
            <ac:spMkLst>
              <pc:docMk/>
              <pc:sldMasterMk cId="3660652247" sldId="2147483684"/>
              <pc:sldLayoutMk cId="880653628" sldId="2147483685"/>
              <ac:spMk id="2" creationId="{00000000-0000-0000-0000-000000000000}"/>
            </ac:spMkLst>
          </pc:spChg>
          <pc:spChg chg="mod">
            <ac:chgData name="Alex White" userId="07f4b406-cfdf-44ea-80a5-e7a034eaf81e" providerId="ADAL" clId="{A5E84C9F-E173-4B62-8908-4F6414A57929}" dt="2021-02-05T11:48:19.948" v="7"/>
            <ac:spMkLst>
              <pc:docMk/>
              <pc:sldMasterMk cId="3660652247" sldId="2147483684"/>
              <pc:sldLayoutMk cId="880653628" sldId="2147483685"/>
              <ac:spMk id="3" creationId="{00000000-0000-0000-0000-000000000000}"/>
            </ac:spMkLst>
          </pc:spChg>
        </pc:sldLayoutChg>
        <pc:sldLayoutChg chg="modSp">
          <pc:chgData name="Alex White" userId="07f4b406-cfdf-44ea-80a5-e7a034eaf81e" providerId="ADAL" clId="{A5E84C9F-E173-4B62-8908-4F6414A57929}" dt="2021-02-05T11:48:19.948" v="7"/>
          <pc:sldLayoutMkLst>
            <pc:docMk/>
            <pc:sldMasterMk cId="3660652247" sldId="2147483684"/>
            <pc:sldLayoutMk cId="2541876771" sldId="2147483687"/>
          </pc:sldLayoutMkLst>
          <pc:spChg chg="mod">
            <ac:chgData name="Alex White" userId="07f4b406-cfdf-44ea-80a5-e7a034eaf81e" providerId="ADAL" clId="{A5E84C9F-E173-4B62-8908-4F6414A57929}" dt="2021-02-05T11:48:19.948" v="7"/>
            <ac:spMkLst>
              <pc:docMk/>
              <pc:sldMasterMk cId="3660652247" sldId="2147483684"/>
              <pc:sldLayoutMk cId="2541876771" sldId="2147483687"/>
              <ac:spMk id="2" creationId="{00000000-0000-0000-0000-000000000000}"/>
            </ac:spMkLst>
          </pc:spChg>
          <pc:spChg chg="mod">
            <ac:chgData name="Alex White" userId="07f4b406-cfdf-44ea-80a5-e7a034eaf81e" providerId="ADAL" clId="{A5E84C9F-E173-4B62-8908-4F6414A57929}" dt="2021-02-05T11:48:19.948" v="7"/>
            <ac:spMkLst>
              <pc:docMk/>
              <pc:sldMasterMk cId="3660652247" sldId="2147483684"/>
              <pc:sldLayoutMk cId="2541876771" sldId="2147483687"/>
              <ac:spMk id="3" creationId="{00000000-0000-0000-0000-000000000000}"/>
            </ac:spMkLst>
          </pc:spChg>
        </pc:sldLayoutChg>
        <pc:sldLayoutChg chg="modSp">
          <pc:chgData name="Alex White" userId="07f4b406-cfdf-44ea-80a5-e7a034eaf81e" providerId="ADAL" clId="{A5E84C9F-E173-4B62-8908-4F6414A57929}" dt="2021-02-05T11:48:19.948" v="7"/>
          <pc:sldLayoutMkLst>
            <pc:docMk/>
            <pc:sldMasterMk cId="3660652247" sldId="2147483684"/>
            <pc:sldLayoutMk cId="4023781905" sldId="2147483688"/>
          </pc:sldLayoutMkLst>
          <pc:spChg chg="mod">
            <ac:chgData name="Alex White" userId="07f4b406-cfdf-44ea-80a5-e7a034eaf81e" providerId="ADAL" clId="{A5E84C9F-E173-4B62-8908-4F6414A57929}" dt="2021-02-05T11:48:19.948" v="7"/>
            <ac:spMkLst>
              <pc:docMk/>
              <pc:sldMasterMk cId="3660652247" sldId="2147483684"/>
              <pc:sldLayoutMk cId="4023781905" sldId="2147483688"/>
              <ac:spMk id="3" creationId="{00000000-0000-0000-0000-000000000000}"/>
            </ac:spMkLst>
          </pc:spChg>
          <pc:spChg chg="mod">
            <ac:chgData name="Alex White" userId="07f4b406-cfdf-44ea-80a5-e7a034eaf81e" providerId="ADAL" clId="{A5E84C9F-E173-4B62-8908-4F6414A57929}" dt="2021-02-05T11:48:19.948" v="7"/>
            <ac:spMkLst>
              <pc:docMk/>
              <pc:sldMasterMk cId="3660652247" sldId="2147483684"/>
              <pc:sldLayoutMk cId="4023781905" sldId="2147483688"/>
              <ac:spMk id="4" creationId="{00000000-0000-0000-0000-000000000000}"/>
            </ac:spMkLst>
          </pc:spChg>
        </pc:sldLayoutChg>
        <pc:sldLayoutChg chg="modSp">
          <pc:chgData name="Alex White" userId="07f4b406-cfdf-44ea-80a5-e7a034eaf81e" providerId="ADAL" clId="{A5E84C9F-E173-4B62-8908-4F6414A57929}" dt="2021-02-05T11:48:19.948" v="7"/>
          <pc:sldLayoutMkLst>
            <pc:docMk/>
            <pc:sldMasterMk cId="3660652247" sldId="2147483684"/>
            <pc:sldLayoutMk cId="1011307556" sldId="2147483689"/>
          </pc:sldLayoutMkLst>
          <pc:spChg chg="mod">
            <ac:chgData name="Alex White" userId="07f4b406-cfdf-44ea-80a5-e7a034eaf81e" providerId="ADAL" clId="{A5E84C9F-E173-4B62-8908-4F6414A57929}" dt="2021-02-05T11:48:19.948" v="7"/>
            <ac:spMkLst>
              <pc:docMk/>
              <pc:sldMasterMk cId="3660652247" sldId="2147483684"/>
              <pc:sldLayoutMk cId="1011307556" sldId="2147483689"/>
              <ac:spMk id="2" creationId="{00000000-0000-0000-0000-000000000000}"/>
            </ac:spMkLst>
          </pc:spChg>
          <pc:spChg chg="mod">
            <ac:chgData name="Alex White" userId="07f4b406-cfdf-44ea-80a5-e7a034eaf81e" providerId="ADAL" clId="{A5E84C9F-E173-4B62-8908-4F6414A57929}" dt="2021-02-05T11:48:19.948" v="7"/>
            <ac:spMkLst>
              <pc:docMk/>
              <pc:sldMasterMk cId="3660652247" sldId="2147483684"/>
              <pc:sldLayoutMk cId="1011307556" sldId="2147483689"/>
              <ac:spMk id="3" creationId="{00000000-0000-0000-0000-000000000000}"/>
            </ac:spMkLst>
          </pc:spChg>
          <pc:spChg chg="mod">
            <ac:chgData name="Alex White" userId="07f4b406-cfdf-44ea-80a5-e7a034eaf81e" providerId="ADAL" clId="{A5E84C9F-E173-4B62-8908-4F6414A57929}" dt="2021-02-05T11:48:19.948" v="7"/>
            <ac:spMkLst>
              <pc:docMk/>
              <pc:sldMasterMk cId="3660652247" sldId="2147483684"/>
              <pc:sldLayoutMk cId="1011307556" sldId="2147483689"/>
              <ac:spMk id="4" creationId="{00000000-0000-0000-0000-000000000000}"/>
            </ac:spMkLst>
          </pc:spChg>
          <pc:spChg chg="mod">
            <ac:chgData name="Alex White" userId="07f4b406-cfdf-44ea-80a5-e7a034eaf81e" providerId="ADAL" clId="{A5E84C9F-E173-4B62-8908-4F6414A57929}" dt="2021-02-05T11:48:19.948" v="7"/>
            <ac:spMkLst>
              <pc:docMk/>
              <pc:sldMasterMk cId="3660652247" sldId="2147483684"/>
              <pc:sldLayoutMk cId="1011307556" sldId="2147483689"/>
              <ac:spMk id="5" creationId="{00000000-0000-0000-0000-000000000000}"/>
            </ac:spMkLst>
          </pc:spChg>
          <pc:spChg chg="mod">
            <ac:chgData name="Alex White" userId="07f4b406-cfdf-44ea-80a5-e7a034eaf81e" providerId="ADAL" clId="{A5E84C9F-E173-4B62-8908-4F6414A57929}" dt="2021-02-05T11:48:19.948" v="7"/>
            <ac:spMkLst>
              <pc:docMk/>
              <pc:sldMasterMk cId="3660652247" sldId="2147483684"/>
              <pc:sldLayoutMk cId="1011307556" sldId="2147483689"/>
              <ac:spMk id="6" creationId="{00000000-0000-0000-0000-000000000000}"/>
            </ac:spMkLst>
          </pc:spChg>
        </pc:sldLayoutChg>
        <pc:sldLayoutChg chg="modSp">
          <pc:chgData name="Alex White" userId="07f4b406-cfdf-44ea-80a5-e7a034eaf81e" providerId="ADAL" clId="{A5E84C9F-E173-4B62-8908-4F6414A57929}" dt="2021-02-05T11:48:19.948" v="7"/>
          <pc:sldLayoutMkLst>
            <pc:docMk/>
            <pc:sldMasterMk cId="3660652247" sldId="2147483684"/>
            <pc:sldLayoutMk cId="988784724" sldId="2147483692"/>
          </pc:sldLayoutMkLst>
          <pc:spChg chg="mod">
            <ac:chgData name="Alex White" userId="07f4b406-cfdf-44ea-80a5-e7a034eaf81e" providerId="ADAL" clId="{A5E84C9F-E173-4B62-8908-4F6414A57929}" dt="2021-02-05T11:48:19.948" v="7"/>
            <ac:spMkLst>
              <pc:docMk/>
              <pc:sldMasterMk cId="3660652247" sldId="2147483684"/>
              <pc:sldLayoutMk cId="988784724" sldId="2147483692"/>
              <ac:spMk id="2" creationId="{00000000-0000-0000-0000-000000000000}"/>
            </ac:spMkLst>
          </pc:spChg>
          <pc:spChg chg="mod">
            <ac:chgData name="Alex White" userId="07f4b406-cfdf-44ea-80a5-e7a034eaf81e" providerId="ADAL" clId="{A5E84C9F-E173-4B62-8908-4F6414A57929}" dt="2021-02-05T11:48:19.948" v="7"/>
            <ac:spMkLst>
              <pc:docMk/>
              <pc:sldMasterMk cId="3660652247" sldId="2147483684"/>
              <pc:sldLayoutMk cId="988784724" sldId="2147483692"/>
              <ac:spMk id="3" creationId="{00000000-0000-0000-0000-000000000000}"/>
            </ac:spMkLst>
          </pc:spChg>
          <pc:spChg chg="mod">
            <ac:chgData name="Alex White" userId="07f4b406-cfdf-44ea-80a5-e7a034eaf81e" providerId="ADAL" clId="{A5E84C9F-E173-4B62-8908-4F6414A57929}" dt="2021-02-05T11:48:19.948" v="7"/>
            <ac:spMkLst>
              <pc:docMk/>
              <pc:sldMasterMk cId="3660652247" sldId="2147483684"/>
              <pc:sldLayoutMk cId="988784724" sldId="2147483692"/>
              <ac:spMk id="4" creationId="{00000000-0000-0000-0000-000000000000}"/>
            </ac:spMkLst>
          </pc:spChg>
        </pc:sldLayoutChg>
        <pc:sldLayoutChg chg="modSp">
          <pc:chgData name="Alex White" userId="07f4b406-cfdf-44ea-80a5-e7a034eaf81e" providerId="ADAL" clId="{A5E84C9F-E173-4B62-8908-4F6414A57929}" dt="2021-02-05T11:48:19.948" v="7"/>
          <pc:sldLayoutMkLst>
            <pc:docMk/>
            <pc:sldMasterMk cId="3660652247" sldId="2147483684"/>
            <pc:sldLayoutMk cId="168840698" sldId="2147483693"/>
          </pc:sldLayoutMkLst>
          <pc:spChg chg="mod">
            <ac:chgData name="Alex White" userId="07f4b406-cfdf-44ea-80a5-e7a034eaf81e" providerId="ADAL" clId="{A5E84C9F-E173-4B62-8908-4F6414A57929}" dt="2021-02-05T11:48:19.948" v="7"/>
            <ac:spMkLst>
              <pc:docMk/>
              <pc:sldMasterMk cId="3660652247" sldId="2147483684"/>
              <pc:sldLayoutMk cId="168840698" sldId="2147483693"/>
              <ac:spMk id="2" creationId="{00000000-0000-0000-0000-000000000000}"/>
            </ac:spMkLst>
          </pc:spChg>
          <pc:spChg chg="mod">
            <ac:chgData name="Alex White" userId="07f4b406-cfdf-44ea-80a5-e7a034eaf81e" providerId="ADAL" clId="{A5E84C9F-E173-4B62-8908-4F6414A57929}" dt="2021-02-05T11:48:19.948" v="7"/>
            <ac:spMkLst>
              <pc:docMk/>
              <pc:sldMasterMk cId="3660652247" sldId="2147483684"/>
              <pc:sldLayoutMk cId="168840698" sldId="2147483693"/>
              <ac:spMk id="3" creationId="{00000000-0000-0000-0000-000000000000}"/>
            </ac:spMkLst>
          </pc:spChg>
          <pc:spChg chg="mod">
            <ac:chgData name="Alex White" userId="07f4b406-cfdf-44ea-80a5-e7a034eaf81e" providerId="ADAL" clId="{A5E84C9F-E173-4B62-8908-4F6414A57929}" dt="2021-02-05T11:48:19.948" v="7"/>
            <ac:spMkLst>
              <pc:docMk/>
              <pc:sldMasterMk cId="3660652247" sldId="2147483684"/>
              <pc:sldLayoutMk cId="168840698" sldId="2147483693"/>
              <ac:spMk id="4" creationId="{00000000-0000-0000-0000-000000000000}"/>
            </ac:spMkLst>
          </pc:spChg>
        </pc:sldLayoutChg>
        <pc:sldLayoutChg chg="modSp">
          <pc:chgData name="Alex White" userId="07f4b406-cfdf-44ea-80a5-e7a034eaf81e" providerId="ADAL" clId="{A5E84C9F-E173-4B62-8908-4F6414A57929}" dt="2021-02-05T11:48:19.948" v="7"/>
          <pc:sldLayoutMkLst>
            <pc:docMk/>
            <pc:sldMasterMk cId="3660652247" sldId="2147483684"/>
            <pc:sldLayoutMk cId="379245903" sldId="2147483695"/>
          </pc:sldLayoutMkLst>
          <pc:spChg chg="mod">
            <ac:chgData name="Alex White" userId="07f4b406-cfdf-44ea-80a5-e7a034eaf81e" providerId="ADAL" clId="{A5E84C9F-E173-4B62-8908-4F6414A57929}" dt="2021-02-05T11:48:19.948" v="7"/>
            <ac:spMkLst>
              <pc:docMk/>
              <pc:sldMasterMk cId="3660652247" sldId="2147483684"/>
              <pc:sldLayoutMk cId="379245903" sldId="2147483695"/>
              <ac:spMk id="2" creationId="{00000000-0000-0000-0000-000000000000}"/>
            </ac:spMkLst>
          </pc:spChg>
          <pc:spChg chg="mod">
            <ac:chgData name="Alex White" userId="07f4b406-cfdf-44ea-80a5-e7a034eaf81e" providerId="ADAL" clId="{A5E84C9F-E173-4B62-8908-4F6414A57929}" dt="2021-02-05T11:48:19.948" v="7"/>
            <ac:spMkLst>
              <pc:docMk/>
              <pc:sldMasterMk cId="3660652247" sldId="2147483684"/>
              <pc:sldLayoutMk cId="379245903" sldId="2147483695"/>
              <ac:spMk id="3" creationId="{00000000-0000-0000-0000-000000000000}"/>
            </ac:spMkLst>
          </pc:spChg>
        </pc:sldLayoutChg>
      </pc:sldMasterChg>
    </pc:docChg>
  </pc:docChgLst>
  <pc:docChgLst>
    <pc:chgData name="Alex White" userId="07f4b406-cfdf-44ea-80a5-e7a034eaf81e" providerId="ADAL" clId="{6E497D18-956A-45F1-BDBF-3D12296C0DF2}"/>
    <pc:docChg chg="modSld">
      <pc:chgData name="Alex White" userId="07f4b406-cfdf-44ea-80a5-e7a034eaf81e" providerId="ADAL" clId="{6E497D18-956A-45F1-BDBF-3D12296C0DF2}" dt="2021-03-23T08:20:48.657" v="0" actId="1038"/>
      <pc:docMkLst>
        <pc:docMk/>
      </pc:docMkLst>
      <pc:sldChg chg="modSp mod">
        <pc:chgData name="Alex White" userId="07f4b406-cfdf-44ea-80a5-e7a034eaf81e" providerId="ADAL" clId="{6E497D18-956A-45F1-BDBF-3D12296C0DF2}" dt="2021-03-23T08:20:48.657" v="0" actId="1038"/>
        <pc:sldMkLst>
          <pc:docMk/>
          <pc:sldMk cId="15929300" sldId="256"/>
        </pc:sldMkLst>
        <pc:picChg chg="mod">
          <ac:chgData name="Alex White" userId="07f4b406-cfdf-44ea-80a5-e7a034eaf81e" providerId="ADAL" clId="{6E497D18-956A-45F1-BDBF-3D12296C0DF2}" dt="2021-03-23T08:20:48.657" v="0" actId="1038"/>
          <ac:picMkLst>
            <pc:docMk/>
            <pc:sldMk cId="15929300" sldId="256"/>
            <ac:picMk id="90" creationId="{0538B165-192E-4D23-96DA-C72516D3ADC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106" y="2945943"/>
            <a:ext cx="20401201" cy="6266897"/>
          </a:xfrm>
        </p:spPr>
        <p:txBody>
          <a:bodyPr anchor="b"/>
          <a:lstStyle>
            <a:lvl1pPr algn="ctr">
              <a:defRPr sz="1574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0177" y="9454516"/>
            <a:ext cx="18001060" cy="4345992"/>
          </a:xfrm>
        </p:spPr>
        <p:txBody>
          <a:bodyPr/>
          <a:lstStyle>
            <a:lvl1pPr marL="0" indent="0" algn="ctr">
              <a:buNone/>
              <a:defRPr sz="6300"/>
            </a:lvl1pPr>
            <a:lvl2pPr marL="1200059" indent="0" algn="ctr">
              <a:buNone/>
              <a:defRPr sz="5250"/>
            </a:lvl2pPr>
            <a:lvl3pPr marL="2400117" indent="0" algn="ctr">
              <a:buNone/>
              <a:defRPr sz="4725"/>
            </a:lvl3pPr>
            <a:lvl4pPr marL="3600176" indent="0" algn="ctr">
              <a:buNone/>
              <a:defRPr sz="4200"/>
            </a:lvl4pPr>
            <a:lvl5pPr marL="4800234" indent="0" algn="ctr">
              <a:buNone/>
              <a:defRPr sz="4200"/>
            </a:lvl5pPr>
            <a:lvl6pPr marL="6000293" indent="0" algn="ctr">
              <a:buNone/>
              <a:defRPr sz="4200"/>
            </a:lvl6pPr>
            <a:lvl7pPr marL="7200351" indent="0" algn="ctr">
              <a:buNone/>
              <a:defRPr sz="4200"/>
            </a:lvl7pPr>
            <a:lvl8pPr marL="8400410" indent="0" algn="ctr">
              <a:buNone/>
              <a:defRPr sz="4200"/>
            </a:lvl8pPr>
            <a:lvl9pPr marL="9600468" indent="0" algn="ctr">
              <a:buNone/>
              <a:defRPr sz="4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C685-3D28-4BAF-8002-D0F6823D5DA1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E19A-6D5C-4A09-A7D0-955B38388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24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C685-3D28-4BAF-8002-D0F6823D5DA1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E19A-6D5C-4A09-A7D0-955B38388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53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176012" y="958369"/>
            <a:ext cx="5175305" cy="152547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50099" y="958369"/>
            <a:ext cx="15225896" cy="152547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C685-3D28-4BAF-8002-D0F6823D5DA1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E19A-6D5C-4A09-A7D0-955B38388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07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C685-3D28-4BAF-8002-D0F6823D5DA1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E19A-6D5C-4A09-A7D0-955B38388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27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598" y="4487671"/>
            <a:ext cx="20701219" cy="7487774"/>
          </a:xfrm>
        </p:spPr>
        <p:txBody>
          <a:bodyPr anchor="b"/>
          <a:lstStyle>
            <a:lvl1pPr>
              <a:defRPr sz="1574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7598" y="12046282"/>
            <a:ext cx="20701219" cy="3937644"/>
          </a:xfrm>
        </p:spPr>
        <p:txBody>
          <a:bodyPr/>
          <a:lstStyle>
            <a:lvl1pPr marL="0" indent="0">
              <a:buNone/>
              <a:defRPr sz="6300">
                <a:solidFill>
                  <a:schemeClr val="tx1"/>
                </a:solidFill>
              </a:defRPr>
            </a:lvl1pPr>
            <a:lvl2pPr marL="1200059" indent="0">
              <a:buNone/>
              <a:defRPr sz="5250">
                <a:solidFill>
                  <a:schemeClr val="tx1">
                    <a:tint val="75000"/>
                  </a:schemeClr>
                </a:solidFill>
              </a:defRPr>
            </a:lvl2pPr>
            <a:lvl3pPr marL="2400117" indent="0">
              <a:buNone/>
              <a:defRPr sz="4725">
                <a:solidFill>
                  <a:schemeClr val="tx1">
                    <a:tint val="75000"/>
                  </a:schemeClr>
                </a:solidFill>
              </a:defRPr>
            </a:lvl3pPr>
            <a:lvl4pPr marL="3600176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4800234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000293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7200351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840041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9600468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C685-3D28-4BAF-8002-D0F6823D5DA1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E19A-6D5C-4A09-A7D0-955B38388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87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0097" y="4791843"/>
            <a:ext cx="10200601" cy="114212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50715" y="4791843"/>
            <a:ext cx="10200601" cy="114212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C685-3D28-4BAF-8002-D0F6823D5DA1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E19A-6D5C-4A09-A7D0-955B38388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40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223" y="958373"/>
            <a:ext cx="20701219" cy="34792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3226" y="4412664"/>
            <a:ext cx="10153721" cy="2162578"/>
          </a:xfrm>
        </p:spPr>
        <p:txBody>
          <a:bodyPr anchor="b"/>
          <a:lstStyle>
            <a:lvl1pPr marL="0" indent="0">
              <a:buNone/>
              <a:defRPr sz="6300" b="1"/>
            </a:lvl1pPr>
            <a:lvl2pPr marL="1200059" indent="0">
              <a:buNone/>
              <a:defRPr sz="5250" b="1"/>
            </a:lvl2pPr>
            <a:lvl3pPr marL="2400117" indent="0">
              <a:buNone/>
              <a:defRPr sz="4725" b="1"/>
            </a:lvl3pPr>
            <a:lvl4pPr marL="3600176" indent="0">
              <a:buNone/>
              <a:defRPr sz="4200" b="1"/>
            </a:lvl4pPr>
            <a:lvl5pPr marL="4800234" indent="0">
              <a:buNone/>
              <a:defRPr sz="4200" b="1"/>
            </a:lvl5pPr>
            <a:lvl6pPr marL="6000293" indent="0">
              <a:buNone/>
              <a:defRPr sz="4200" b="1"/>
            </a:lvl6pPr>
            <a:lvl7pPr marL="7200351" indent="0">
              <a:buNone/>
              <a:defRPr sz="4200" b="1"/>
            </a:lvl7pPr>
            <a:lvl8pPr marL="8400410" indent="0">
              <a:buNone/>
              <a:defRPr sz="4200" b="1"/>
            </a:lvl8pPr>
            <a:lvl9pPr marL="9600468" indent="0">
              <a:buNone/>
              <a:defRPr sz="4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226" y="6575242"/>
            <a:ext cx="10153721" cy="9671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150716" y="4412664"/>
            <a:ext cx="10203727" cy="2162578"/>
          </a:xfrm>
        </p:spPr>
        <p:txBody>
          <a:bodyPr anchor="b"/>
          <a:lstStyle>
            <a:lvl1pPr marL="0" indent="0">
              <a:buNone/>
              <a:defRPr sz="6300" b="1"/>
            </a:lvl1pPr>
            <a:lvl2pPr marL="1200059" indent="0">
              <a:buNone/>
              <a:defRPr sz="5250" b="1"/>
            </a:lvl2pPr>
            <a:lvl3pPr marL="2400117" indent="0">
              <a:buNone/>
              <a:defRPr sz="4725" b="1"/>
            </a:lvl3pPr>
            <a:lvl4pPr marL="3600176" indent="0">
              <a:buNone/>
              <a:defRPr sz="4200" b="1"/>
            </a:lvl4pPr>
            <a:lvl5pPr marL="4800234" indent="0">
              <a:buNone/>
              <a:defRPr sz="4200" b="1"/>
            </a:lvl5pPr>
            <a:lvl6pPr marL="6000293" indent="0">
              <a:buNone/>
              <a:defRPr sz="4200" b="1"/>
            </a:lvl6pPr>
            <a:lvl7pPr marL="7200351" indent="0">
              <a:buNone/>
              <a:defRPr sz="4200" b="1"/>
            </a:lvl7pPr>
            <a:lvl8pPr marL="8400410" indent="0">
              <a:buNone/>
              <a:defRPr sz="4200" b="1"/>
            </a:lvl8pPr>
            <a:lvl9pPr marL="9600468" indent="0">
              <a:buNone/>
              <a:defRPr sz="4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150716" y="6575242"/>
            <a:ext cx="10203727" cy="9671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C685-3D28-4BAF-8002-D0F6823D5DA1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E19A-6D5C-4A09-A7D0-955B38388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340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C685-3D28-4BAF-8002-D0F6823D5DA1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E19A-6D5C-4A09-A7D0-955B38388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19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C685-3D28-4BAF-8002-D0F6823D5DA1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E19A-6D5C-4A09-A7D0-955B38388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13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224" y="1200044"/>
            <a:ext cx="7741080" cy="4200155"/>
          </a:xfrm>
        </p:spPr>
        <p:txBody>
          <a:bodyPr anchor="b"/>
          <a:lstStyle>
            <a:lvl1pPr>
              <a:defRPr sz="83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3727" y="2591766"/>
            <a:ext cx="12150715" cy="12792138"/>
          </a:xfrm>
        </p:spPr>
        <p:txBody>
          <a:bodyPr/>
          <a:lstStyle>
            <a:lvl1pPr>
              <a:defRPr sz="8399"/>
            </a:lvl1pPr>
            <a:lvl2pPr>
              <a:defRPr sz="7349"/>
            </a:lvl2pPr>
            <a:lvl3pPr>
              <a:defRPr sz="6300"/>
            </a:lvl3pPr>
            <a:lvl4pPr>
              <a:defRPr sz="5250"/>
            </a:lvl4pPr>
            <a:lvl5pPr>
              <a:defRPr sz="5250"/>
            </a:lvl5pPr>
            <a:lvl6pPr>
              <a:defRPr sz="5250"/>
            </a:lvl6pPr>
            <a:lvl7pPr>
              <a:defRPr sz="5250"/>
            </a:lvl7pPr>
            <a:lvl8pPr>
              <a:defRPr sz="5250"/>
            </a:lvl8pPr>
            <a:lvl9pPr>
              <a:defRPr sz="5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3224" y="5400199"/>
            <a:ext cx="7741080" cy="10004536"/>
          </a:xfrm>
        </p:spPr>
        <p:txBody>
          <a:bodyPr/>
          <a:lstStyle>
            <a:lvl1pPr marL="0" indent="0">
              <a:buNone/>
              <a:defRPr sz="4200"/>
            </a:lvl1pPr>
            <a:lvl2pPr marL="1200059" indent="0">
              <a:buNone/>
              <a:defRPr sz="3675"/>
            </a:lvl2pPr>
            <a:lvl3pPr marL="2400117" indent="0">
              <a:buNone/>
              <a:defRPr sz="3150"/>
            </a:lvl3pPr>
            <a:lvl4pPr marL="3600176" indent="0">
              <a:buNone/>
              <a:defRPr sz="2625"/>
            </a:lvl4pPr>
            <a:lvl5pPr marL="4800234" indent="0">
              <a:buNone/>
              <a:defRPr sz="2625"/>
            </a:lvl5pPr>
            <a:lvl6pPr marL="6000293" indent="0">
              <a:buNone/>
              <a:defRPr sz="2625"/>
            </a:lvl6pPr>
            <a:lvl7pPr marL="7200351" indent="0">
              <a:buNone/>
              <a:defRPr sz="2625"/>
            </a:lvl7pPr>
            <a:lvl8pPr marL="8400410" indent="0">
              <a:buNone/>
              <a:defRPr sz="2625"/>
            </a:lvl8pPr>
            <a:lvl9pPr marL="9600468" indent="0">
              <a:buNone/>
              <a:defRPr sz="26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C685-3D28-4BAF-8002-D0F6823D5DA1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E19A-6D5C-4A09-A7D0-955B38388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78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224" y="1200044"/>
            <a:ext cx="7741080" cy="4200155"/>
          </a:xfrm>
        </p:spPr>
        <p:txBody>
          <a:bodyPr anchor="b"/>
          <a:lstStyle>
            <a:lvl1pPr>
              <a:defRPr sz="83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03727" y="2591766"/>
            <a:ext cx="12150715" cy="12792138"/>
          </a:xfrm>
        </p:spPr>
        <p:txBody>
          <a:bodyPr anchor="t"/>
          <a:lstStyle>
            <a:lvl1pPr marL="0" indent="0">
              <a:buNone/>
              <a:defRPr sz="8399"/>
            </a:lvl1pPr>
            <a:lvl2pPr marL="1200059" indent="0">
              <a:buNone/>
              <a:defRPr sz="7349"/>
            </a:lvl2pPr>
            <a:lvl3pPr marL="2400117" indent="0">
              <a:buNone/>
              <a:defRPr sz="6300"/>
            </a:lvl3pPr>
            <a:lvl4pPr marL="3600176" indent="0">
              <a:buNone/>
              <a:defRPr sz="5250"/>
            </a:lvl4pPr>
            <a:lvl5pPr marL="4800234" indent="0">
              <a:buNone/>
              <a:defRPr sz="5250"/>
            </a:lvl5pPr>
            <a:lvl6pPr marL="6000293" indent="0">
              <a:buNone/>
              <a:defRPr sz="5250"/>
            </a:lvl6pPr>
            <a:lvl7pPr marL="7200351" indent="0">
              <a:buNone/>
              <a:defRPr sz="5250"/>
            </a:lvl7pPr>
            <a:lvl8pPr marL="8400410" indent="0">
              <a:buNone/>
              <a:defRPr sz="5250"/>
            </a:lvl8pPr>
            <a:lvl9pPr marL="9600468" indent="0">
              <a:buNone/>
              <a:defRPr sz="5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3224" y="5400199"/>
            <a:ext cx="7741080" cy="10004536"/>
          </a:xfrm>
        </p:spPr>
        <p:txBody>
          <a:bodyPr/>
          <a:lstStyle>
            <a:lvl1pPr marL="0" indent="0">
              <a:buNone/>
              <a:defRPr sz="4200"/>
            </a:lvl1pPr>
            <a:lvl2pPr marL="1200059" indent="0">
              <a:buNone/>
              <a:defRPr sz="3675"/>
            </a:lvl2pPr>
            <a:lvl3pPr marL="2400117" indent="0">
              <a:buNone/>
              <a:defRPr sz="3150"/>
            </a:lvl3pPr>
            <a:lvl4pPr marL="3600176" indent="0">
              <a:buNone/>
              <a:defRPr sz="2625"/>
            </a:lvl4pPr>
            <a:lvl5pPr marL="4800234" indent="0">
              <a:buNone/>
              <a:defRPr sz="2625"/>
            </a:lvl5pPr>
            <a:lvl6pPr marL="6000293" indent="0">
              <a:buNone/>
              <a:defRPr sz="2625"/>
            </a:lvl6pPr>
            <a:lvl7pPr marL="7200351" indent="0">
              <a:buNone/>
              <a:defRPr sz="2625"/>
            </a:lvl7pPr>
            <a:lvl8pPr marL="8400410" indent="0">
              <a:buNone/>
              <a:defRPr sz="2625"/>
            </a:lvl8pPr>
            <a:lvl9pPr marL="9600468" indent="0">
              <a:buNone/>
              <a:defRPr sz="26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C685-3D28-4BAF-8002-D0F6823D5DA1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E19A-6D5C-4A09-A7D0-955B38388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67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50097" y="958373"/>
            <a:ext cx="20701219" cy="347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0097" y="4791843"/>
            <a:ext cx="20701219" cy="1142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50097" y="16683952"/>
            <a:ext cx="5400318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7C685-3D28-4BAF-8002-D0F6823D5DA1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50468" y="16683952"/>
            <a:ext cx="8100477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950998" y="16683952"/>
            <a:ext cx="5400318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7E19A-6D5C-4A09-A7D0-955B383886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12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400117" rtl="0" eaLnBrk="1" latinLnBrk="0" hangingPunct="1">
        <a:lnSpc>
          <a:spcPct val="90000"/>
        </a:lnSpc>
        <a:spcBef>
          <a:spcPct val="0"/>
        </a:spcBef>
        <a:buNone/>
        <a:defRPr sz="115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0029" indent="-600029" algn="l" defTabSz="2400117" rtl="0" eaLnBrk="1" latinLnBrk="0" hangingPunct="1">
        <a:lnSpc>
          <a:spcPct val="90000"/>
        </a:lnSpc>
        <a:spcBef>
          <a:spcPts val="2625"/>
        </a:spcBef>
        <a:buFont typeface="Arial" panose="020B0604020202020204" pitchFamily="34" charset="0"/>
        <a:buChar char="•"/>
        <a:defRPr sz="7349" kern="1200">
          <a:solidFill>
            <a:schemeClr val="tx1"/>
          </a:solidFill>
          <a:latin typeface="+mn-lt"/>
          <a:ea typeface="+mn-ea"/>
          <a:cs typeface="+mn-cs"/>
        </a:defRPr>
      </a:lvl1pPr>
      <a:lvl2pPr marL="1800088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3000146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5250" kern="1200">
          <a:solidFill>
            <a:schemeClr val="tx1"/>
          </a:solidFill>
          <a:latin typeface="+mn-lt"/>
          <a:ea typeface="+mn-ea"/>
          <a:cs typeface="+mn-cs"/>
        </a:defRPr>
      </a:lvl3pPr>
      <a:lvl4pPr marL="4200205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4pPr>
      <a:lvl5pPr marL="5400264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5pPr>
      <a:lvl6pPr marL="6600322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6pPr>
      <a:lvl7pPr marL="7800381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7pPr>
      <a:lvl8pPr marL="9000439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8pPr>
      <a:lvl9pPr marL="10200498" indent="-600029" algn="l" defTabSz="2400117" rtl="0" eaLnBrk="1" latinLnBrk="0" hangingPunct="1">
        <a:lnSpc>
          <a:spcPct val="90000"/>
        </a:lnSpc>
        <a:spcBef>
          <a:spcPts val="1312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1pPr>
      <a:lvl2pPr marL="1200059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400117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3pPr>
      <a:lvl4pPr marL="3600176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4pPr>
      <a:lvl5pPr marL="4800234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5pPr>
      <a:lvl6pPr marL="6000293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6pPr>
      <a:lvl7pPr marL="7200351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7pPr>
      <a:lvl8pPr marL="8400410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8pPr>
      <a:lvl9pPr marL="9600468" algn="l" defTabSz="2400117" rtl="0" eaLnBrk="1" latinLnBrk="0" hangingPunct="1">
        <a:defRPr sz="47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 descr="Stars in the sky&#10;&#10;Description automatically generated with low confidence">
            <a:extLst>
              <a:ext uri="{FF2B5EF4-FFF2-40B4-BE49-F238E27FC236}">
                <a16:creationId xmlns:a16="http://schemas.microsoft.com/office/drawing/2014/main" id="{B2B768EA-2D0E-4ADC-9509-2EB5FBF8C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94"/>
          <a:stretch/>
        </p:blipFill>
        <p:spPr>
          <a:xfrm>
            <a:off x="0" y="10089366"/>
            <a:ext cx="24001411" cy="7911299"/>
          </a:xfrm>
          <a:prstGeom prst="rect">
            <a:avLst/>
          </a:prstGeom>
        </p:spPr>
      </p:pic>
      <p:pic>
        <p:nvPicPr>
          <p:cNvPr id="79" name="Picture 78" descr="Stars in the sky&#10;&#10;Description automatically generated with low confidence">
            <a:extLst>
              <a:ext uri="{FF2B5EF4-FFF2-40B4-BE49-F238E27FC236}">
                <a16:creationId xmlns:a16="http://schemas.microsoft.com/office/drawing/2014/main" id="{F7793974-87E8-40E4-9D14-3A125B20F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635"/>
            <a:ext cx="24001412" cy="101159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94AEFFD-4588-4691-9F59-0F21A2CDBCD5}"/>
              </a:ext>
            </a:extLst>
          </p:cNvPr>
          <p:cNvSpPr/>
          <p:nvPr/>
        </p:nvSpPr>
        <p:spPr>
          <a:xfrm>
            <a:off x="16215970" y="232001"/>
            <a:ext cx="360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FA4BB1-9084-4387-80B3-43AF3D8C2944}"/>
              </a:ext>
            </a:extLst>
          </p:cNvPr>
          <p:cNvSpPr/>
          <p:nvPr/>
        </p:nvSpPr>
        <p:spPr>
          <a:xfrm>
            <a:off x="7750175" y="15697200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A3BEBC-CE12-4308-B7CC-6613EA9D6DB7}"/>
              </a:ext>
            </a:extLst>
          </p:cNvPr>
          <p:cNvSpPr/>
          <p:nvPr/>
        </p:nvSpPr>
        <p:spPr>
          <a:xfrm>
            <a:off x="9858375" y="15697200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B79EB6-144B-4BA2-A5AB-4E00BFD40774}"/>
              </a:ext>
            </a:extLst>
          </p:cNvPr>
          <p:cNvSpPr/>
          <p:nvPr/>
        </p:nvSpPr>
        <p:spPr>
          <a:xfrm>
            <a:off x="12000706" y="15697200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7E031E-88CD-4D9E-9564-2E472186FF74}"/>
              </a:ext>
            </a:extLst>
          </p:cNvPr>
          <p:cNvSpPr/>
          <p:nvPr/>
        </p:nvSpPr>
        <p:spPr>
          <a:xfrm>
            <a:off x="14108906" y="15697200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F688A6-C7B2-4309-9533-ED62FFDBC7BC}"/>
              </a:ext>
            </a:extLst>
          </p:cNvPr>
          <p:cNvSpPr/>
          <p:nvPr/>
        </p:nvSpPr>
        <p:spPr>
          <a:xfrm>
            <a:off x="16217106" y="15697200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FE98C9-6A2B-4FFF-A45D-7A71EF0D05D6}"/>
              </a:ext>
            </a:extLst>
          </p:cNvPr>
          <p:cNvSpPr/>
          <p:nvPr/>
        </p:nvSpPr>
        <p:spPr>
          <a:xfrm>
            <a:off x="18325306" y="15697200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82F1D3-0DD3-4A31-B8FC-DC5C5328365B}"/>
              </a:ext>
            </a:extLst>
          </p:cNvPr>
          <p:cNvSpPr/>
          <p:nvPr/>
        </p:nvSpPr>
        <p:spPr>
          <a:xfrm>
            <a:off x="3533775" y="13411200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1B0952-A00B-44B9-96D7-809E502789EA}"/>
              </a:ext>
            </a:extLst>
          </p:cNvPr>
          <p:cNvSpPr/>
          <p:nvPr/>
        </p:nvSpPr>
        <p:spPr>
          <a:xfrm>
            <a:off x="5641975" y="13411200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44011F-E08E-4409-AC12-F9455F0D05D5}"/>
              </a:ext>
            </a:extLst>
          </p:cNvPr>
          <p:cNvSpPr/>
          <p:nvPr/>
        </p:nvSpPr>
        <p:spPr>
          <a:xfrm>
            <a:off x="7750175" y="13411200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6559334-943D-4287-9252-FACCD908FC9A}"/>
              </a:ext>
            </a:extLst>
          </p:cNvPr>
          <p:cNvSpPr/>
          <p:nvPr/>
        </p:nvSpPr>
        <p:spPr>
          <a:xfrm>
            <a:off x="9858375" y="13411200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3366248-6218-45F8-AF30-6C1CDAF61C16}"/>
              </a:ext>
            </a:extLst>
          </p:cNvPr>
          <p:cNvSpPr/>
          <p:nvPr/>
        </p:nvSpPr>
        <p:spPr>
          <a:xfrm>
            <a:off x="12000706" y="13411200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6B4BD0-7216-4462-A27A-B82E58FCD1EA}"/>
              </a:ext>
            </a:extLst>
          </p:cNvPr>
          <p:cNvSpPr/>
          <p:nvPr/>
        </p:nvSpPr>
        <p:spPr>
          <a:xfrm>
            <a:off x="14108906" y="13411200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8DB0ED1-6285-4DBF-A1B3-0A7D1A840F55}"/>
              </a:ext>
            </a:extLst>
          </p:cNvPr>
          <p:cNvSpPr/>
          <p:nvPr/>
        </p:nvSpPr>
        <p:spPr>
          <a:xfrm>
            <a:off x="16217106" y="13411200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2AC380-113E-40E0-96F0-080C37A1A086}"/>
              </a:ext>
            </a:extLst>
          </p:cNvPr>
          <p:cNvSpPr/>
          <p:nvPr/>
        </p:nvSpPr>
        <p:spPr>
          <a:xfrm>
            <a:off x="18325306" y="13411200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A5F713F-ABAB-4D3B-ABB1-578ACA0CFE6B}"/>
              </a:ext>
            </a:extLst>
          </p:cNvPr>
          <p:cNvSpPr/>
          <p:nvPr/>
        </p:nvSpPr>
        <p:spPr>
          <a:xfrm>
            <a:off x="3533775" y="11125200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C8B9F1-F84F-4046-AB3F-39B2449A2689}"/>
              </a:ext>
            </a:extLst>
          </p:cNvPr>
          <p:cNvSpPr/>
          <p:nvPr/>
        </p:nvSpPr>
        <p:spPr>
          <a:xfrm>
            <a:off x="5641975" y="11125200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0FBB70A-7F09-4D4D-84FE-C1EA804A0988}"/>
              </a:ext>
            </a:extLst>
          </p:cNvPr>
          <p:cNvSpPr/>
          <p:nvPr/>
        </p:nvSpPr>
        <p:spPr>
          <a:xfrm>
            <a:off x="7750175" y="11125200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9B8D7B7-0620-4C9B-8BA4-DAD788C9C33E}"/>
              </a:ext>
            </a:extLst>
          </p:cNvPr>
          <p:cNvSpPr/>
          <p:nvPr/>
        </p:nvSpPr>
        <p:spPr>
          <a:xfrm>
            <a:off x="9858375" y="11125200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BBD9DE2-1CBE-49E3-8261-D619DC10D5BA}"/>
              </a:ext>
            </a:extLst>
          </p:cNvPr>
          <p:cNvSpPr/>
          <p:nvPr/>
        </p:nvSpPr>
        <p:spPr>
          <a:xfrm>
            <a:off x="12000706" y="11125200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77477F-DA3E-4D98-9BE1-7CAC64D6485A}"/>
              </a:ext>
            </a:extLst>
          </p:cNvPr>
          <p:cNvSpPr/>
          <p:nvPr/>
        </p:nvSpPr>
        <p:spPr>
          <a:xfrm>
            <a:off x="14108906" y="11125200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436DD69-DFFB-4B03-AE3F-CF9D2759CC51}"/>
              </a:ext>
            </a:extLst>
          </p:cNvPr>
          <p:cNvSpPr/>
          <p:nvPr/>
        </p:nvSpPr>
        <p:spPr>
          <a:xfrm>
            <a:off x="16217106" y="11125200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9C006A3-06D6-4555-B798-55CAEE9404FA}"/>
              </a:ext>
            </a:extLst>
          </p:cNvPr>
          <p:cNvSpPr/>
          <p:nvPr/>
        </p:nvSpPr>
        <p:spPr>
          <a:xfrm>
            <a:off x="18325306" y="11125200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65DB809-964C-4EFD-8DF6-CE6C91DDA18F}"/>
              </a:ext>
            </a:extLst>
          </p:cNvPr>
          <p:cNvSpPr/>
          <p:nvPr/>
        </p:nvSpPr>
        <p:spPr>
          <a:xfrm>
            <a:off x="14108906" y="9000331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A6B3334-64A7-4DBB-90B0-3B483BA81F79}"/>
              </a:ext>
            </a:extLst>
          </p:cNvPr>
          <p:cNvSpPr/>
          <p:nvPr/>
        </p:nvSpPr>
        <p:spPr>
          <a:xfrm>
            <a:off x="16217106" y="9000331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8066C83-D21A-43A0-A93B-4053E64E317A}"/>
              </a:ext>
            </a:extLst>
          </p:cNvPr>
          <p:cNvSpPr/>
          <p:nvPr/>
        </p:nvSpPr>
        <p:spPr>
          <a:xfrm>
            <a:off x="18325306" y="9000331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C39F4BB-8E58-4817-A297-218ACE2F22A5}"/>
              </a:ext>
            </a:extLst>
          </p:cNvPr>
          <p:cNvSpPr/>
          <p:nvPr/>
        </p:nvSpPr>
        <p:spPr>
          <a:xfrm>
            <a:off x="9977438" y="7090001"/>
            <a:ext cx="3600000" cy="36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9FBA9FF-29A3-46EF-AAC2-C2BA85DE8D8D}"/>
              </a:ext>
            </a:extLst>
          </p:cNvPr>
          <p:cNvSpPr/>
          <p:nvPr/>
        </p:nvSpPr>
        <p:spPr>
          <a:xfrm>
            <a:off x="3533775" y="4804001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EEDCC5B-F8A3-4573-AC27-9AF45331CD35}"/>
              </a:ext>
            </a:extLst>
          </p:cNvPr>
          <p:cNvSpPr/>
          <p:nvPr/>
        </p:nvSpPr>
        <p:spPr>
          <a:xfrm>
            <a:off x="5641975" y="4804001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AE0914B-89C4-4653-B53F-B051D8438F0A}"/>
              </a:ext>
            </a:extLst>
          </p:cNvPr>
          <p:cNvSpPr/>
          <p:nvPr/>
        </p:nvSpPr>
        <p:spPr>
          <a:xfrm>
            <a:off x="7750175" y="4804001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56D757A-361E-4ADB-B49A-9EEFF083164D}"/>
              </a:ext>
            </a:extLst>
          </p:cNvPr>
          <p:cNvSpPr/>
          <p:nvPr/>
        </p:nvSpPr>
        <p:spPr>
          <a:xfrm>
            <a:off x="9858375" y="4804001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ECCE2FA-7FFA-41F5-822C-0672426D0DA7}"/>
              </a:ext>
            </a:extLst>
          </p:cNvPr>
          <p:cNvSpPr/>
          <p:nvPr/>
        </p:nvSpPr>
        <p:spPr>
          <a:xfrm>
            <a:off x="12000706" y="4804001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8524D36-D0F7-433E-A308-A9602D281542}"/>
              </a:ext>
            </a:extLst>
          </p:cNvPr>
          <p:cNvSpPr/>
          <p:nvPr/>
        </p:nvSpPr>
        <p:spPr>
          <a:xfrm>
            <a:off x="14108906" y="4804001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DE4183-82DB-4512-9353-5B825E08DDEB}"/>
              </a:ext>
            </a:extLst>
          </p:cNvPr>
          <p:cNvSpPr/>
          <p:nvPr/>
        </p:nvSpPr>
        <p:spPr>
          <a:xfrm>
            <a:off x="16217106" y="4804001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906389E-E1C4-4FEC-8264-653F45F035B0}"/>
              </a:ext>
            </a:extLst>
          </p:cNvPr>
          <p:cNvSpPr/>
          <p:nvPr/>
        </p:nvSpPr>
        <p:spPr>
          <a:xfrm>
            <a:off x="18325306" y="4804001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93E3485-726D-44F1-8358-844358414F39}"/>
              </a:ext>
            </a:extLst>
          </p:cNvPr>
          <p:cNvSpPr/>
          <p:nvPr/>
        </p:nvSpPr>
        <p:spPr>
          <a:xfrm>
            <a:off x="3533775" y="2518001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B1438B3-931A-4C16-8615-17881D1F124F}"/>
              </a:ext>
            </a:extLst>
          </p:cNvPr>
          <p:cNvSpPr/>
          <p:nvPr/>
        </p:nvSpPr>
        <p:spPr>
          <a:xfrm>
            <a:off x="5641975" y="2518001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2E80953-3B72-4D3D-8D89-DF8B8AAFA64E}"/>
              </a:ext>
            </a:extLst>
          </p:cNvPr>
          <p:cNvSpPr/>
          <p:nvPr/>
        </p:nvSpPr>
        <p:spPr>
          <a:xfrm>
            <a:off x="7750175" y="2518001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814EDCB-6B6A-4C3F-909E-03E71C4586CD}"/>
              </a:ext>
            </a:extLst>
          </p:cNvPr>
          <p:cNvSpPr/>
          <p:nvPr/>
        </p:nvSpPr>
        <p:spPr>
          <a:xfrm>
            <a:off x="9858375" y="2518001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1A5F90A-026A-4F41-A2E6-FE2B11A89B38}"/>
              </a:ext>
            </a:extLst>
          </p:cNvPr>
          <p:cNvSpPr/>
          <p:nvPr/>
        </p:nvSpPr>
        <p:spPr>
          <a:xfrm>
            <a:off x="12000706" y="2518001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9510002-8CCF-47D1-8282-E9AAB80A998F}"/>
              </a:ext>
            </a:extLst>
          </p:cNvPr>
          <p:cNvSpPr/>
          <p:nvPr/>
        </p:nvSpPr>
        <p:spPr>
          <a:xfrm>
            <a:off x="14108906" y="2518001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6494C34-F5B3-4DA3-A0E3-68F81DC07C45}"/>
              </a:ext>
            </a:extLst>
          </p:cNvPr>
          <p:cNvSpPr/>
          <p:nvPr/>
        </p:nvSpPr>
        <p:spPr>
          <a:xfrm>
            <a:off x="16217106" y="2518001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BC2AFC7-A2DE-474B-A1B0-40023F8878A6}"/>
              </a:ext>
            </a:extLst>
          </p:cNvPr>
          <p:cNvSpPr/>
          <p:nvPr/>
        </p:nvSpPr>
        <p:spPr>
          <a:xfrm>
            <a:off x="18325306" y="2518001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618F51F-9B1A-4287-8DAD-5D324F711B76}"/>
              </a:ext>
            </a:extLst>
          </p:cNvPr>
          <p:cNvSpPr/>
          <p:nvPr/>
        </p:nvSpPr>
        <p:spPr>
          <a:xfrm>
            <a:off x="3533775" y="232001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7BF4A2D-9606-47E1-BCF0-703F15C1F485}"/>
              </a:ext>
            </a:extLst>
          </p:cNvPr>
          <p:cNvSpPr/>
          <p:nvPr/>
        </p:nvSpPr>
        <p:spPr>
          <a:xfrm>
            <a:off x="5641975" y="232001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6942214-BDDF-4000-BB6A-6EAB5D770AEE}"/>
              </a:ext>
            </a:extLst>
          </p:cNvPr>
          <p:cNvSpPr/>
          <p:nvPr/>
        </p:nvSpPr>
        <p:spPr>
          <a:xfrm>
            <a:off x="7750175" y="232001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B0317D1-C2D6-4447-AFA6-1DEC1115D523}"/>
              </a:ext>
            </a:extLst>
          </p:cNvPr>
          <p:cNvSpPr/>
          <p:nvPr/>
        </p:nvSpPr>
        <p:spPr>
          <a:xfrm>
            <a:off x="9858375" y="232001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E08A8E0-B276-43B6-A252-10D2700DBC4B}"/>
              </a:ext>
            </a:extLst>
          </p:cNvPr>
          <p:cNvSpPr/>
          <p:nvPr/>
        </p:nvSpPr>
        <p:spPr>
          <a:xfrm>
            <a:off x="12000706" y="232001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CF5517F-F481-4138-B1B2-A446A6E859D8}"/>
              </a:ext>
            </a:extLst>
          </p:cNvPr>
          <p:cNvSpPr/>
          <p:nvPr/>
        </p:nvSpPr>
        <p:spPr>
          <a:xfrm>
            <a:off x="14108906" y="232001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DFED6B2-3AAA-4561-A349-187C8CCAFD8B}"/>
              </a:ext>
            </a:extLst>
          </p:cNvPr>
          <p:cNvSpPr/>
          <p:nvPr/>
        </p:nvSpPr>
        <p:spPr>
          <a:xfrm>
            <a:off x="3533775" y="7039200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9B1ED10-94BF-4126-A239-77FD8F0C35F4}"/>
              </a:ext>
            </a:extLst>
          </p:cNvPr>
          <p:cNvSpPr/>
          <p:nvPr/>
        </p:nvSpPr>
        <p:spPr>
          <a:xfrm>
            <a:off x="5641975" y="7039200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1E945A5-9B19-4601-8420-CD519A31CAAC}"/>
              </a:ext>
            </a:extLst>
          </p:cNvPr>
          <p:cNvSpPr/>
          <p:nvPr/>
        </p:nvSpPr>
        <p:spPr>
          <a:xfrm>
            <a:off x="7750175" y="7039200"/>
            <a:ext cx="1800000" cy="1800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92103BD-0FA9-44C8-9EE0-DE9B9538B2A9}"/>
              </a:ext>
            </a:extLst>
          </p:cNvPr>
          <p:cNvSpPr txBox="1"/>
          <p:nvPr/>
        </p:nvSpPr>
        <p:spPr>
          <a:xfrm>
            <a:off x="3723735" y="8653676"/>
            <a:ext cx="584967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0A388C8-F733-4695-B035-6F1B0ECF46EE}"/>
              </a:ext>
            </a:extLst>
          </p:cNvPr>
          <p:cNvSpPr txBox="1"/>
          <p:nvPr/>
        </p:nvSpPr>
        <p:spPr>
          <a:xfrm>
            <a:off x="14722303" y="6532776"/>
            <a:ext cx="478207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50BB73D3-0560-40E5-AF1F-4B6A8EBC1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7318" y="7210201"/>
            <a:ext cx="2801485" cy="3539883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CBBF4F8A-80FF-431C-9A1C-4240412EEAA4}"/>
              </a:ext>
            </a:extLst>
          </p:cNvPr>
          <p:cNvSpPr/>
          <p:nvPr/>
        </p:nvSpPr>
        <p:spPr>
          <a:xfrm>
            <a:off x="3781742" y="15783716"/>
            <a:ext cx="3600000" cy="18000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</a:p>
        </p:txBody>
      </p:sp>
      <p:pic>
        <p:nvPicPr>
          <p:cNvPr id="77" name="Picture 76" descr="A person in a space suit&#10;&#10;Description automatically generated with low confidence">
            <a:extLst>
              <a:ext uri="{FF2B5EF4-FFF2-40B4-BE49-F238E27FC236}">
                <a16:creationId xmlns:a16="http://schemas.microsoft.com/office/drawing/2014/main" id="{0860031B-5563-46E5-9FA5-5E6D89A7D6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39909" y="-347259"/>
            <a:ext cx="3233566" cy="4180773"/>
          </a:xfrm>
          <a:prstGeom prst="rect">
            <a:avLst/>
          </a:prstGeom>
        </p:spPr>
      </p:pic>
      <p:pic>
        <p:nvPicPr>
          <p:cNvPr id="84" name="Graphic 83" descr="Moon and stars with solid fill">
            <a:extLst>
              <a:ext uri="{FF2B5EF4-FFF2-40B4-BE49-F238E27FC236}">
                <a16:creationId xmlns:a16="http://schemas.microsoft.com/office/drawing/2014/main" id="{E2E6312E-F7BE-4CEA-BF33-3EADDBA26C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039909" y="14341055"/>
            <a:ext cx="1961131" cy="1961131"/>
          </a:xfrm>
          <a:prstGeom prst="rect">
            <a:avLst/>
          </a:prstGeom>
        </p:spPr>
      </p:pic>
      <p:pic>
        <p:nvPicPr>
          <p:cNvPr id="86" name="Graphic 85" descr="Shooting star with solid fill">
            <a:extLst>
              <a:ext uri="{FF2B5EF4-FFF2-40B4-BE49-F238E27FC236}">
                <a16:creationId xmlns:a16="http://schemas.microsoft.com/office/drawing/2014/main" id="{37A67058-EB25-43C8-A902-10E9C7E2AF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23173" y="10750083"/>
            <a:ext cx="1989691" cy="1991096"/>
          </a:xfrm>
          <a:prstGeom prst="rect">
            <a:avLst/>
          </a:prstGeom>
        </p:spPr>
      </p:pic>
      <p:pic>
        <p:nvPicPr>
          <p:cNvPr id="90" name="Graphic 89" descr="Star with solid fill">
            <a:extLst>
              <a:ext uri="{FF2B5EF4-FFF2-40B4-BE49-F238E27FC236}">
                <a16:creationId xmlns:a16="http://schemas.microsoft.com/office/drawing/2014/main" id="{0538B165-192E-4D23-96DA-C72516D3AD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9579366">
            <a:off x="2761911" y="1978888"/>
            <a:ext cx="1598580" cy="1598580"/>
          </a:xfrm>
          <a:prstGeom prst="rect">
            <a:avLst/>
          </a:prstGeom>
        </p:spPr>
      </p:pic>
      <p:pic>
        <p:nvPicPr>
          <p:cNvPr id="74" name="Picture 73" descr="A person in a space suit&#10;&#10;Description automatically generated with medium confidence">
            <a:extLst>
              <a:ext uri="{FF2B5EF4-FFF2-40B4-BE49-F238E27FC236}">
                <a16:creationId xmlns:a16="http://schemas.microsoft.com/office/drawing/2014/main" id="{F4E36C1B-9D75-4C0E-8271-BA4137E003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3558946"/>
            <a:ext cx="4776729" cy="4776729"/>
          </a:xfrm>
          <a:prstGeom prst="rect">
            <a:avLst/>
          </a:prstGeom>
        </p:spPr>
      </p:pic>
      <p:pic>
        <p:nvPicPr>
          <p:cNvPr id="92" name="Graphic 91" descr="Rocket with solid fill">
            <a:extLst>
              <a:ext uri="{FF2B5EF4-FFF2-40B4-BE49-F238E27FC236}">
                <a16:creationId xmlns:a16="http://schemas.microsoft.com/office/drawing/2014/main" id="{BA1223AC-1E36-46C9-AEC8-6BD6978C7B0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965757" y="10007957"/>
            <a:ext cx="1881409" cy="1881409"/>
          </a:xfrm>
          <a:prstGeom prst="rect">
            <a:avLst/>
          </a:prstGeom>
        </p:spPr>
      </p:pic>
      <p:pic>
        <p:nvPicPr>
          <p:cNvPr id="94" name="Graphic 93" descr="Satellite with solid fill">
            <a:extLst>
              <a:ext uri="{FF2B5EF4-FFF2-40B4-BE49-F238E27FC236}">
                <a16:creationId xmlns:a16="http://schemas.microsoft.com/office/drawing/2014/main" id="{BF211377-8305-422F-AC67-03057856B91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891724" y="5859846"/>
            <a:ext cx="2009657" cy="2009657"/>
          </a:xfrm>
          <a:prstGeom prst="rect">
            <a:avLst/>
          </a:prstGeom>
        </p:spPr>
      </p:pic>
      <p:pic>
        <p:nvPicPr>
          <p:cNvPr id="96" name="Graphic 95" descr="Comet with solid fill">
            <a:extLst>
              <a:ext uri="{FF2B5EF4-FFF2-40B4-BE49-F238E27FC236}">
                <a16:creationId xmlns:a16="http://schemas.microsoft.com/office/drawing/2014/main" id="{7CF175BE-3E1B-4438-8A41-65A8046DBB4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002025" y="3642996"/>
            <a:ext cx="1919293" cy="19192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59D217-4B10-4C8E-AE6A-95B4393F7574}"/>
              </a:ext>
            </a:extLst>
          </p:cNvPr>
          <p:cNvSpPr txBox="1"/>
          <p:nvPr/>
        </p:nvSpPr>
        <p:spPr>
          <a:xfrm>
            <a:off x="9935848" y="7179872"/>
            <a:ext cx="34291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  <a:t>Lift     off</a:t>
            </a:r>
          </a:p>
        </p:txBody>
      </p:sp>
    </p:spTree>
    <p:extLst>
      <p:ext uri="{BB962C8B-B14F-4D97-AF65-F5344CB8AC3E}">
        <p14:creationId xmlns:p14="http://schemas.microsoft.com/office/powerpoint/2010/main" val="15929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2" ma:contentTypeDescription="Create a new document." ma:contentTypeScope="" ma:versionID="b134f5e88b3ea123a910815f09e865d3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58644792baf05f14ca744c1dc1f1ca8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396ACD-F3A3-40C8-875D-3D2F2D4B3C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451084-57ED-4194-914E-4E39EE8C13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3420D4-6E78-499F-B41B-F160E5CCAD7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ad97cfe-a968-427f-b02b-893e6ba0355a"/>
    <ds:schemaRef ds:uri="http://schemas.microsoft.com/office/2006/documentManagement/types"/>
    <ds:schemaRef ds:uri="http://purl.org/dc/terms/"/>
    <ds:schemaRef ds:uri="c53071f4-7f44-43fd-895c-8e7b6a3746b0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56</Words>
  <Application>Microsoft Office PowerPoint</Application>
  <PresentationFormat>Custom</PresentationFormat>
  <Paragraphs>55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White</dc:creator>
  <cp:lastModifiedBy>Alex White</cp:lastModifiedBy>
  <cp:revision>8</cp:revision>
  <dcterms:created xsi:type="dcterms:W3CDTF">2021-01-27T11:12:29Z</dcterms:created>
  <dcterms:modified xsi:type="dcterms:W3CDTF">2021-03-23T08:20:56Z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