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</p:sldMasterIdLst>
  <p:notesMasterIdLst>
    <p:notesMasterId r:id="rId18"/>
  </p:notesMasterIdLst>
  <p:handoutMasterIdLst>
    <p:handoutMasterId r:id="rId19"/>
  </p:handoutMasterIdLst>
  <p:sldIdLst>
    <p:sldId id="388" r:id="rId11"/>
    <p:sldId id="469" r:id="rId12"/>
    <p:sldId id="487" r:id="rId13"/>
    <p:sldId id="488" r:id="rId14"/>
    <p:sldId id="493" r:id="rId15"/>
    <p:sldId id="494" r:id="rId16"/>
    <p:sldId id="362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A5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9778C-B5AF-4CA4-80D0-EE15F95013E0}" v="31" dt="2021-03-23T11:34:22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6" autoAdjust="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19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0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5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7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11-14-years/cooking/hygiene-and-safety/" TargetMode="External"/><Relationship Id="rId13" Type="http://schemas.openxmlformats.org/officeDocument/2006/relationships/image" Target="../media/image11.png"/><Relationship Id="rId3" Type="http://schemas.openxmlformats.org/officeDocument/2006/relationships/hyperlink" Target="https://www.foodafactoflife.org.uk/media/2070/sausage-challenge-ws-1114c5.docx" TargetMode="External"/><Relationship Id="rId7" Type="http://schemas.openxmlformats.org/officeDocument/2006/relationships/hyperlink" Target="https://www.foodafactoflife.org.uk/14-16-years/food-commodities/meat/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11-14-years/food-commodities/meat/" TargetMode="External"/><Relationship Id="rId11" Type="http://schemas.openxmlformats.org/officeDocument/2006/relationships/hyperlink" Target="https://www.foodafactoflife.org.uk/14-16-years/food-commodities/meat/posters/" TargetMode="External"/><Relationship Id="rId5" Type="http://schemas.openxmlformats.org/officeDocument/2006/relationships/hyperlink" Target="https://www.foodafactoflife.org.uk/media/2080/kofta-challenge-ws-1114c5.docx" TargetMode="External"/><Relationship Id="rId10" Type="http://schemas.openxmlformats.org/officeDocument/2006/relationships/hyperlink" Target="https://www.foodafactoflife.org.uk/14-16-years/where-food-comes-from/" TargetMode="External"/><Relationship Id="rId4" Type="http://schemas.openxmlformats.org/officeDocument/2006/relationships/hyperlink" Target="https://www.foodafactoflife.org.uk/media/2073/burger-challenge-ws-1114c5.docx" TargetMode="External"/><Relationship Id="rId9" Type="http://schemas.openxmlformats.org/officeDocument/2006/relationships/hyperlink" Target="https://www.foodafactoflife.org.uk/14-16-years/cooking/food-safety/" TargetMode="Externa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www.foodafactoflife.org.uk/recipes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hyperlink" Target="https://www.ladiesinpigs.co.uk/recipe-booklet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www.lovepork.co.uk/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ladies_in_pigs/" TargetMode="External"/><Relationship Id="rId2" Type="http://schemas.openxmlformats.org/officeDocument/2006/relationships/hyperlink" Target="http://www.ladiesinpigs.co.uk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822" y="2990123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dirty="0"/>
              <a:t>Practical food skills and recipes masterclass – sausage making</a:t>
            </a:r>
            <a:endParaRPr lang="en-GB" sz="3600" b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19/05/2021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7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105" y="1535859"/>
            <a:ext cx="9720000" cy="720000"/>
          </a:xfrm>
        </p:spPr>
        <p:txBody>
          <a:bodyPr/>
          <a:lstStyle/>
          <a:p>
            <a:r>
              <a:rPr lang="en-US" sz="3400" dirty="0">
                <a:latin typeface="Arial"/>
                <a:cs typeface="Arial"/>
              </a:rPr>
              <a:t>Covered in today’s webinar</a:t>
            </a:r>
            <a:endParaRPr lang="en-US" sz="3400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936" y="2372859"/>
            <a:ext cx="10215001" cy="4079032"/>
          </a:xfrm>
        </p:spPr>
        <p:txBody>
          <a:bodyPr/>
          <a:lstStyle/>
          <a:p>
            <a:r>
              <a:rPr lang="en-US" sz="2000" dirty="0"/>
              <a:t>Food skills and ingredients for producing sausages from scratch.</a:t>
            </a:r>
          </a:p>
          <a:p>
            <a:r>
              <a:rPr lang="en-US" sz="2000" dirty="0"/>
              <a:t>The versatility of pork meat and use of sausages in different dishes for the classroom.</a:t>
            </a:r>
          </a:p>
          <a:p>
            <a:r>
              <a:rPr lang="en-US" sz="2000" dirty="0"/>
              <a:t>Labelling of sausage products and quality standards in the UK.</a:t>
            </a:r>
          </a:p>
          <a:p>
            <a:r>
              <a:rPr lang="en-US" sz="2000" dirty="0"/>
              <a:t>Good food hygiene and safety practices – handling meat safely.</a:t>
            </a:r>
          </a:p>
          <a:p>
            <a:r>
              <a:rPr lang="en-US" sz="2000" dirty="0"/>
              <a:t>Links to </a:t>
            </a:r>
            <a:r>
              <a:rPr lang="en-US" sz="2000" i="1" dirty="0"/>
              <a:t>Food – a fact of life</a:t>
            </a:r>
            <a:r>
              <a:rPr lang="en-US" sz="2000" dirty="0"/>
              <a:t> resources.</a:t>
            </a:r>
          </a:p>
          <a:p>
            <a:r>
              <a:rPr lang="en-US" sz="2000" dirty="0"/>
              <a:t>Ingredients and equipment.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7878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889" y="1265152"/>
            <a:ext cx="9720000" cy="720000"/>
          </a:xfrm>
        </p:spPr>
        <p:txBody>
          <a:bodyPr/>
          <a:lstStyle/>
          <a:p>
            <a:r>
              <a:rPr lang="en-US" sz="3400" dirty="0"/>
              <a:t>Resources</a:t>
            </a:r>
            <a:endParaRPr lang="en-GB" sz="34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03175" y="1972282"/>
            <a:ext cx="5318795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03889" y="2010742"/>
            <a:ext cx="586477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Sausage challenge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(plus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burger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kofta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challenges).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 meat activities and resources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11-14 Years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14-16 Years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Food hygiene and safety resources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11-14 Years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14-16 Years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Where food comes from resources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Posters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0532" y="1713186"/>
            <a:ext cx="3149464" cy="4530330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0057" y="3972909"/>
            <a:ext cx="3088265" cy="227060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870" y="4351780"/>
            <a:ext cx="2662443" cy="1891736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272099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322" y="1252100"/>
            <a:ext cx="9720000" cy="720000"/>
          </a:xfrm>
        </p:spPr>
        <p:txBody>
          <a:bodyPr/>
          <a:lstStyle/>
          <a:p>
            <a:r>
              <a:rPr lang="en-US" sz="3400" dirty="0"/>
              <a:t>Recipes</a:t>
            </a:r>
            <a:endParaRPr lang="en-GB" sz="34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40569" y="2110390"/>
            <a:ext cx="5368131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69895" y="2049424"/>
            <a:ext cx="7451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Food – a fact of life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Love Pork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Ladies in Pigs recipe booklet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ork Sausages With Quinoa Sal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09" y="2234180"/>
            <a:ext cx="2450437" cy="2800499"/>
          </a:xfrm>
          <a:prstGeom prst="rect">
            <a:avLst/>
          </a:prstGeom>
          <a:noFill/>
          <a:ln w="25400">
            <a:solidFill>
              <a:srgbClr val="F33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069" y="3508245"/>
            <a:ext cx="2946895" cy="233520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028" name="Picture 4" descr="Ladies in pigs logo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4" y="4300401"/>
            <a:ext cx="2476500" cy="1543051"/>
          </a:xfrm>
          <a:prstGeom prst="rect">
            <a:avLst/>
          </a:prstGeom>
          <a:noFill/>
          <a:ln w="25400">
            <a:solidFill>
              <a:srgbClr val="F33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ve Por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89" y="5219435"/>
            <a:ext cx="2187235" cy="591841"/>
          </a:xfrm>
          <a:prstGeom prst="rect">
            <a:avLst/>
          </a:prstGeom>
          <a:noFill/>
          <a:ln w="25400">
            <a:solidFill>
              <a:srgbClr val="F33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3155" y="2246952"/>
            <a:ext cx="2706333" cy="278772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368234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3" y="2370987"/>
            <a:ext cx="995384" cy="1146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What will you need?</a:t>
            </a:r>
            <a:endParaRPr lang="en-GB" sz="3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775" y="4318109"/>
            <a:ext cx="2999513" cy="1452889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43" y="2169105"/>
            <a:ext cx="2561520" cy="171784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0335" y="6047116"/>
            <a:ext cx="218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Spices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6137" y="3962749"/>
            <a:ext cx="1089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Rusk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81" y="3028028"/>
            <a:ext cx="3218471" cy="2411771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45" y="2096107"/>
            <a:ext cx="2826247" cy="188416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026" name="Picture 2" descr="https://northeurope1-mediap.svc.ms/transform/thumbnail?provider=spo&amp;inputFormat=jpg&amp;cs=fFNQTw&amp;docid=https%3A%2F%2Fbritishnutritionfounda.sharepoint.com%3A443%2F_api%2Fv2.0%2Fdrives%2Fb!zVWG0DeXP06YqRI5JYzuPP582epoqX9CsCuJPmugNVr0cTDFRH_9Q4lcjntqN0aw%2Fitems%2F01DKTTRERB25SFZTL73BG35YKC5J7STMIU%3Fversion%3DPublished&amp;access_token=eyJ0eXAiOiJKV1QiLCJhbGciOiJub25lIn0.eyJhdWQiOiIwMDAwMDAwMy0wMDAwLTBmZjEtY2UwMC0wMDAwMDAwMDAwMDAvYnJpdGlzaG51dHJpdGlvbmZvdW5kYS5zaGFyZXBvaW50LmNvbUA1MjU5NDY2Zi1hNzQ2LTRiNTgtYjRiYy1iYWI3YTNiZTEzMjQiLCJpc3MiOiIwMDAwMDAwMy0wMDAwLTBmZjEtY2UwMC0wMDAwMDAwMDAwMDAiLCJuYmYiOiIxNjIxMDA0NDAwIiwiZXhwIjoiMTYyMTAyNjAwMCIsImVuZHBvaW50dXJsIjoia0JYTDB0cWt1VmdhclBaWmxnTkZKUVBwMzdyMTR6dEtncTEwOXd6K2pLVT0iLCJlbmRwb2ludHVybExlbmd0aCI6IjEyOSIsImlzbG9vcGJhY2siOiJUcnVlIiwidmVyIjoiaGFzaGVkcHJvb2Z0b2tlbiIsInNpdGVpZCI6IlpEQTROalUxWTJRdE9UY3pOeTAwWlRObUxUazRZVGt0TVRJek9USTFPR05sWlROaiIsInNpZ25pbl9zdGF0ZSI6IltcImttc2lcIl0iLCJuYW1laWQiOiIwIy5mfG1lbWJlcnNoaXB8Zi5tZWVrQG51dHJpdGlvbi5vcmcudWsiLCJuaWkiOiJtaWNyb3NvZnQuc2hhcmVwb2ludCIsImlzdXNlciI6InRydWUiLCJjYWNoZWtleSI6IjBoLmZ8bWVtYmVyc2hpcHwxMDAzYmZmZDk5ZGRhYTJlQGxpdmUuY29tIiwidHQiOiIwIiwidXNlUGVyc2lzdGVudENvb2tpZSI6IjMifQ.cUJNaGJCRkthNlExWjRYRWZ3MmhWR01yMnZCVE96bjVCQ01lWlFqVWM3dz0&amp;encodeFailures=1&amp;width=1920&amp;height=849&amp;srcWidth=&amp;srcHeight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3" y="4335435"/>
            <a:ext cx="1652385" cy="1652385"/>
          </a:xfrm>
          <a:prstGeom prst="rect">
            <a:avLst/>
          </a:prstGeom>
          <a:noFill/>
          <a:ln w="25400">
            <a:solidFill>
              <a:srgbClr val="F33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1763" y="5893228"/>
            <a:ext cx="218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Sausage skins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4856" y="5463221"/>
            <a:ext cx="312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Electric meat grinder/sausage maker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0846" y="4010332"/>
            <a:ext cx="312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Hand-held/table top sausage maker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255" y="2096107"/>
            <a:ext cx="1343025" cy="18192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181" y="3937305"/>
            <a:ext cx="175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Ideally 80-85% lean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northeurope1-mediap.svc.ms/transform/thumbnail?provider=spo&amp;inputFormat=jpg&amp;cs=fFNQTw&amp;docid=https%3A%2F%2Fbritishnutritionfounda.sharepoint.com%3A443%2F_api%2Fv2.0%2Fdrives%2Fb!zVWG0DeXP06YqRI5JYzuPP582epoqX9CsCuJPmugNVr0cTDFRH_9Q4lcjntqN0aw%2Fitems%2F01DKTTRETM3RZBJSF3AJB2NPHHMWYU6KCC%3Fversion%3DPublished&amp;access_token=eyJ0eXAiOiJKV1QiLCJhbGciOiJub25lIn0.eyJhdWQiOiIwMDAwMDAwMy0wMDAwLTBmZjEtY2UwMC0wMDAwMDAwMDAwMDAvYnJpdGlzaG51dHJpdGlvbmZvdW5kYS5zaGFyZXBvaW50LmNvbUA1MjU5NDY2Zi1hNzQ2LTRiNTgtYjRiYy1iYWI3YTNiZTEzMjQiLCJpc3MiOiIwMDAwMDAwMy0wMDAwLTBmZjEtY2UwMC0wMDAwMDAwMDAwMDAiLCJuYmYiOiIxNjIxMDA0NDAwIiwiZXhwIjoiMTYyMTAyNjAwMCIsImVuZHBvaW50dXJsIjoia0JYTDB0cWt1VmdhclBaWmxnTkZKUVBwMzdyMTR6dEtncTEwOXd6K2pLVT0iLCJlbmRwb2ludHVybExlbmd0aCI6IjEyOSIsImlzbG9vcGJhY2siOiJUcnVlIiwidmVyIjoiaGFzaGVkcHJvb2Z0b2tlbiIsInNpdGVpZCI6IlpEQTROalUxWTJRdE9UY3pOeTAwWlRObUxUazRZVGt0TVRJek9USTFPR05sWlROaiIsInNpZ25pbl9zdGF0ZSI6IltcImttc2lcIl0iLCJuYW1laWQiOiIwIy5mfG1lbWJlcnNoaXB8Zi5tZWVrQG51dHJpdGlvbi5vcmcudWsiLCJuaWkiOiJtaWNyb3NvZnQuc2hhcmVwb2ludCIsImlzdXNlciI6InRydWUiLCJjYWNoZWtleSI6IjBoLmZ8bWVtYmVyc2hpcHwxMDAzYmZmZDk5ZGRhYTJlQGxpdmUuY29tIiwidHQiOiIwIiwidXNlUGVyc2lzdGVudENvb2tpZSI6IjMifQ.cUJNaGJCRkthNlExWjRYRWZ3MmhWR01yMnZCVE96bjVCQ01lWlFqVWM3dz0&amp;encodeFailures=1&amp;width=1920&amp;height=849&amp;srcWidth=&amp;srcHeight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82" y="4480725"/>
            <a:ext cx="2666500" cy="1439198"/>
          </a:xfrm>
          <a:prstGeom prst="rect">
            <a:avLst/>
          </a:prstGeom>
          <a:noFill/>
          <a:ln w="25400">
            <a:solidFill>
              <a:srgbClr val="F33D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54311" y="5955759"/>
            <a:ext cx="1691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Piping bag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02098" y="3556502"/>
            <a:ext cx="1089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1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Ladies in Pigs</a:t>
            </a:r>
            <a:endParaRPr lang="en-GB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Face-to-face and virtual visits to schools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2"/>
              </a:rPr>
              <a:t>www.ladiesinpigs.co.uk</a:t>
            </a:r>
            <a:endParaRPr lang="en-US" sz="2000" dirty="0"/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www.instagram.com/ladies_in_pigs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24" y="1696359"/>
            <a:ext cx="221488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378" y="5032884"/>
            <a:ext cx="1473239" cy="1314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111" y="4267320"/>
            <a:ext cx="6228693" cy="2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7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700" dirty="0"/>
              <a:t>For further information, go to:</a:t>
            </a:r>
          </a:p>
          <a:p>
            <a:pPr marL="0" indent="0" algn="ctr">
              <a:buNone/>
            </a:pPr>
            <a:r>
              <a:rPr lang="en-GB" sz="2700" dirty="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76" y="581132"/>
            <a:ext cx="95728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Practical food skills and recipes masterclass – sausage</a:t>
            </a:r>
            <a:r>
              <a:rPr kumimoji="0" lang="en-GB" sz="3400" b="1" i="0" u="none" strike="noStrike" kern="1200" cap="none" spc="0" normalizeH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making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3" ma:contentTypeDescription="Create a new document." ma:contentTypeScope="" ma:versionID="5029caf337f57718e1c0dfef63cd682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fe479430d16b5c2b356496b4bcff2c34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d97cfe-a968-427f-b02b-893e6ba0355a">
      <UserInfo>
        <DisplayName>Roy Ballam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48F9D9-86F2-47A8-910C-BB055E151F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5BC0D5-8915-4AD8-A6C0-3960C8FE24FF}">
  <ds:schemaRefs>
    <ds:schemaRef ds:uri="http://purl.org/dc/elements/1.1/"/>
    <ds:schemaRef ds:uri="http://schemas.microsoft.com/office/2006/metadata/properties"/>
    <ds:schemaRef ds:uri="ead97cfe-a968-427f-b02b-893e6ba0355a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53071f4-7f44-43fd-895c-8e7b6a3746b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1606</TotalTime>
  <Words>213</Words>
  <Application>Microsoft Office PowerPoint</Application>
  <PresentationFormat>Widescreen</PresentationFormat>
  <Paragraphs>44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Practical food skills and recipes masterclass – sausage making</vt:lpstr>
      <vt:lpstr>Covered in today’s webinar</vt:lpstr>
      <vt:lpstr>Resources</vt:lpstr>
      <vt:lpstr>Recipes</vt:lpstr>
      <vt:lpstr>What will you need?</vt:lpstr>
      <vt:lpstr>Ladies in Pigs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274</cp:revision>
  <cp:lastPrinted>2019-09-19T12:37:07Z</cp:lastPrinted>
  <dcterms:created xsi:type="dcterms:W3CDTF">2017-10-26T16:07:58Z</dcterms:created>
  <dcterms:modified xsi:type="dcterms:W3CDTF">2021-05-27T09:16:45Z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