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65" r:id="rId9"/>
    <p:sldId id="267" r:id="rId10"/>
    <p:sldId id="269" r:id="rId11"/>
    <p:sldId id="270" r:id="rId12"/>
    <p:sldId id="272" r:id="rId13"/>
    <p:sldId id="271" r:id="rId14"/>
    <p:sldId id="273" r:id="rId15"/>
    <p:sldId id="264" r:id="rId16"/>
    <p:sldId id="262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es Meek" initials="FM" lastIdx="14" clrIdx="0">
    <p:extLst>
      <p:ext uri="{19B8F6BF-5375-455C-9EA6-DF929625EA0E}">
        <p15:presenceInfo xmlns:p15="http://schemas.microsoft.com/office/powerpoint/2012/main" userId="Frances Meek" providerId="None"/>
      </p:ext>
    </p:extLst>
  </p:cmAuthor>
  <p:cmAuthor id="2" name="Ewen Trafford" initials="ET" lastIdx="1" clrIdx="1">
    <p:extLst>
      <p:ext uri="{19B8F6BF-5375-455C-9EA6-DF929625EA0E}">
        <p15:presenceInfo xmlns:p15="http://schemas.microsoft.com/office/powerpoint/2012/main" userId="S::e.trafford@nutrition.org.uk::e520b4bf-a196-48b7-bc10-b1590a457da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3C2"/>
    <a:srgbClr val="EF9F3F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2C55EB-9D18-4670-AA2D-6922D63B13D2}" v="13" dt="2021-03-17T10:58:10.1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55"/>
  </p:normalViewPr>
  <p:slideViewPr>
    <p:cSldViewPr snapToGrid="0" snapToObjects="1">
      <p:cViewPr varScale="1">
        <p:scale>
          <a:sx n="59" d="100"/>
          <a:sy n="59" d="100"/>
        </p:scale>
        <p:origin x="67" y="71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y Ballam" userId="S::r.ballam@nutrition.org.uk::c142d6ba-9e44-42ad-85a8-e76793bc375e" providerId="AD" clId="Web-{340FB79F-2033-2000-BE4C-1F5975BCFCB9}"/>
    <pc:docChg chg="modSld">
      <pc:chgData name="Roy Ballam" userId="S::r.ballam@nutrition.org.uk::c142d6ba-9e44-42ad-85a8-e76793bc375e" providerId="AD" clId="Web-{340FB79F-2033-2000-BE4C-1F5975BCFCB9}" dt="2021-03-23T11:23:03.830" v="313" actId="1076"/>
      <pc:docMkLst>
        <pc:docMk/>
      </pc:docMkLst>
      <pc:sldChg chg="addSp modSp">
        <pc:chgData name="Roy Ballam" userId="S::r.ballam@nutrition.org.uk::c142d6ba-9e44-42ad-85a8-e76793bc375e" providerId="AD" clId="Web-{340FB79F-2033-2000-BE4C-1F5975BCFCB9}" dt="2021-03-23T11:23:03.830" v="313" actId="1076"/>
        <pc:sldMkLst>
          <pc:docMk/>
          <pc:sldMk cId="2321399889" sldId="262"/>
        </pc:sldMkLst>
        <pc:spChg chg="mod">
          <ac:chgData name="Roy Ballam" userId="S::r.ballam@nutrition.org.uk::c142d6ba-9e44-42ad-85a8-e76793bc375e" providerId="AD" clId="Web-{340FB79F-2033-2000-BE4C-1F5975BCFCB9}" dt="2021-03-23T11:20:31.608" v="257" actId="20577"/>
          <ac:spMkLst>
            <pc:docMk/>
            <pc:sldMk cId="2321399889" sldId="262"/>
            <ac:spMk id="3" creationId="{00000000-0000-0000-0000-000000000000}"/>
          </ac:spMkLst>
        </pc:spChg>
        <pc:spChg chg="add mod">
          <ac:chgData name="Roy Ballam" userId="S::r.ballam@nutrition.org.uk::c142d6ba-9e44-42ad-85a8-e76793bc375e" providerId="AD" clId="Web-{340FB79F-2033-2000-BE4C-1F5975BCFCB9}" dt="2021-03-23T11:22:40.095" v="292" actId="20577"/>
          <ac:spMkLst>
            <pc:docMk/>
            <pc:sldMk cId="2321399889" sldId="262"/>
            <ac:spMk id="6" creationId="{18CAE611-D412-4D54-82CE-1A20F161B8E8}"/>
          </ac:spMkLst>
        </pc:spChg>
        <pc:spChg chg="add mod">
          <ac:chgData name="Roy Ballam" userId="S::r.ballam@nutrition.org.uk::c142d6ba-9e44-42ad-85a8-e76793bc375e" providerId="AD" clId="Web-{340FB79F-2033-2000-BE4C-1F5975BCFCB9}" dt="2021-03-23T11:23:03.830" v="313" actId="1076"/>
          <ac:spMkLst>
            <pc:docMk/>
            <pc:sldMk cId="2321399889" sldId="262"/>
            <ac:spMk id="9" creationId="{3EB66A4D-006F-44C6-9437-B5EB7601D4C7}"/>
          </ac:spMkLst>
        </pc:spChg>
      </pc:sldChg>
      <pc:sldChg chg="addSp modSp">
        <pc:chgData name="Roy Ballam" userId="S::r.ballam@nutrition.org.uk::c142d6ba-9e44-42ad-85a8-e76793bc375e" providerId="AD" clId="Web-{340FB79F-2033-2000-BE4C-1F5975BCFCB9}" dt="2021-03-23T11:20:02.327" v="246" actId="20577"/>
        <pc:sldMkLst>
          <pc:docMk/>
          <pc:sldMk cId="158201347" sldId="264"/>
        </pc:sldMkLst>
        <pc:spChg chg="mod">
          <ac:chgData name="Roy Ballam" userId="S::r.ballam@nutrition.org.uk::c142d6ba-9e44-42ad-85a8-e76793bc375e" providerId="AD" clId="Web-{340FB79F-2033-2000-BE4C-1F5975BCFCB9}" dt="2021-03-23T11:20:02.327" v="246" actId="20577"/>
          <ac:spMkLst>
            <pc:docMk/>
            <pc:sldMk cId="158201347" sldId="264"/>
            <ac:spMk id="3" creationId="{00000000-0000-0000-0000-000000000000}"/>
          </ac:spMkLst>
        </pc:spChg>
        <pc:spChg chg="add mod">
          <ac:chgData name="Roy Ballam" userId="S::r.ballam@nutrition.org.uk::c142d6ba-9e44-42ad-85a8-e76793bc375e" providerId="AD" clId="Web-{340FB79F-2033-2000-BE4C-1F5975BCFCB9}" dt="2021-03-23T11:19:32.138" v="218" actId="1076"/>
          <ac:spMkLst>
            <pc:docMk/>
            <pc:sldMk cId="158201347" sldId="264"/>
            <ac:spMk id="4" creationId="{E33B298E-0B60-45D4-9CD0-B5CA5D496218}"/>
          </ac:spMkLst>
        </pc:spChg>
      </pc:sldChg>
      <pc:sldChg chg="addSp modSp">
        <pc:chgData name="Roy Ballam" userId="S::r.ballam@nutrition.org.uk::c142d6ba-9e44-42ad-85a8-e76793bc375e" providerId="AD" clId="Web-{340FB79F-2033-2000-BE4C-1F5975BCFCB9}" dt="2021-03-23T11:10:32.237" v="32" actId="20577"/>
        <pc:sldMkLst>
          <pc:docMk/>
          <pc:sldMk cId="230130466" sldId="265"/>
        </pc:sldMkLst>
        <pc:spChg chg="add mod">
          <ac:chgData name="Roy Ballam" userId="S::r.ballam@nutrition.org.uk::c142d6ba-9e44-42ad-85a8-e76793bc375e" providerId="AD" clId="Web-{340FB79F-2033-2000-BE4C-1F5975BCFCB9}" dt="2021-03-23T11:10:32.237" v="32" actId="20577"/>
          <ac:spMkLst>
            <pc:docMk/>
            <pc:sldMk cId="230130466" sldId="265"/>
            <ac:spMk id="4" creationId="{C44612D7-EE66-4442-8DD4-86214FA4DA76}"/>
          </ac:spMkLst>
        </pc:spChg>
      </pc:sldChg>
      <pc:sldChg chg="addSp modSp">
        <pc:chgData name="Roy Ballam" userId="S::r.ballam@nutrition.org.uk::c142d6ba-9e44-42ad-85a8-e76793bc375e" providerId="AD" clId="Web-{340FB79F-2033-2000-BE4C-1F5975BCFCB9}" dt="2021-03-23T11:12:40.943" v="80" actId="20577"/>
        <pc:sldMkLst>
          <pc:docMk/>
          <pc:sldMk cId="3703539547" sldId="267"/>
        </pc:sldMkLst>
        <pc:spChg chg="mod">
          <ac:chgData name="Roy Ballam" userId="S::r.ballam@nutrition.org.uk::c142d6ba-9e44-42ad-85a8-e76793bc375e" providerId="AD" clId="Web-{340FB79F-2033-2000-BE4C-1F5975BCFCB9}" dt="2021-03-23T11:12:40.943" v="80" actId="20577"/>
          <ac:spMkLst>
            <pc:docMk/>
            <pc:sldMk cId="3703539547" sldId="267"/>
            <ac:spMk id="3" creationId="{00000000-0000-0000-0000-000000000000}"/>
          </ac:spMkLst>
        </pc:spChg>
        <pc:spChg chg="add mod">
          <ac:chgData name="Roy Ballam" userId="S::r.ballam@nutrition.org.uk::c142d6ba-9e44-42ad-85a8-e76793bc375e" providerId="AD" clId="Web-{340FB79F-2033-2000-BE4C-1F5975BCFCB9}" dt="2021-03-23T11:12:30.364" v="78" actId="1076"/>
          <ac:spMkLst>
            <pc:docMk/>
            <pc:sldMk cId="3703539547" sldId="267"/>
            <ac:spMk id="5" creationId="{99D9F0CC-E1D9-410C-84D4-47E8CF92614A}"/>
          </ac:spMkLst>
        </pc:spChg>
      </pc:sldChg>
      <pc:sldChg chg="modSp">
        <pc:chgData name="Roy Ballam" userId="S::r.ballam@nutrition.org.uk::c142d6ba-9e44-42ad-85a8-e76793bc375e" providerId="AD" clId="Web-{340FB79F-2033-2000-BE4C-1F5975BCFCB9}" dt="2021-03-23T11:13:37.100" v="87" actId="20577"/>
        <pc:sldMkLst>
          <pc:docMk/>
          <pc:sldMk cId="2720641202" sldId="269"/>
        </pc:sldMkLst>
        <pc:spChg chg="mod">
          <ac:chgData name="Roy Ballam" userId="S::r.ballam@nutrition.org.uk::c142d6ba-9e44-42ad-85a8-e76793bc375e" providerId="AD" clId="Web-{340FB79F-2033-2000-BE4C-1F5975BCFCB9}" dt="2021-03-23T11:13:37.100" v="87" actId="20577"/>
          <ac:spMkLst>
            <pc:docMk/>
            <pc:sldMk cId="2720641202" sldId="269"/>
            <ac:spMk id="3" creationId="{00000000-0000-0000-0000-000000000000}"/>
          </ac:spMkLst>
        </pc:spChg>
      </pc:sldChg>
      <pc:sldChg chg="modSp">
        <pc:chgData name="Roy Ballam" userId="S::r.ballam@nutrition.org.uk::c142d6ba-9e44-42ad-85a8-e76793bc375e" providerId="AD" clId="Web-{340FB79F-2033-2000-BE4C-1F5975BCFCB9}" dt="2021-03-23T11:14:08.554" v="91" actId="20577"/>
        <pc:sldMkLst>
          <pc:docMk/>
          <pc:sldMk cId="2840090087" sldId="270"/>
        </pc:sldMkLst>
        <pc:spChg chg="mod">
          <ac:chgData name="Roy Ballam" userId="S::r.ballam@nutrition.org.uk::c142d6ba-9e44-42ad-85a8-e76793bc375e" providerId="AD" clId="Web-{340FB79F-2033-2000-BE4C-1F5975BCFCB9}" dt="2021-03-23T11:14:08.554" v="91" actId="20577"/>
          <ac:spMkLst>
            <pc:docMk/>
            <pc:sldMk cId="2840090087" sldId="270"/>
            <ac:spMk id="3" creationId="{00000000-0000-0000-0000-000000000000}"/>
          </ac:spMkLst>
        </pc:spChg>
      </pc:sldChg>
      <pc:sldChg chg="modSp">
        <pc:chgData name="Roy Ballam" userId="S::r.ballam@nutrition.org.uk::c142d6ba-9e44-42ad-85a8-e76793bc375e" providerId="AD" clId="Web-{340FB79F-2033-2000-BE4C-1F5975BCFCB9}" dt="2021-03-23T11:17:33.683" v="171" actId="14100"/>
        <pc:sldMkLst>
          <pc:docMk/>
          <pc:sldMk cId="3587925172" sldId="271"/>
        </pc:sldMkLst>
        <pc:spChg chg="mod">
          <ac:chgData name="Roy Ballam" userId="S::r.ballam@nutrition.org.uk::c142d6ba-9e44-42ad-85a8-e76793bc375e" providerId="AD" clId="Web-{340FB79F-2033-2000-BE4C-1F5975BCFCB9}" dt="2021-03-23T11:17:33.683" v="171" actId="14100"/>
          <ac:spMkLst>
            <pc:docMk/>
            <pc:sldMk cId="3587925172" sldId="271"/>
            <ac:spMk id="3" creationId="{00000000-0000-0000-0000-000000000000}"/>
          </ac:spMkLst>
        </pc:spChg>
        <pc:picChg chg="mod">
          <ac:chgData name="Roy Ballam" userId="S::r.ballam@nutrition.org.uk::c142d6ba-9e44-42ad-85a8-e76793bc375e" providerId="AD" clId="Web-{340FB79F-2033-2000-BE4C-1F5975BCFCB9}" dt="2021-03-23T11:16:22.416" v="147" actId="1076"/>
          <ac:picMkLst>
            <pc:docMk/>
            <pc:sldMk cId="3587925172" sldId="271"/>
            <ac:picMk id="9" creationId="{00000000-0000-0000-0000-000000000000}"/>
          </ac:picMkLst>
        </pc:picChg>
        <pc:picChg chg="mod">
          <ac:chgData name="Roy Ballam" userId="S::r.ballam@nutrition.org.uk::c142d6ba-9e44-42ad-85a8-e76793bc375e" providerId="AD" clId="Web-{340FB79F-2033-2000-BE4C-1F5975BCFCB9}" dt="2021-03-23T11:16:24.041" v="148" actId="1076"/>
          <ac:picMkLst>
            <pc:docMk/>
            <pc:sldMk cId="3587925172" sldId="271"/>
            <ac:picMk id="10" creationId="{00000000-0000-0000-0000-000000000000}"/>
          </ac:picMkLst>
        </pc:picChg>
      </pc:sldChg>
      <pc:sldChg chg="addSp delSp modSp">
        <pc:chgData name="Roy Ballam" userId="S::r.ballam@nutrition.org.uk::c142d6ba-9e44-42ad-85a8-e76793bc375e" providerId="AD" clId="Web-{340FB79F-2033-2000-BE4C-1F5975BCFCB9}" dt="2021-03-23T11:15:31.931" v="118" actId="1076"/>
        <pc:sldMkLst>
          <pc:docMk/>
          <pc:sldMk cId="1048034282" sldId="272"/>
        </pc:sldMkLst>
        <pc:spChg chg="mod">
          <ac:chgData name="Roy Ballam" userId="S::r.ballam@nutrition.org.uk::c142d6ba-9e44-42ad-85a8-e76793bc375e" providerId="AD" clId="Web-{340FB79F-2033-2000-BE4C-1F5975BCFCB9}" dt="2021-03-23T11:15:16.071" v="94" actId="14100"/>
          <ac:spMkLst>
            <pc:docMk/>
            <pc:sldMk cId="1048034282" sldId="272"/>
            <ac:spMk id="3" creationId="{00000000-0000-0000-0000-000000000000}"/>
          </ac:spMkLst>
        </pc:spChg>
        <pc:spChg chg="add del mod">
          <ac:chgData name="Roy Ballam" userId="S::r.ballam@nutrition.org.uk::c142d6ba-9e44-42ad-85a8-e76793bc375e" providerId="AD" clId="Web-{340FB79F-2033-2000-BE4C-1F5975BCFCB9}" dt="2021-03-23T11:15:16.618" v="98"/>
          <ac:spMkLst>
            <pc:docMk/>
            <pc:sldMk cId="1048034282" sldId="272"/>
            <ac:spMk id="5" creationId="{FBFDDA07-022E-4690-AB31-4148E9EF529C}"/>
          </ac:spMkLst>
        </pc:spChg>
        <pc:spChg chg="add mod">
          <ac:chgData name="Roy Ballam" userId="S::r.ballam@nutrition.org.uk::c142d6ba-9e44-42ad-85a8-e76793bc375e" providerId="AD" clId="Web-{340FB79F-2033-2000-BE4C-1F5975BCFCB9}" dt="2021-03-23T11:15:31.931" v="118" actId="1076"/>
          <ac:spMkLst>
            <pc:docMk/>
            <pc:sldMk cId="1048034282" sldId="272"/>
            <ac:spMk id="6" creationId="{9C650C2F-EC63-42DF-A453-DC1EB6C30E9A}"/>
          </ac:spMkLst>
        </pc:spChg>
      </pc:sldChg>
      <pc:sldChg chg="modSp">
        <pc:chgData name="Roy Ballam" userId="S::r.ballam@nutrition.org.uk::c142d6ba-9e44-42ad-85a8-e76793bc375e" providerId="AD" clId="Web-{340FB79F-2033-2000-BE4C-1F5975BCFCB9}" dt="2021-03-23T11:18:36.497" v="193" actId="20577"/>
        <pc:sldMkLst>
          <pc:docMk/>
          <pc:sldMk cId="1594250287" sldId="273"/>
        </pc:sldMkLst>
        <pc:spChg chg="mod">
          <ac:chgData name="Roy Ballam" userId="S::r.ballam@nutrition.org.uk::c142d6ba-9e44-42ad-85a8-e76793bc375e" providerId="AD" clId="Web-{340FB79F-2033-2000-BE4C-1F5975BCFCB9}" dt="2021-03-23T11:18:36.497" v="193" actId="20577"/>
          <ac:spMkLst>
            <pc:docMk/>
            <pc:sldMk cId="1594250287" sldId="273"/>
            <ac:spMk id="3" creationId="{00000000-0000-0000-0000-000000000000}"/>
          </ac:spMkLst>
        </pc:spChg>
      </pc:sldChg>
    </pc:docChg>
  </pc:docChgLst>
  <pc:docChgLst>
    <pc:chgData name="Ewen Trafford" userId="e520b4bf-a196-48b7-bc10-b1590a457daa" providerId="ADAL" clId="{E32C55EB-9D18-4670-AA2D-6922D63B13D2}"/>
    <pc:docChg chg="undo custSel delSld modSld">
      <pc:chgData name="Ewen Trafford" userId="e520b4bf-a196-48b7-bc10-b1590a457daa" providerId="ADAL" clId="{E32C55EB-9D18-4670-AA2D-6922D63B13D2}" dt="2021-03-24T11:56:13.612" v="228" actId="478"/>
      <pc:docMkLst>
        <pc:docMk/>
      </pc:docMkLst>
      <pc:sldChg chg="addSp delSp modSp mod">
        <pc:chgData name="Ewen Trafford" userId="e520b4bf-a196-48b7-bc10-b1590a457daa" providerId="ADAL" clId="{E32C55EB-9D18-4670-AA2D-6922D63B13D2}" dt="2021-03-24T11:55:36.542" v="226" actId="478"/>
        <pc:sldMkLst>
          <pc:docMk/>
          <pc:sldMk cId="2321399889" sldId="262"/>
        </pc:sldMkLst>
        <pc:spChg chg="mod">
          <ac:chgData name="Ewen Trafford" userId="e520b4bf-a196-48b7-bc10-b1590a457daa" providerId="ADAL" clId="{E32C55EB-9D18-4670-AA2D-6922D63B13D2}" dt="2021-03-24T11:55:32.761" v="225" actId="20577"/>
          <ac:spMkLst>
            <pc:docMk/>
            <pc:sldMk cId="2321399889" sldId="262"/>
            <ac:spMk id="3" creationId="{00000000-0000-0000-0000-000000000000}"/>
          </ac:spMkLst>
        </pc:spChg>
        <pc:spChg chg="add del mod">
          <ac:chgData name="Ewen Trafford" userId="e520b4bf-a196-48b7-bc10-b1590a457daa" providerId="ADAL" clId="{E32C55EB-9D18-4670-AA2D-6922D63B13D2}" dt="2021-03-24T11:55:13.712" v="193" actId="478"/>
          <ac:spMkLst>
            <pc:docMk/>
            <pc:sldMk cId="2321399889" sldId="262"/>
            <ac:spMk id="4" creationId="{3C57E214-92A7-4DF0-B4DA-C62D337AD9AF}"/>
          </ac:spMkLst>
        </pc:spChg>
        <pc:spChg chg="del">
          <ac:chgData name="Ewen Trafford" userId="e520b4bf-a196-48b7-bc10-b1590a457daa" providerId="ADAL" clId="{E32C55EB-9D18-4670-AA2D-6922D63B13D2}" dt="2021-03-24T11:55:11.852" v="192" actId="478"/>
          <ac:spMkLst>
            <pc:docMk/>
            <pc:sldMk cId="2321399889" sldId="262"/>
            <ac:spMk id="6" creationId="{18CAE611-D412-4D54-82CE-1A20F161B8E8}"/>
          </ac:spMkLst>
        </pc:spChg>
        <pc:spChg chg="del mod">
          <ac:chgData name="Ewen Trafford" userId="e520b4bf-a196-48b7-bc10-b1590a457daa" providerId="ADAL" clId="{E32C55EB-9D18-4670-AA2D-6922D63B13D2}" dt="2021-03-24T11:55:36.542" v="226" actId="478"/>
          <ac:spMkLst>
            <pc:docMk/>
            <pc:sldMk cId="2321399889" sldId="262"/>
            <ac:spMk id="9" creationId="{3EB66A4D-006F-44C6-9437-B5EB7601D4C7}"/>
          </ac:spMkLst>
        </pc:spChg>
      </pc:sldChg>
      <pc:sldChg chg="delSp modSp mod">
        <pc:chgData name="Ewen Trafford" userId="e520b4bf-a196-48b7-bc10-b1590a457daa" providerId="ADAL" clId="{E32C55EB-9D18-4670-AA2D-6922D63B13D2}" dt="2021-03-24T11:54:48.102" v="191" actId="478"/>
        <pc:sldMkLst>
          <pc:docMk/>
          <pc:sldMk cId="158201347" sldId="264"/>
        </pc:sldMkLst>
        <pc:spChg chg="mod">
          <ac:chgData name="Ewen Trafford" userId="e520b4bf-a196-48b7-bc10-b1590a457daa" providerId="ADAL" clId="{E32C55EB-9D18-4670-AA2D-6922D63B13D2}" dt="2021-03-17T10:55:23.544" v="74" actId="20577"/>
          <ac:spMkLst>
            <pc:docMk/>
            <pc:sldMk cId="158201347" sldId="264"/>
            <ac:spMk id="3" creationId="{00000000-0000-0000-0000-000000000000}"/>
          </ac:spMkLst>
        </pc:spChg>
        <pc:spChg chg="del mod">
          <ac:chgData name="Ewen Trafford" userId="e520b4bf-a196-48b7-bc10-b1590a457daa" providerId="ADAL" clId="{E32C55EB-9D18-4670-AA2D-6922D63B13D2}" dt="2021-03-24T11:54:48.102" v="191" actId="478"/>
          <ac:spMkLst>
            <pc:docMk/>
            <pc:sldMk cId="158201347" sldId="264"/>
            <ac:spMk id="4" creationId="{E33B298E-0B60-45D4-9CD0-B5CA5D496218}"/>
          </ac:spMkLst>
        </pc:spChg>
      </pc:sldChg>
      <pc:sldChg chg="delSp modSp mod">
        <pc:chgData name="Ewen Trafford" userId="e520b4bf-a196-48b7-bc10-b1590a457daa" providerId="ADAL" clId="{E32C55EB-9D18-4670-AA2D-6922D63B13D2}" dt="2021-03-23T15:58:29.805" v="180" actId="478"/>
        <pc:sldMkLst>
          <pc:docMk/>
          <pc:sldMk cId="230130466" sldId="265"/>
        </pc:sldMkLst>
        <pc:spChg chg="mod">
          <ac:chgData name="Ewen Trafford" userId="e520b4bf-a196-48b7-bc10-b1590a457daa" providerId="ADAL" clId="{E32C55EB-9D18-4670-AA2D-6922D63B13D2}" dt="2021-03-23T15:58:27.756" v="179" actId="20577"/>
          <ac:spMkLst>
            <pc:docMk/>
            <pc:sldMk cId="230130466" sldId="265"/>
            <ac:spMk id="3" creationId="{00000000-0000-0000-0000-000000000000}"/>
          </ac:spMkLst>
        </pc:spChg>
        <pc:spChg chg="del">
          <ac:chgData name="Ewen Trafford" userId="e520b4bf-a196-48b7-bc10-b1590a457daa" providerId="ADAL" clId="{E32C55EB-9D18-4670-AA2D-6922D63B13D2}" dt="2021-03-23T15:58:29.805" v="180" actId="478"/>
          <ac:spMkLst>
            <pc:docMk/>
            <pc:sldMk cId="230130466" sldId="265"/>
            <ac:spMk id="4" creationId="{C44612D7-EE66-4442-8DD4-86214FA4DA76}"/>
          </ac:spMkLst>
        </pc:spChg>
      </pc:sldChg>
      <pc:sldChg chg="delSp modSp mod">
        <pc:chgData name="Ewen Trafford" userId="e520b4bf-a196-48b7-bc10-b1590a457daa" providerId="ADAL" clId="{E32C55EB-9D18-4670-AA2D-6922D63B13D2}" dt="2021-03-23T15:59:05.305" v="187" actId="478"/>
        <pc:sldMkLst>
          <pc:docMk/>
          <pc:sldMk cId="3703539547" sldId="267"/>
        </pc:sldMkLst>
        <pc:spChg chg="mod">
          <ac:chgData name="Ewen Trafford" userId="e520b4bf-a196-48b7-bc10-b1590a457daa" providerId="ADAL" clId="{E32C55EB-9D18-4670-AA2D-6922D63B13D2}" dt="2021-03-23T15:59:01.686" v="186" actId="20577"/>
          <ac:spMkLst>
            <pc:docMk/>
            <pc:sldMk cId="3703539547" sldId="267"/>
            <ac:spMk id="3" creationId="{00000000-0000-0000-0000-000000000000}"/>
          </ac:spMkLst>
        </pc:spChg>
        <pc:spChg chg="del mod">
          <ac:chgData name="Ewen Trafford" userId="e520b4bf-a196-48b7-bc10-b1590a457daa" providerId="ADAL" clId="{E32C55EB-9D18-4670-AA2D-6922D63B13D2}" dt="2021-03-23T15:59:05.305" v="187" actId="478"/>
          <ac:spMkLst>
            <pc:docMk/>
            <pc:sldMk cId="3703539547" sldId="267"/>
            <ac:spMk id="5" creationId="{99D9F0CC-E1D9-410C-84D4-47E8CF92614A}"/>
          </ac:spMkLst>
        </pc:spChg>
      </pc:sldChg>
      <pc:sldChg chg="modSp mod">
        <pc:chgData name="Ewen Trafford" userId="e520b4bf-a196-48b7-bc10-b1590a457daa" providerId="ADAL" clId="{E32C55EB-9D18-4670-AA2D-6922D63B13D2}" dt="2021-03-17T10:53:04.593" v="34"/>
        <pc:sldMkLst>
          <pc:docMk/>
          <pc:sldMk cId="2720641202" sldId="269"/>
        </pc:sldMkLst>
        <pc:spChg chg="mod">
          <ac:chgData name="Ewen Trafford" userId="e520b4bf-a196-48b7-bc10-b1590a457daa" providerId="ADAL" clId="{E32C55EB-9D18-4670-AA2D-6922D63B13D2}" dt="2021-03-17T10:53:04.593" v="34"/>
          <ac:spMkLst>
            <pc:docMk/>
            <pc:sldMk cId="2720641202" sldId="269"/>
            <ac:spMk id="3" creationId="{00000000-0000-0000-0000-000000000000}"/>
          </ac:spMkLst>
        </pc:spChg>
      </pc:sldChg>
      <pc:sldChg chg="modSp mod">
        <pc:chgData name="Ewen Trafford" userId="e520b4bf-a196-48b7-bc10-b1590a457daa" providerId="ADAL" clId="{E32C55EB-9D18-4670-AA2D-6922D63B13D2}" dt="2021-03-17T10:53:07.284" v="38"/>
        <pc:sldMkLst>
          <pc:docMk/>
          <pc:sldMk cId="2840090087" sldId="270"/>
        </pc:sldMkLst>
        <pc:spChg chg="mod">
          <ac:chgData name="Ewen Trafford" userId="e520b4bf-a196-48b7-bc10-b1590a457daa" providerId="ADAL" clId="{E32C55EB-9D18-4670-AA2D-6922D63B13D2}" dt="2021-03-17T10:53:07.284" v="38"/>
          <ac:spMkLst>
            <pc:docMk/>
            <pc:sldMk cId="2840090087" sldId="270"/>
            <ac:spMk id="3" creationId="{00000000-0000-0000-0000-000000000000}"/>
          </ac:spMkLst>
        </pc:spChg>
      </pc:sldChg>
      <pc:sldChg chg="modSp mod">
        <pc:chgData name="Ewen Trafford" userId="e520b4bf-a196-48b7-bc10-b1590a457daa" providerId="ADAL" clId="{E32C55EB-9D18-4670-AA2D-6922D63B13D2}" dt="2021-03-17T10:53:47.366" v="47" actId="14100"/>
        <pc:sldMkLst>
          <pc:docMk/>
          <pc:sldMk cId="3587925172" sldId="271"/>
        </pc:sldMkLst>
        <pc:spChg chg="mod">
          <ac:chgData name="Ewen Trafford" userId="e520b4bf-a196-48b7-bc10-b1590a457daa" providerId="ADAL" clId="{E32C55EB-9D18-4670-AA2D-6922D63B13D2}" dt="2021-03-17T10:53:47.366" v="47" actId="14100"/>
          <ac:spMkLst>
            <pc:docMk/>
            <pc:sldMk cId="3587925172" sldId="271"/>
            <ac:spMk id="3" creationId="{00000000-0000-0000-0000-000000000000}"/>
          </ac:spMkLst>
        </pc:spChg>
        <pc:spChg chg="mod">
          <ac:chgData name="Ewen Trafford" userId="e520b4bf-a196-48b7-bc10-b1590a457daa" providerId="ADAL" clId="{E32C55EB-9D18-4670-AA2D-6922D63B13D2}" dt="2021-03-17T10:53:35.628" v="44" actId="14100"/>
          <ac:spMkLst>
            <pc:docMk/>
            <pc:sldMk cId="3587925172" sldId="271"/>
            <ac:spMk id="7" creationId="{3E1450C2-D16B-4919-8A47-65CC9E30B38D}"/>
          </ac:spMkLst>
        </pc:spChg>
        <pc:picChg chg="mod">
          <ac:chgData name="Ewen Trafford" userId="e520b4bf-a196-48b7-bc10-b1590a457daa" providerId="ADAL" clId="{E32C55EB-9D18-4670-AA2D-6922D63B13D2}" dt="2021-03-17T10:53:39.898" v="46" actId="1076"/>
          <ac:picMkLst>
            <pc:docMk/>
            <pc:sldMk cId="3587925172" sldId="271"/>
            <ac:picMk id="9" creationId="{00000000-0000-0000-0000-000000000000}"/>
          </ac:picMkLst>
        </pc:picChg>
        <pc:picChg chg="mod">
          <ac:chgData name="Ewen Trafford" userId="e520b4bf-a196-48b7-bc10-b1590a457daa" providerId="ADAL" clId="{E32C55EB-9D18-4670-AA2D-6922D63B13D2}" dt="2021-03-17T10:53:37.280" v="45" actId="1076"/>
          <ac:picMkLst>
            <pc:docMk/>
            <pc:sldMk cId="3587925172" sldId="271"/>
            <ac:picMk id="10" creationId="{00000000-0000-0000-0000-000000000000}"/>
          </ac:picMkLst>
        </pc:picChg>
      </pc:sldChg>
      <pc:sldChg chg="delSp modSp mod">
        <pc:chgData name="Ewen Trafford" userId="e520b4bf-a196-48b7-bc10-b1590a457daa" providerId="ADAL" clId="{E32C55EB-9D18-4670-AA2D-6922D63B13D2}" dt="2021-03-24T11:56:13.612" v="228" actId="478"/>
        <pc:sldMkLst>
          <pc:docMk/>
          <pc:sldMk cId="1048034282" sldId="272"/>
        </pc:sldMkLst>
        <pc:spChg chg="mod">
          <ac:chgData name="Ewen Trafford" userId="e520b4bf-a196-48b7-bc10-b1590a457daa" providerId="ADAL" clId="{E32C55EB-9D18-4670-AA2D-6922D63B13D2}" dt="2021-03-24T11:56:07.139" v="227" actId="20577"/>
          <ac:spMkLst>
            <pc:docMk/>
            <pc:sldMk cId="1048034282" sldId="272"/>
            <ac:spMk id="3" creationId="{00000000-0000-0000-0000-000000000000}"/>
          </ac:spMkLst>
        </pc:spChg>
        <pc:spChg chg="del mod">
          <ac:chgData name="Ewen Trafford" userId="e520b4bf-a196-48b7-bc10-b1590a457daa" providerId="ADAL" clId="{E32C55EB-9D18-4670-AA2D-6922D63B13D2}" dt="2021-03-24T11:56:13.612" v="228" actId="478"/>
          <ac:spMkLst>
            <pc:docMk/>
            <pc:sldMk cId="1048034282" sldId="272"/>
            <ac:spMk id="6" creationId="{9C650C2F-EC63-42DF-A453-DC1EB6C30E9A}"/>
          </ac:spMkLst>
        </pc:spChg>
      </pc:sldChg>
      <pc:sldChg chg="modSp mod">
        <pc:chgData name="Ewen Trafford" userId="e520b4bf-a196-48b7-bc10-b1590a457daa" providerId="ADAL" clId="{E32C55EB-9D18-4670-AA2D-6922D63B13D2}" dt="2021-03-17T11:06:26.503" v="175" actId="20577"/>
        <pc:sldMkLst>
          <pc:docMk/>
          <pc:sldMk cId="1594250287" sldId="273"/>
        </pc:sldMkLst>
        <pc:spChg chg="mod">
          <ac:chgData name="Ewen Trafford" userId="e520b4bf-a196-48b7-bc10-b1590a457daa" providerId="ADAL" clId="{E32C55EB-9D18-4670-AA2D-6922D63B13D2}" dt="2021-03-17T11:06:26.503" v="175" actId="20577"/>
          <ac:spMkLst>
            <pc:docMk/>
            <pc:sldMk cId="1594250287" sldId="273"/>
            <ac:spMk id="3" creationId="{00000000-0000-0000-0000-000000000000}"/>
          </ac:spMkLst>
        </pc:spChg>
      </pc:sldChg>
      <pc:sldChg chg="del">
        <pc:chgData name="Ewen Trafford" userId="e520b4bf-a196-48b7-bc10-b1590a457daa" providerId="ADAL" clId="{E32C55EB-9D18-4670-AA2D-6922D63B13D2}" dt="2021-03-17T10:51:36.714" v="8" actId="2696"/>
        <pc:sldMkLst>
          <pc:docMk/>
          <pc:sldMk cId="2375393476" sldId="2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c.org/home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Catching and selling fish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molke uses only MSC certified fish">
            <a:extLst>
              <a:ext uri="{FF2B5EF4-FFF2-40B4-BE49-F238E27FC236}">
                <a16:creationId xmlns:a16="http://schemas.microsoft.com/office/drawing/2014/main" id="{ABCCBEAD-0E2E-4F87-B15B-0C67EB411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22392" y="2571092"/>
            <a:ext cx="4860709" cy="260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Sustainability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192223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Because of the popularity of some fish, the numbers of some species have decreased.</a:t>
            </a:r>
          </a:p>
          <a:p>
            <a:pPr marL="0" indent="0">
              <a:buNone/>
            </a:pPr>
            <a:r>
              <a:rPr lang="en-US" sz="2000" dirty="0"/>
              <a:t>Cod and haddock numbers have declined because too many of them have been caught. This means that fishers are only allowed to catch a certain amount each year.</a:t>
            </a:r>
          </a:p>
          <a:p>
            <a:pPr marL="0" indent="0">
              <a:buNone/>
            </a:pPr>
            <a:r>
              <a:rPr lang="en-US" sz="2000" dirty="0"/>
              <a:t>Packaged fish may sometimes have the blue MSC logo on the label. This logo means that this fish has been caught in a way that is more sustainable.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7796463" y="4793381"/>
            <a:ext cx="3493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Logo©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Marine Stewardship Council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399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Catching and selling fish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Catching fish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4485800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Fish can be found in freshwater (rivers and lakes) or saltwater (seas and oceans).</a:t>
            </a:r>
          </a:p>
          <a:p>
            <a:pPr marL="0" indent="0">
              <a:buNone/>
            </a:pPr>
            <a:r>
              <a:rPr lang="en-US" sz="2000" dirty="0"/>
              <a:t>Fish can be caught in the wild or farmed.</a:t>
            </a:r>
          </a:p>
          <a:p>
            <a:pPr marL="0" indent="0">
              <a:buNone/>
            </a:pPr>
            <a:r>
              <a:rPr lang="en-US" sz="2000" dirty="0"/>
              <a:t>Fish can be caught in many different ways, using rods, lines or nets.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7" name="Picture 6" descr="A boat in the water with birds flying above&#10;&#10;Description automatically generated with low confidence">
            <a:extLst>
              <a:ext uri="{FF2B5EF4-FFF2-40B4-BE49-F238E27FC236}">
                <a16:creationId xmlns:a16="http://schemas.microsoft.com/office/drawing/2014/main" id="{5A087C6F-C566-4861-9108-56A4DDDE7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5318" y="2283798"/>
            <a:ext cx="4637809" cy="3084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30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Fishing at sea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81531"/>
            <a:ext cx="5810644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Most fishers go out to sea in boats and use nets to catch a large number of fish at one time.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Fishers know a lot about the type of seafood they  catch. For example, John Dory fish </a:t>
            </a:r>
            <a:r>
              <a:rPr lang="en-US" sz="2000" dirty="0">
                <a:latin typeface="Arial"/>
              </a:rPr>
              <a:t>are found near the seabed during early light and in waters with strong currents. 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This means the fishers know when, and where to be, to have a successful haul.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EED637-8F33-4AE6-AB19-2B7679A7D3B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52360" y="2797631"/>
            <a:ext cx="4434840" cy="2949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539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Using the nets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5627764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When the boat is in the right position, the fishers drop their nets. Once dropped, the boat then tows the net around, scooping up fish. This is known as trawling.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This process can take several hours, in order to get a large catch.</a:t>
            </a:r>
          </a:p>
          <a:p>
            <a:pPr marL="0" indent="0">
              <a:buNone/>
            </a:pPr>
            <a:r>
              <a:rPr lang="en-US" sz="2000" dirty="0"/>
              <a:t>The holes in the net are big enough to let young fish through.</a:t>
            </a:r>
          </a:p>
          <a:p>
            <a:pPr marL="0" indent="0">
              <a:buNone/>
            </a:pPr>
            <a:r>
              <a:rPr lang="en-US" sz="2000" dirty="0"/>
              <a:t>Sometimes other fish and sea creatures are caught in the net. These are released back into the sea.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20FDB8-048B-4AAC-9359-C7E4EAE09B5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58658" y="2420957"/>
            <a:ext cx="4537719" cy="319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641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Line fishing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5983692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Some fish are caught on lines, rather than nets.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For example, many tuna are 'line caught' with fishing rods. This is because the nets used to catch tuna can harm dolphins, sharks and turtles. 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Some other fish, like mackerel, can also be caught on lines by a method called ‘trolling’.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Trolling is similar to trawling, but instead of dragging a net, the boat drags many lines with hooks to catch the fish.</a:t>
            </a:r>
          </a:p>
        </p:txBody>
      </p:sp>
      <p:pic>
        <p:nvPicPr>
          <p:cNvPr id="5" name="Picture 4" descr="A boat in the water&#10;&#10;Description automatically generated with low confidence">
            <a:extLst>
              <a:ext uri="{FF2B5EF4-FFF2-40B4-BE49-F238E27FC236}">
                <a16:creationId xmlns:a16="http://schemas.microsoft.com/office/drawing/2014/main" id="{74F35189-010D-4E0F-B10E-3E67D34AE5C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85704" y="2460424"/>
            <a:ext cx="4586748" cy="338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090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Wild fishing – advantages and disadvantages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476648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Fish can either be caught in the wild or be farmed.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Wild fish have a more varied diet than farmed fish and therefore may taste different. 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However, wild fishing can be less sustainable due to overfishing and as the number of fish goes down, they also become more expensive.</a:t>
            </a:r>
          </a:p>
          <a:p>
            <a:pPr marL="0" indent="0">
              <a:buNone/>
            </a:pPr>
            <a:r>
              <a:rPr lang="en-US" sz="2000" dirty="0"/>
              <a:t>Nets that drag along the seabed may also cause damage, catch endangered species or be lost in the sea and cause harm to wildlife.</a:t>
            </a:r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 descr="A boat on the water&#10;&#10;Description automatically generated with low confidence">
            <a:extLst>
              <a:ext uri="{FF2B5EF4-FFF2-40B4-BE49-F238E27FC236}">
                <a16:creationId xmlns:a16="http://schemas.microsoft.com/office/drawing/2014/main" id="{FEFDCDDF-75A8-4A4D-8FEC-2DCAB5D5349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9982" y="2743199"/>
            <a:ext cx="3759336" cy="282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034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Farming fish – advantages and disadvantages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7798731" cy="3558247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Arial"/>
                <a:cs typeface="Arial"/>
              </a:rPr>
              <a:t>Farming fish can have several advantages. If managed well it: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Arial"/>
                <a:cs typeface="Arial"/>
              </a:rPr>
              <a:t>prevents wild fish from being overfished;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Arial"/>
                <a:cs typeface="Arial"/>
              </a:rPr>
              <a:t>can provide fish to communities where wild fish is scarce;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Arial"/>
                <a:cs typeface="Arial"/>
              </a:rPr>
              <a:t>can allow for fish farmed that are hard to catch.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Arial"/>
                <a:cs typeface="Arial"/>
              </a:rPr>
              <a:t>However, if managed poorly, there can also be disadvantages, such as:</a:t>
            </a: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/>
              <a:t>disease can be more common if many fish are kept close together;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farmed fish may harm wild fish if they escape;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if waste from the fish farm is not disposed of correctly it can cause pollution.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E1450C2-D16B-4919-8A47-65CC9E30B38D}"/>
              </a:ext>
            </a:extLst>
          </p:cNvPr>
          <p:cNvSpPr txBox="1">
            <a:spLocks/>
          </p:cNvSpPr>
          <p:nvPr/>
        </p:nvSpPr>
        <p:spPr>
          <a:xfrm>
            <a:off x="9155621" y="6037014"/>
            <a:ext cx="2567228" cy="182854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US" sz="1200" dirty="0"/>
              <a:t>Farmed fish may live in containers or nets in the sea or river, or on land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47" b="2721"/>
          <a:stretch/>
        </p:blipFill>
        <p:spPr>
          <a:xfrm>
            <a:off x="10171022" y="2152701"/>
            <a:ext cx="1595365" cy="211847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8560" y="4404315"/>
            <a:ext cx="2117569" cy="1413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925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Harvesting and/or farming shellfish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145923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Most shellfish do not move around as much as fish. They are often harvested from where they live, and they can be easily farmed.</a:t>
            </a:r>
            <a:endParaRPr lang="en-US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Cockles live under the sand on beaches and can be picked out by hand or by using tools, such as rakes.</a:t>
            </a:r>
          </a:p>
          <a:p>
            <a:pPr marL="0" indent="0">
              <a:buNone/>
            </a:pPr>
            <a:r>
              <a:rPr lang="en-US" sz="2000" dirty="0"/>
              <a:t>Winkles are usually picked from the rocks they live on.</a:t>
            </a:r>
          </a:p>
          <a:p>
            <a:pPr marL="0" indent="0">
              <a:buNone/>
            </a:pPr>
            <a:r>
              <a:rPr lang="en-US" sz="2000" dirty="0"/>
              <a:t>Whelks are caught in pots that contain bait.</a:t>
            </a:r>
          </a:p>
          <a:p>
            <a:pPr marL="0" indent="0">
              <a:buNone/>
            </a:pPr>
            <a:r>
              <a:rPr lang="en-US" sz="2000" dirty="0"/>
              <a:t>Oysters and mussels are often farmed. Mussels are grown on ropes in water and oysters in baskets or beds.</a:t>
            </a:r>
          </a:p>
        </p:txBody>
      </p:sp>
      <p:pic>
        <p:nvPicPr>
          <p:cNvPr id="5" name="Picture 4" descr="A picture containing outdoor, person, child, nature&#10;&#10;Description automatically generated">
            <a:extLst>
              <a:ext uri="{FF2B5EF4-FFF2-40B4-BE49-F238E27FC236}">
                <a16:creationId xmlns:a16="http://schemas.microsoft.com/office/drawing/2014/main" id="{7F97D919-0149-4632-BE95-E895ECD253B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29871" y="2571092"/>
            <a:ext cx="4242416" cy="2828277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67420A11-5ACB-4EF0-ABFB-FFCC2FE48219}"/>
              </a:ext>
            </a:extLst>
          </p:cNvPr>
          <p:cNvSpPr txBox="1">
            <a:spLocks/>
          </p:cNvSpPr>
          <p:nvPr/>
        </p:nvSpPr>
        <p:spPr>
          <a:xfrm>
            <a:off x="7784620" y="5564346"/>
            <a:ext cx="3410122" cy="490225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US" sz="1200" dirty="0"/>
              <a:t>This picture shows an oyster farm. Each of these suspended baskets contains growing oysters</a:t>
            </a:r>
          </a:p>
        </p:txBody>
      </p:sp>
    </p:spTree>
    <p:extLst>
      <p:ext uri="{BB962C8B-B14F-4D97-AF65-F5344CB8AC3E}">
        <p14:creationId xmlns:p14="http://schemas.microsoft.com/office/powerpoint/2010/main" val="1594250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Selling fish and shellfish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664143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Once fish or shellfish are caught, they are brought back to shore to be sold.</a:t>
            </a:r>
          </a:p>
          <a:p>
            <a:pPr marL="0" indent="0">
              <a:buNone/>
            </a:pPr>
            <a:r>
              <a:rPr lang="en-US" sz="2000" dirty="0"/>
              <a:t>They are kept on ice to keep them as fresh as possible.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Some fish or shellfish are purchased directly by local restaurants or wholesalers.</a:t>
            </a:r>
          </a:p>
          <a:p>
            <a:pPr marL="0" indent="0">
              <a:buNone/>
            </a:pPr>
            <a:r>
              <a:rPr lang="en-US" sz="2000" dirty="0"/>
              <a:t>Many fish are taken to the local fish markets, where they are then sold.</a:t>
            </a:r>
          </a:p>
        </p:txBody>
      </p:sp>
      <p:pic>
        <p:nvPicPr>
          <p:cNvPr id="5" name="Picture 4" descr="A group of people in a warehouse&#10;&#10;Description automatically generated with low confidence">
            <a:extLst>
              <a:ext uri="{FF2B5EF4-FFF2-40B4-BE49-F238E27FC236}">
                <a16:creationId xmlns:a16="http://schemas.microsoft.com/office/drawing/2014/main" id="{C478B000-7182-4DCF-902A-B4ADC56778B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1674" y="2677623"/>
            <a:ext cx="4540116" cy="2860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01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E45B790-C9EC-4862-9C75-6FF164864A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35FE08-999B-420A-8570-722913E21C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AA4653-4AE2-4854-8E1C-E286E4AECE6D}">
  <ds:schemaRefs>
    <ds:schemaRef ds:uri="ead97cfe-a968-427f-b02b-893e6ba0355a"/>
    <ds:schemaRef ds:uri="http://schemas.microsoft.com/office/2006/documentManagement/types"/>
    <ds:schemaRef ds:uri="http://purl.org/dc/terms/"/>
    <ds:schemaRef ds:uri="c53071f4-7f44-43fd-895c-8e7b6a3746b0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6491</TotalTime>
  <Words>797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Office Theme</vt:lpstr>
      <vt:lpstr>Custom Design</vt:lpstr>
      <vt:lpstr>1_Custom Design</vt:lpstr>
      <vt:lpstr>3_Custom Design</vt:lpstr>
      <vt:lpstr>Catching and selling fish</vt:lpstr>
      <vt:lpstr>Catching fish</vt:lpstr>
      <vt:lpstr>Fishing at sea</vt:lpstr>
      <vt:lpstr>Using the nets</vt:lpstr>
      <vt:lpstr>Line fishing</vt:lpstr>
      <vt:lpstr>Wild fishing – advantages and disadvantages</vt:lpstr>
      <vt:lpstr>Farming fish – advantages and disadvantages</vt:lpstr>
      <vt:lpstr>Harvesting and/or farming shellfish</vt:lpstr>
      <vt:lpstr>Selling fish and shellfish</vt:lpstr>
      <vt:lpstr>Sustainability</vt:lpstr>
      <vt:lpstr>Catching and selling fish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101</cp:revision>
  <dcterms:created xsi:type="dcterms:W3CDTF">2018-10-10T09:22:08Z</dcterms:created>
  <dcterms:modified xsi:type="dcterms:W3CDTF">2021-03-24T11:56:15Z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