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65" r:id="rId9"/>
    <p:sldId id="259" r:id="rId10"/>
    <p:sldId id="273" r:id="rId11"/>
    <p:sldId id="271" r:id="rId12"/>
    <p:sldId id="262" r:id="rId13"/>
    <p:sldId id="260" r:id="rId14"/>
    <p:sldId id="263" r:id="rId15"/>
    <p:sldId id="264" r:id="rId16"/>
    <p:sldId id="26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es Meek" initials="FM" lastIdx="14" clrIdx="0">
    <p:extLst>
      <p:ext uri="{19B8F6BF-5375-455C-9EA6-DF929625EA0E}">
        <p15:presenceInfo xmlns:p15="http://schemas.microsoft.com/office/powerpoint/2012/main" userId="Frances Meek" providerId="None"/>
      </p:ext>
    </p:extLst>
  </p:cmAuthor>
  <p:cmAuthor id="2" name="Ewen Trafford" initials="ET" lastIdx="1" clrIdx="1">
    <p:extLst>
      <p:ext uri="{19B8F6BF-5375-455C-9EA6-DF929625EA0E}">
        <p15:presenceInfo xmlns:p15="http://schemas.microsoft.com/office/powerpoint/2012/main" userId="S::e.trafford@nutrition.org.uk::e520b4bf-a196-48b7-bc10-b1590a457da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3C2"/>
    <a:srgbClr val="EF9F3F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BBAE6E-B924-442A-AACB-384C20D49F26}" v="21" dt="2021-04-06T07:21:49.343"/>
    <p1510:client id="{77F18C85-654F-555C-B8E0-D8E49BE2E967}" v="2" dt="2021-05-19T11:53:03.7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62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wen" userId="e520b4bf-a196-48b7-bc10-b1590a457daa" providerId="ADAL" clId="{0DFC5532-6B93-4A95-9AB6-87BEF6FE8F0B}"/>
    <pc:docChg chg="undo custSel addSld modSld">
      <pc:chgData name="Ewen" userId="e520b4bf-a196-48b7-bc10-b1590a457daa" providerId="ADAL" clId="{0DFC5532-6B93-4A95-9AB6-87BEF6FE8F0B}" dt="2021-02-01T09:58:21.442" v="605" actId="1076"/>
      <pc:docMkLst>
        <pc:docMk/>
      </pc:docMkLst>
      <pc:sldChg chg="modSp mod">
        <pc:chgData name="Ewen" userId="e520b4bf-a196-48b7-bc10-b1590a457daa" providerId="ADAL" clId="{0DFC5532-6B93-4A95-9AB6-87BEF6FE8F0B}" dt="2021-02-01T09:44:14.318" v="6" actId="20577"/>
        <pc:sldMkLst>
          <pc:docMk/>
          <pc:sldMk cId="1740713487" sldId="259"/>
        </pc:sldMkLst>
        <pc:spChg chg="mod">
          <ac:chgData name="Ewen" userId="e520b4bf-a196-48b7-bc10-b1590a457daa" providerId="ADAL" clId="{0DFC5532-6B93-4A95-9AB6-87BEF6FE8F0B}" dt="2021-02-01T09:44:14.318" v="6" actId="20577"/>
          <ac:spMkLst>
            <pc:docMk/>
            <pc:sldMk cId="1740713487" sldId="259"/>
            <ac:spMk id="3" creationId="{00000000-0000-0000-0000-000000000000}"/>
          </ac:spMkLst>
        </pc:spChg>
      </pc:sldChg>
      <pc:sldChg chg="modSp mod">
        <pc:chgData name="Ewen" userId="e520b4bf-a196-48b7-bc10-b1590a457daa" providerId="ADAL" clId="{0DFC5532-6B93-4A95-9AB6-87BEF6FE8F0B}" dt="2021-02-01T09:46:07.953" v="41" actId="20577"/>
        <pc:sldMkLst>
          <pc:docMk/>
          <pc:sldMk cId="1833689877" sldId="260"/>
        </pc:sldMkLst>
        <pc:spChg chg="mod">
          <ac:chgData name="Ewen" userId="e520b4bf-a196-48b7-bc10-b1590a457daa" providerId="ADAL" clId="{0DFC5532-6B93-4A95-9AB6-87BEF6FE8F0B}" dt="2021-02-01T09:45:45.859" v="16" actId="20577"/>
          <ac:spMkLst>
            <pc:docMk/>
            <pc:sldMk cId="1833689877" sldId="260"/>
            <ac:spMk id="2" creationId="{00000000-0000-0000-0000-000000000000}"/>
          </ac:spMkLst>
        </pc:spChg>
        <pc:spChg chg="mod">
          <ac:chgData name="Ewen" userId="e520b4bf-a196-48b7-bc10-b1590a457daa" providerId="ADAL" clId="{0DFC5532-6B93-4A95-9AB6-87BEF6FE8F0B}" dt="2021-02-01T09:46:07.953" v="41" actId="20577"/>
          <ac:spMkLst>
            <pc:docMk/>
            <pc:sldMk cId="1833689877" sldId="260"/>
            <ac:spMk id="3" creationId="{00000000-0000-0000-0000-000000000000}"/>
          </ac:spMkLst>
        </pc:spChg>
      </pc:sldChg>
      <pc:sldChg chg="modSp mod">
        <pc:chgData name="Ewen" userId="e520b4bf-a196-48b7-bc10-b1590a457daa" providerId="ADAL" clId="{0DFC5532-6B93-4A95-9AB6-87BEF6FE8F0B}" dt="2021-02-01T09:49:50.720" v="330" actId="20577"/>
        <pc:sldMkLst>
          <pc:docMk/>
          <pc:sldMk cId="2321399889" sldId="262"/>
        </pc:sldMkLst>
        <pc:spChg chg="mod">
          <ac:chgData name="Ewen" userId="e520b4bf-a196-48b7-bc10-b1590a457daa" providerId="ADAL" clId="{0DFC5532-6B93-4A95-9AB6-87BEF6FE8F0B}" dt="2021-02-01T09:49:50.720" v="330" actId="20577"/>
          <ac:spMkLst>
            <pc:docMk/>
            <pc:sldMk cId="2321399889" sldId="262"/>
            <ac:spMk id="3" creationId="{00000000-0000-0000-0000-000000000000}"/>
          </ac:spMkLst>
        </pc:spChg>
      </pc:sldChg>
      <pc:sldChg chg="addSp delSp modSp add mod">
        <pc:chgData name="Ewen" userId="e520b4bf-a196-48b7-bc10-b1590a457daa" providerId="ADAL" clId="{0DFC5532-6B93-4A95-9AB6-87BEF6FE8F0B}" dt="2021-02-01T09:58:21.442" v="605" actId="1076"/>
        <pc:sldMkLst>
          <pc:docMk/>
          <pc:sldMk cId="2321384116" sldId="273"/>
        </pc:sldMkLst>
        <pc:spChg chg="mod">
          <ac:chgData name="Ewen" userId="e520b4bf-a196-48b7-bc10-b1590a457daa" providerId="ADAL" clId="{0DFC5532-6B93-4A95-9AB6-87BEF6FE8F0B}" dt="2021-02-01T09:51:45.389" v="362"/>
          <ac:spMkLst>
            <pc:docMk/>
            <pc:sldMk cId="2321384116" sldId="273"/>
            <ac:spMk id="2" creationId="{00000000-0000-0000-0000-000000000000}"/>
          </ac:spMkLst>
        </pc:spChg>
        <pc:spChg chg="mod">
          <ac:chgData name="Ewen" userId="e520b4bf-a196-48b7-bc10-b1590a457daa" providerId="ADAL" clId="{0DFC5532-6B93-4A95-9AB6-87BEF6FE8F0B}" dt="2021-02-01T09:58:18.315" v="604" actId="14100"/>
          <ac:spMkLst>
            <pc:docMk/>
            <pc:sldMk cId="2321384116" sldId="273"/>
            <ac:spMk id="3" creationId="{00000000-0000-0000-0000-000000000000}"/>
          </ac:spMkLst>
        </pc:spChg>
        <pc:graphicFrameChg chg="add mod modGraphic">
          <ac:chgData name="Ewen" userId="e520b4bf-a196-48b7-bc10-b1590a457daa" providerId="ADAL" clId="{0DFC5532-6B93-4A95-9AB6-87BEF6FE8F0B}" dt="2021-02-01T09:58:21.442" v="605" actId="1076"/>
          <ac:graphicFrameMkLst>
            <pc:docMk/>
            <pc:sldMk cId="2321384116" sldId="273"/>
            <ac:graphicFrameMk id="6" creationId="{3E80AA84-F0B2-4727-B54A-24562C502289}"/>
          </ac:graphicFrameMkLst>
        </pc:graphicFrameChg>
        <pc:picChg chg="del">
          <ac:chgData name="Ewen" userId="e520b4bf-a196-48b7-bc10-b1590a457daa" providerId="ADAL" clId="{0DFC5532-6B93-4A95-9AB6-87BEF6FE8F0B}" dt="2021-02-01T09:51:26.488" v="332" actId="478"/>
          <ac:picMkLst>
            <pc:docMk/>
            <pc:sldMk cId="2321384116" sldId="273"/>
            <ac:picMk id="5" creationId="{300B707C-23E4-4AB5-BBDA-B39A52EFDCB4}"/>
          </ac:picMkLst>
        </pc:picChg>
      </pc:sldChg>
    </pc:docChg>
  </pc:docChgLst>
  <pc:docChgLst>
    <pc:chgData name="Frances Meek" userId="S::f.meek@nutrition.org.uk::f3af35cc-3229-46e1-af36-3525661cfbd3" providerId="AD" clId="Web-{4F27AB98-EEAC-01FE-1606-298B980362E6}"/>
    <pc:docChg chg="modSld">
      <pc:chgData name="Frances Meek" userId="S::f.meek@nutrition.org.uk::f3af35cc-3229-46e1-af36-3525661cfbd3" providerId="AD" clId="Web-{4F27AB98-EEAC-01FE-1606-298B980362E6}" dt="2021-03-30T13:33:59.801" v="1" actId="1076"/>
      <pc:docMkLst>
        <pc:docMk/>
      </pc:docMkLst>
      <pc:sldChg chg="modSp">
        <pc:chgData name="Frances Meek" userId="S::f.meek@nutrition.org.uk::f3af35cc-3229-46e1-af36-3525661cfbd3" providerId="AD" clId="Web-{4F27AB98-EEAC-01FE-1606-298B980362E6}" dt="2021-03-30T13:33:59.801" v="1" actId="1076"/>
        <pc:sldMkLst>
          <pc:docMk/>
          <pc:sldMk cId="1740713487" sldId="259"/>
        </pc:sldMkLst>
        <pc:spChg chg="mod">
          <ac:chgData name="Frances Meek" userId="S::f.meek@nutrition.org.uk::f3af35cc-3229-46e1-af36-3525661cfbd3" providerId="AD" clId="Web-{4F27AB98-EEAC-01FE-1606-298B980362E6}" dt="2021-03-30T13:33:59.801" v="1" actId="1076"/>
          <ac:spMkLst>
            <pc:docMk/>
            <pc:sldMk cId="1740713487" sldId="259"/>
            <ac:spMk id="4" creationId="{A9CFF350-9F2F-4176-810A-40E624272BA7}"/>
          </ac:spMkLst>
        </pc:spChg>
      </pc:sldChg>
    </pc:docChg>
  </pc:docChgLst>
  <pc:docChgLst>
    <pc:chgData name="Ewen Trafford" userId="e520b4bf-a196-48b7-bc10-b1590a457daa" providerId="ADAL" clId="{199882E0-C1AA-4D52-AA33-58D98AD7B976}"/>
    <pc:docChg chg="custSel delSld modSld">
      <pc:chgData name="Ewen Trafford" userId="e520b4bf-a196-48b7-bc10-b1590a457daa" providerId="ADAL" clId="{199882E0-C1AA-4D52-AA33-58D98AD7B976}" dt="2021-02-17T15:58:09.241" v="393" actId="20577"/>
      <pc:docMkLst>
        <pc:docMk/>
      </pc:docMkLst>
      <pc:sldChg chg="modSp mod delCm">
        <pc:chgData name="Ewen Trafford" userId="e520b4bf-a196-48b7-bc10-b1590a457daa" providerId="ADAL" clId="{199882E0-C1AA-4D52-AA33-58D98AD7B976}" dt="2021-02-17T15:44:50.686" v="1" actId="1592"/>
        <pc:sldMkLst>
          <pc:docMk/>
          <pc:sldMk cId="1740713487" sldId="259"/>
        </pc:sldMkLst>
        <pc:spChg chg="mod">
          <ac:chgData name="Ewen Trafford" userId="e520b4bf-a196-48b7-bc10-b1590a457daa" providerId="ADAL" clId="{199882E0-C1AA-4D52-AA33-58D98AD7B976}" dt="2021-02-17T15:44:47.764" v="0" actId="20577"/>
          <ac:spMkLst>
            <pc:docMk/>
            <pc:sldMk cId="1740713487" sldId="259"/>
            <ac:spMk id="3" creationId="{00000000-0000-0000-0000-000000000000}"/>
          </ac:spMkLst>
        </pc:spChg>
      </pc:sldChg>
      <pc:sldChg chg="modSp mod delCm">
        <pc:chgData name="Ewen Trafford" userId="e520b4bf-a196-48b7-bc10-b1590a457daa" providerId="ADAL" clId="{199882E0-C1AA-4D52-AA33-58D98AD7B976}" dt="2021-02-17T15:50:50.748" v="57" actId="1592"/>
        <pc:sldMkLst>
          <pc:docMk/>
          <pc:sldMk cId="2321399889" sldId="262"/>
        </pc:sldMkLst>
        <pc:spChg chg="mod">
          <ac:chgData name="Ewen Trafford" userId="e520b4bf-a196-48b7-bc10-b1590a457daa" providerId="ADAL" clId="{199882E0-C1AA-4D52-AA33-58D98AD7B976}" dt="2021-02-17T15:50:47.443" v="55" actId="20577"/>
          <ac:spMkLst>
            <pc:docMk/>
            <pc:sldMk cId="2321399889" sldId="262"/>
            <ac:spMk id="3" creationId="{00000000-0000-0000-0000-000000000000}"/>
          </ac:spMkLst>
        </pc:spChg>
      </pc:sldChg>
      <pc:sldChg chg="modSp mod delCm modCm">
        <pc:chgData name="Ewen Trafford" userId="e520b4bf-a196-48b7-bc10-b1590a457daa" providerId="ADAL" clId="{199882E0-C1AA-4D52-AA33-58D98AD7B976}" dt="2021-02-17T15:58:09.241" v="393" actId="20577"/>
        <pc:sldMkLst>
          <pc:docMk/>
          <pc:sldMk cId="158201347" sldId="264"/>
        </pc:sldMkLst>
        <pc:spChg chg="mod">
          <ac:chgData name="Ewen Trafford" userId="e520b4bf-a196-48b7-bc10-b1590a457daa" providerId="ADAL" clId="{199882E0-C1AA-4D52-AA33-58D98AD7B976}" dt="2021-02-17T15:58:09.241" v="393" actId="20577"/>
          <ac:spMkLst>
            <pc:docMk/>
            <pc:sldMk cId="158201347" sldId="264"/>
            <ac:spMk id="3" creationId="{00000000-0000-0000-0000-000000000000}"/>
          </ac:spMkLst>
        </pc:spChg>
      </pc:sldChg>
      <pc:sldChg chg="modSp mod delCm">
        <pc:chgData name="Ewen Trafford" userId="e520b4bf-a196-48b7-bc10-b1590a457daa" providerId="ADAL" clId="{199882E0-C1AA-4D52-AA33-58D98AD7B976}" dt="2021-02-17T15:53:50.116" v="138" actId="207"/>
        <pc:sldMkLst>
          <pc:docMk/>
          <pc:sldMk cId="3703539547" sldId="267"/>
        </pc:sldMkLst>
        <pc:spChg chg="mod">
          <ac:chgData name="Ewen Trafford" userId="e520b4bf-a196-48b7-bc10-b1590a457daa" providerId="ADAL" clId="{199882E0-C1AA-4D52-AA33-58D98AD7B976}" dt="2021-02-17T15:53:50.116" v="138" actId="207"/>
          <ac:spMkLst>
            <pc:docMk/>
            <pc:sldMk cId="3703539547" sldId="267"/>
            <ac:spMk id="3" creationId="{00000000-0000-0000-0000-000000000000}"/>
          </ac:spMkLst>
        </pc:spChg>
      </pc:sldChg>
      <pc:sldChg chg="del">
        <pc:chgData name="Ewen Trafford" userId="e520b4bf-a196-48b7-bc10-b1590a457daa" providerId="ADAL" clId="{199882E0-C1AA-4D52-AA33-58D98AD7B976}" dt="2021-02-17T15:52:37.987" v="84" actId="2696"/>
        <pc:sldMkLst>
          <pc:docMk/>
          <pc:sldMk cId="3739341131" sldId="268"/>
        </pc:sldMkLst>
      </pc:sldChg>
      <pc:sldChg chg="modSp mod delCm">
        <pc:chgData name="Ewen Trafford" userId="e520b4bf-a196-48b7-bc10-b1590a457daa" providerId="ADAL" clId="{199882E0-C1AA-4D52-AA33-58D98AD7B976}" dt="2021-02-17T15:50:30.086" v="54" actId="1592"/>
        <pc:sldMkLst>
          <pc:docMk/>
          <pc:sldMk cId="2864069849" sldId="271"/>
        </pc:sldMkLst>
        <pc:spChg chg="mod">
          <ac:chgData name="Ewen Trafford" userId="e520b4bf-a196-48b7-bc10-b1590a457daa" providerId="ADAL" clId="{199882E0-C1AA-4D52-AA33-58D98AD7B976}" dt="2021-02-17T15:50:26.617" v="53" actId="20577"/>
          <ac:spMkLst>
            <pc:docMk/>
            <pc:sldMk cId="2864069849" sldId="271"/>
            <ac:spMk id="3" creationId="{00000000-0000-0000-0000-000000000000}"/>
          </ac:spMkLst>
        </pc:spChg>
      </pc:sldChg>
      <pc:sldChg chg="del">
        <pc:chgData name="Ewen Trafford" userId="e520b4bf-a196-48b7-bc10-b1590a457daa" providerId="ADAL" clId="{199882E0-C1AA-4D52-AA33-58D98AD7B976}" dt="2021-02-17T15:52:37.987" v="84" actId="2696"/>
        <pc:sldMkLst>
          <pc:docMk/>
          <pc:sldMk cId="472153149" sldId="272"/>
        </pc:sldMkLst>
      </pc:sldChg>
      <pc:sldChg chg="addSp delSp modSp mod delCm">
        <pc:chgData name="Ewen Trafford" userId="e520b4bf-a196-48b7-bc10-b1590a457daa" providerId="ADAL" clId="{199882E0-C1AA-4D52-AA33-58D98AD7B976}" dt="2021-02-17T15:49:52.994" v="40" actId="1076"/>
        <pc:sldMkLst>
          <pc:docMk/>
          <pc:sldMk cId="2321384116" sldId="273"/>
        </pc:sldMkLst>
        <pc:graphicFrameChg chg="del">
          <ac:chgData name="Ewen Trafford" userId="e520b4bf-a196-48b7-bc10-b1590a457daa" providerId="ADAL" clId="{199882E0-C1AA-4D52-AA33-58D98AD7B976}" dt="2021-02-17T15:45:04.558" v="2" actId="478"/>
          <ac:graphicFrameMkLst>
            <pc:docMk/>
            <pc:sldMk cId="2321384116" sldId="273"/>
            <ac:graphicFrameMk id="6" creationId="{3E80AA84-F0B2-4727-B54A-24562C502289}"/>
          </ac:graphicFrameMkLst>
        </pc:graphicFrameChg>
        <pc:picChg chg="add mod">
          <ac:chgData name="Ewen Trafford" userId="e520b4bf-a196-48b7-bc10-b1590a457daa" providerId="ADAL" clId="{199882E0-C1AA-4D52-AA33-58D98AD7B976}" dt="2021-02-17T15:49:41.586" v="35" actId="1076"/>
          <ac:picMkLst>
            <pc:docMk/>
            <pc:sldMk cId="2321384116" sldId="273"/>
            <ac:picMk id="5" creationId="{DA41A369-06BD-43CB-9A32-E1A494EC1611}"/>
          </ac:picMkLst>
        </pc:picChg>
        <pc:picChg chg="add mod ord modCrop">
          <ac:chgData name="Ewen Trafford" userId="e520b4bf-a196-48b7-bc10-b1590a457daa" providerId="ADAL" clId="{199882E0-C1AA-4D52-AA33-58D98AD7B976}" dt="2021-02-17T15:49:52.994" v="40" actId="1076"/>
          <ac:picMkLst>
            <pc:docMk/>
            <pc:sldMk cId="2321384116" sldId="273"/>
            <ac:picMk id="8" creationId="{37CC188F-9C66-43FB-A31B-FC0291AE4CF2}"/>
          </ac:picMkLst>
        </pc:picChg>
        <pc:picChg chg="add mod ord modCrop">
          <ac:chgData name="Ewen Trafford" userId="e520b4bf-a196-48b7-bc10-b1590a457daa" providerId="ADAL" clId="{199882E0-C1AA-4D52-AA33-58D98AD7B976}" dt="2021-02-17T15:49:48.190" v="38" actId="1076"/>
          <ac:picMkLst>
            <pc:docMk/>
            <pc:sldMk cId="2321384116" sldId="273"/>
            <ac:picMk id="10" creationId="{867BA67C-910C-4905-A235-5DD8683AFF30}"/>
          </ac:picMkLst>
        </pc:picChg>
      </pc:sldChg>
    </pc:docChg>
  </pc:docChgLst>
  <pc:docChgLst>
    <pc:chgData name="Roy Ballam" userId="S::r.ballam@nutrition.org.uk::c142d6ba-9e44-42ad-85a8-e76793bc375e" providerId="AD" clId="Web-{A96F5A14-00C8-313F-6AFF-B5828AB002C7}"/>
    <pc:docChg chg="modSld">
      <pc:chgData name="Roy Ballam" userId="S::r.ballam@nutrition.org.uk::c142d6ba-9e44-42ad-85a8-e76793bc375e" providerId="AD" clId="Web-{A96F5A14-00C8-313F-6AFF-B5828AB002C7}" dt="2021-03-30T13:25:55.766" v="69"/>
      <pc:docMkLst>
        <pc:docMk/>
      </pc:docMkLst>
      <pc:sldChg chg="addSp modSp">
        <pc:chgData name="Roy Ballam" userId="S::r.ballam@nutrition.org.uk::c142d6ba-9e44-42ad-85a8-e76793bc375e" providerId="AD" clId="Web-{A96F5A14-00C8-313F-6AFF-B5828AB002C7}" dt="2021-03-30T13:16:29.331" v="20" actId="1076"/>
        <pc:sldMkLst>
          <pc:docMk/>
          <pc:sldMk cId="1740713487" sldId="259"/>
        </pc:sldMkLst>
        <pc:spChg chg="mod">
          <ac:chgData name="Roy Ballam" userId="S::r.ballam@nutrition.org.uk::c142d6ba-9e44-42ad-85a8-e76793bc375e" providerId="AD" clId="Web-{A96F5A14-00C8-313F-6AFF-B5828AB002C7}" dt="2021-03-30T13:15:29.017" v="6" actId="20577"/>
          <ac:spMkLst>
            <pc:docMk/>
            <pc:sldMk cId="1740713487" sldId="259"/>
            <ac:spMk id="3" creationId="{00000000-0000-0000-0000-000000000000}"/>
          </ac:spMkLst>
        </pc:spChg>
        <pc:spChg chg="add mod">
          <ac:chgData name="Roy Ballam" userId="S::r.ballam@nutrition.org.uk::c142d6ba-9e44-42ad-85a8-e76793bc375e" providerId="AD" clId="Web-{A96F5A14-00C8-313F-6AFF-B5828AB002C7}" dt="2021-03-30T13:16:29.331" v="20" actId="1076"/>
          <ac:spMkLst>
            <pc:docMk/>
            <pc:sldMk cId="1740713487" sldId="259"/>
            <ac:spMk id="4" creationId="{A9CFF350-9F2F-4176-810A-40E624272BA7}"/>
          </ac:spMkLst>
        </pc:spChg>
      </pc:sldChg>
      <pc:sldChg chg="modSp">
        <pc:chgData name="Roy Ballam" userId="S::r.ballam@nutrition.org.uk::c142d6ba-9e44-42ad-85a8-e76793bc375e" providerId="AD" clId="Web-{A96F5A14-00C8-313F-6AFF-B5828AB002C7}" dt="2021-03-30T13:19:10.897" v="43" actId="1076"/>
        <pc:sldMkLst>
          <pc:docMk/>
          <pc:sldMk cId="1833689877" sldId="260"/>
        </pc:sldMkLst>
        <pc:spChg chg="mod">
          <ac:chgData name="Roy Ballam" userId="S::r.ballam@nutrition.org.uk::c142d6ba-9e44-42ad-85a8-e76793bc375e" providerId="AD" clId="Web-{A96F5A14-00C8-313F-6AFF-B5828AB002C7}" dt="2021-03-30T13:19:10.897" v="43" actId="1076"/>
          <ac:spMkLst>
            <pc:docMk/>
            <pc:sldMk cId="1833689877" sldId="260"/>
            <ac:spMk id="3" creationId="{00000000-0000-0000-0000-000000000000}"/>
          </ac:spMkLst>
        </pc:spChg>
        <pc:picChg chg="mod">
          <ac:chgData name="Roy Ballam" userId="S::r.ballam@nutrition.org.uk::c142d6ba-9e44-42ad-85a8-e76793bc375e" providerId="AD" clId="Web-{A96F5A14-00C8-313F-6AFF-B5828AB002C7}" dt="2021-03-30T13:19:08.272" v="42" actId="1076"/>
          <ac:picMkLst>
            <pc:docMk/>
            <pc:sldMk cId="1833689877" sldId="260"/>
            <ac:picMk id="13" creationId="{FEC6AE9A-EAFE-4096-9667-B615F1F1170F}"/>
          </ac:picMkLst>
        </pc:picChg>
      </pc:sldChg>
      <pc:sldChg chg="addSp delSp modSp">
        <pc:chgData name="Roy Ballam" userId="S::r.ballam@nutrition.org.uk::c142d6ba-9e44-42ad-85a8-e76793bc375e" providerId="AD" clId="Web-{A96F5A14-00C8-313F-6AFF-B5828AB002C7}" dt="2021-03-30T13:25:55.766" v="69"/>
        <pc:sldMkLst>
          <pc:docMk/>
          <pc:sldMk cId="242488030" sldId="263"/>
        </pc:sldMkLst>
        <pc:spChg chg="add mod">
          <ac:chgData name="Roy Ballam" userId="S::r.ballam@nutrition.org.uk::c142d6ba-9e44-42ad-85a8-e76793bc375e" providerId="AD" clId="Web-{A96F5A14-00C8-313F-6AFF-B5828AB002C7}" dt="2021-03-30T13:24:53.686" v="55" actId="1076"/>
          <ac:spMkLst>
            <pc:docMk/>
            <pc:sldMk cId="242488030" sldId="263"/>
            <ac:spMk id="4" creationId="{D602A3B2-DDA4-461F-80B2-181729F1116B}"/>
          </ac:spMkLst>
        </pc:spChg>
        <pc:spChg chg="mod">
          <ac:chgData name="Roy Ballam" userId="S::r.ballam@nutrition.org.uk::c142d6ba-9e44-42ad-85a8-e76793bc375e" providerId="AD" clId="Web-{A96F5A14-00C8-313F-6AFF-B5828AB002C7}" dt="2021-03-30T13:22:46.465" v="48" actId="20577"/>
          <ac:spMkLst>
            <pc:docMk/>
            <pc:sldMk cId="242488030" sldId="263"/>
            <ac:spMk id="6" creationId="{51980940-3766-4C22-8B5E-9CE1E9E75E1E}"/>
          </ac:spMkLst>
        </pc:spChg>
        <pc:spChg chg="add del mod">
          <ac:chgData name="Roy Ballam" userId="S::r.ballam@nutrition.org.uk::c142d6ba-9e44-42ad-85a8-e76793bc375e" providerId="AD" clId="Web-{A96F5A14-00C8-313F-6AFF-B5828AB002C7}" dt="2021-03-30T13:25:55.766" v="69"/>
          <ac:spMkLst>
            <pc:docMk/>
            <pc:sldMk cId="242488030" sldId="263"/>
            <ac:spMk id="7" creationId="{1A95C1C1-2534-485C-9908-DDE78EB1A6F1}"/>
          </ac:spMkLst>
        </pc:spChg>
      </pc:sldChg>
      <pc:sldChg chg="modSp">
        <pc:chgData name="Roy Ballam" userId="S::r.ballam@nutrition.org.uk::c142d6ba-9e44-42ad-85a8-e76793bc375e" providerId="AD" clId="Web-{A96F5A14-00C8-313F-6AFF-B5828AB002C7}" dt="2021-03-30T13:14:46.391" v="3" actId="14100"/>
        <pc:sldMkLst>
          <pc:docMk/>
          <pc:sldMk cId="230130466" sldId="265"/>
        </pc:sldMkLst>
        <pc:spChg chg="mod">
          <ac:chgData name="Roy Ballam" userId="S::r.ballam@nutrition.org.uk::c142d6ba-9e44-42ad-85a8-e76793bc375e" providerId="AD" clId="Web-{A96F5A14-00C8-313F-6AFF-B5828AB002C7}" dt="2021-03-30T13:14:46.391" v="3" actId="14100"/>
          <ac:spMkLst>
            <pc:docMk/>
            <pc:sldMk cId="230130466" sldId="265"/>
            <ac:spMk id="3" creationId="{00000000-0000-0000-0000-000000000000}"/>
          </ac:spMkLst>
        </pc:spChg>
      </pc:sldChg>
      <pc:sldChg chg="addSp modSp">
        <pc:chgData name="Roy Ballam" userId="S::r.ballam@nutrition.org.uk::c142d6ba-9e44-42ad-85a8-e76793bc375e" providerId="AD" clId="Web-{A96F5A14-00C8-313F-6AFF-B5828AB002C7}" dt="2021-03-30T13:17:16.301" v="38" actId="20577"/>
        <pc:sldMkLst>
          <pc:docMk/>
          <pc:sldMk cId="2864069849" sldId="271"/>
        </pc:sldMkLst>
        <pc:spChg chg="add mod">
          <ac:chgData name="Roy Ballam" userId="S::r.ballam@nutrition.org.uk::c142d6ba-9e44-42ad-85a8-e76793bc375e" providerId="AD" clId="Web-{A96F5A14-00C8-313F-6AFF-B5828AB002C7}" dt="2021-03-30T13:17:16.301" v="38" actId="20577"/>
          <ac:spMkLst>
            <pc:docMk/>
            <pc:sldMk cId="2864069849" sldId="271"/>
            <ac:spMk id="4" creationId="{A56306C0-A2F3-4F57-B4A4-A951722F72DA}"/>
          </ac:spMkLst>
        </pc:spChg>
        <pc:spChg chg="mod">
          <ac:chgData name="Roy Ballam" userId="S::r.ballam@nutrition.org.uk::c142d6ba-9e44-42ad-85a8-e76793bc375e" providerId="AD" clId="Web-{A96F5A14-00C8-313F-6AFF-B5828AB002C7}" dt="2021-03-30T13:16:53.316" v="21" actId="20577"/>
          <ac:spMkLst>
            <pc:docMk/>
            <pc:sldMk cId="2864069849" sldId="271"/>
            <ac:spMk id="8" creationId="{5DAEE80F-7FE6-4087-9C66-95D9755BB963}"/>
          </ac:spMkLst>
        </pc:spChg>
      </pc:sldChg>
    </pc:docChg>
  </pc:docChgLst>
  <pc:docChgLst>
    <pc:chgData name="Roy Ballam" userId="S::r.ballam@nutrition.org.uk::c142d6ba-9e44-42ad-85a8-e76793bc375e" providerId="AD" clId="Web-{FE0FB79F-B0AC-2000-B593-E7CCA9B1A2DB}"/>
    <pc:docChg chg="modSld">
      <pc:chgData name="Roy Ballam" userId="S::r.ballam@nutrition.org.uk::c142d6ba-9e44-42ad-85a8-e76793bc375e" providerId="AD" clId="Web-{FE0FB79F-B0AC-2000-B593-E7CCA9B1A2DB}" dt="2021-03-23T11:41:58.553" v="561" actId="1076"/>
      <pc:docMkLst>
        <pc:docMk/>
      </pc:docMkLst>
      <pc:sldChg chg="addSp modSp">
        <pc:chgData name="Roy Ballam" userId="S::r.ballam@nutrition.org.uk::c142d6ba-9e44-42ad-85a8-e76793bc375e" providerId="AD" clId="Web-{FE0FB79F-B0AC-2000-B593-E7CCA9B1A2DB}" dt="2021-03-23T11:28:23.415" v="159" actId="1076"/>
        <pc:sldMkLst>
          <pc:docMk/>
          <pc:sldMk cId="1740713487" sldId="259"/>
        </pc:sldMkLst>
        <pc:spChg chg="add mod">
          <ac:chgData name="Roy Ballam" userId="S::r.ballam@nutrition.org.uk::c142d6ba-9e44-42ad-85a8-e76793bc375e" providerId="AD" clId="Web-{FE0FB79F-B0AC-2000-B593-E7CCA9B1A2DB}" dt="2021-03-23T11:26:19.460" v="116" actId="1076"/>
          <ac:spMkLst>
            <pc:docMk/>
            <pc:sldMk cId="1740713487" sldId="259"/>
            <ac:spMk id="4" creationId="{6336BB9D-287B-454E-91F6-5913AD551189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28:23.415" v="159" actId="1076"/>
          <ac:spMkLst>
            <pc:docMk/>
            <pc:sldMk cId="1740713487" sldId="259"/>
            <ac:spMk id="8" creationId="{4C6A56EC-0260-4779-92D2-CCF70D4AABB0}"/>
          </ac:spMkLst>
        </pc:spChg>
      </pc:sldChg>
      <pc:sldChg chg="addSp modSp">
        <pc:chgData name="Roy Ballam" userId="S::r.ballam@nutrition.org.uk::c142d6ba-9e44-42ad-85a8-e76793bc375e" providerId="AD" clId="Web-{FE0FB79F-B0AC-2000-B593-E7CCA9B1A2DB}" dt="2021-03-23T11:36:29.986" v="385" actId="20577"/>
        <pc:sldMkLst>
          <pc:docMk/>
          <pc:sldMk cId="1833689877" sldId="260"/>
        </pc:sldMkLst>
        <pc:spChg chg="add mod">
          <ac:chgData name="Roy Ballam" userId="S::r.ballam@nutrition.org.uk::c142d6ba-9e44-42ad-85a8-e76793bc375e" providerId="AD" clId="Web-{FE0FB79F-B0AC-2000-B593-E7CCA9B1A2DB}" dt="2021-03-23T11:34:40.546" v="314" actId="1076"/>
          <ac:spMkLst>
            <pc:docMk/>
            <pc:sldMk cId="1833689877" sldId="260"/>
            <ac:spMk id="5" creationId="{F7E0DA31-16B9-4709-8F63-744D032AF97A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36:29.986" v="385" actId="20577"/>
          <ac:spMkLst>
            <pc:docMk/>
            <pc:sldMk cId="1833689877" sldId="260"/>
            <ac:spMk id="6" creationId="{956F8582-1AE3-40BE-8241-1625B94B7FFB}"/>
          </ac:spMkLst>
        </pc:spChg>
      </pc:sldChg>
      <pc:sldChg chg="addSp modSp">
        <pc:chgData name="Roy Ballam" userId="S::r.ballam@nutrition.org.uk::c142d6ba-9e44-42ad-85a8-e76793bc375e" providerId="AD" clId="Web-{FE0FB79F-B0AC-2000-B593-E7CCA9B1A2DB}" dt="2021-03-23T11:32:50.076" v="284" actId="20577"/>
        <pc:sldMkLst>
          <pc:docMk/>
          <pc:sldMk cId="2321399889" sldId="262"/>
        </pc:sldMkLst>
        <pc:spChg chg="add mod">
          <ac:chgData name="Roy Ballam" userId="S::r.ballam@nutrition.org.uk::c142d6ba-9e44-42ad-85a8-e76793bc375e" providerId="AD" clId="Web-{FE0FB79F-B0AC-2000-B593-E7CCA9B1A2DB}" dt="2021-03-23T11:31:58.122" v="275" actId="1076"/>
          <ac:spMkLst>
            <pc:docMk/>
            <pc:sldMk cId="2321399889" sldId="262"/>
            <ac:spMk id="4" creationId="{12499B2C-8720-4609-BB4D-75E786D471C1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32:50.076" v="284" actId="20577"/>
          <ac:spMkLst>
            <pc:docMk/>
            <pc:sldMk cId="2321399889" sldId="262"/>
            <ac:spMk id="6" creationId="{445DDE1F-1789-4A34-A7A6-6834749CE6BA}"/>
          </ac:spMkLst>
        </pc:spChg>
      </pc:sldChg>
      <pc:sldChg chg="addSp delSp modSp">
        <pc:chgData name="Roy Ballam" userId="S::r.ballam@nutrition.org.uk::c142d6ba-9e44-42ad-85a8-e76793bc375e" providerId="AD" clId="Web-{FE0FB79F-B0AC-2000-B593-E7CCA9B1A2DB}" dt="2021-03-23T11:37:28.893" v="461" actId="1076"/>
        <pc:sldMkLst>
          <pc:docMk/>
          <pc:sldMk cId="242488030" sldId="263"/>
        </pc:sldMkLst>
        <pc:spChg chg="add del mod">
          <ac:chgData name="Roy Ballam" userId="S::r.ballam@nutrition.org.uk::c142d6ba-9e44-42ad-85a8-e76793bc375e" providerId="AD" clId="Web-{FE0FB79F-B0AC-2000-B593-E7CCA9B1A2DB}" dt="2021-03-23T11:36:30.361" v="389"/>
          <ac:spMkLst>
            <pc:docMk/>
            <pc:sldMk cId="242488030" sldId="263"/>
            <ac:spMk id="4" creationId="{428F3D0E-6990-427C-9AB6-9AED53860768}"/>
          </ac:spMkLst>
        </pc:spChg>
        <pc:spChg chg="add del">
          <ac:chgData name="Roy Ballam" userId="S::r.ballam@nutrition.org.uk::c142d6ba-9e44-42ad-85a8-e76793bc375e" providerId="AD" clId="Web-{FE0FB79F-B0AC-2000-B593-E7CCA9B1A2DB}" dt="2021-03-23T11:36:30.470" v="391"/>
          <ac:spMkLst>
            <pc:docMk/>
            <pc:sldMk cId="242488030" sldId="263"/>
            <ac:spMk id="7" creationId="{5CC70020-18B8-4218-BA90-8BCB2E20E9AD}"/>
          </ac:spMkLst>
        </pc:spChg>
        <pc:spChg chg="add del mod">
          <ac:chgData name="Roy Ballam" userId="S::r.ballam@nutrition.org.uk::c142d6ba-9e44-42ad-85a8-e76793bc375e" providerId="AD" clId="Web-{FE0FB79F-B0AC-2000-B593-E7CCA9B1A2DB}" dt="2021-03-23T11:36:30.689" v="395"/>
          <ac:spMkLst>
            <pc:docMk/>
            <pc:sldMk cId="242488030" sldId="263"/>
            <ac:spMk id="8" creationId="{A93F4776-C624-4D23-B5AF-BAE428084113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36:43.158" v="422" actId="14100"/>
          <ac:spMkLst>
            <pc:docMk/>
            <pc:sldMk cId="242488030" sldId="263"/>
            <ac:spMk id="10" creationId="{22969DE4-461D-40A6-98B9-3DE1B1F0A3B1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37:05.830" v="433" actId="1076"/>
          <ac:spMkLst>
            <pc:docMk/>
            <pc:sldMk cId="242488030" sldId="263"/>
            <ac:spMk id="11" creationId="{B45A15FD-7963-425B-AC46-DC62A57F8F61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37:28.893" v="461" actId="1076"/>
          <ac:spMkLst>
            <pc:docMk/>
            <pc:sldMk cId="242488030" sldId="263"/>
            <ac:spMk id="12" creationId="{F802E173-6FB4-4888-BE71-EA849CD70CA4}"/>
          </ac:spMkLst>
        </pc:spChg>
      </pc:sldChg>
      <pc:sldChg chg="addSp modSp">
        <pc:chgData name="Roy Ballam" userId="S::r.ballam@nutrition.org.uk::c142d6ba-9e44-42ad-85a8-e76793bc375e" providerId="AD" clId="Web-{FE0FB79F-B0AC-2000-B593-E7CCA9B1A2DB}" dt="2021-03-23T11:38:56.754" v="495" actId="20577"/>
        <pc:sldMkLst>
          <pc:docMk/>
          <pc:sldMk cId="158201347" sldId="264"/>
        </pc:sldMkLst>
        <pc:spChg chg="mod">
          <ac:chgData name="Roy Ballam" userId="S::r.ballam@nutrition.org.uk::c142d6ba-9e44-42ad-85a8-e76793bc375e" providerId="AD" clId="Web-{FE0FB79F-B0AC-2000-B593-E7CCA9B1A2DB}" dt="2021-03-23T11:38:56.754" v="495" actId="20577"/>
          <ac:spMkLst>
            <pc:docMk/>
            <pc:sldMk cId="158201347" sldId="264"/>
            <ac:spMk id="3" creationId="{00000000-0000-0000-0000-000000000000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38:13.440" v="493" actId="14100"/>
          <ac:spMkLst>
            <pc:docMk/>
            <pc:sldMk cId="158201347" sldId="264"/>
            <ac:spMk id="4" creationId="{42DF0218-7C67-4783-82C6-CF43CE180D38}"/>
          </ac:spMkLst>
        </pc:spChg>
      </pc:sldChg>
      <pc:sldChg chg="addSp modSp">
        <pc:chgData name="Roy Ballam" userId="S::r.ballam@nutrition.org.uk::c142d6ba-9e44-42ad-85a8-e76793bc375e" providerId="AD" clId="Web-{FE0FB79F-B0AC-2000-B593-E7CCA9B1A2DB}" dt="2021-03-23T11:33:55.843" v="306" actId="20577"/>
        <pc:sldMkLst>
          <pc:docMk/>
          <pc:sldMk cId="230130466" sldId="265"/>
        </pc:sldMkLst>
        <pc:spChg chg="add mod">
          <ac:chgData name="Roy Ballam" userId="S::r.ballam@nutrition.org.uk::c142d6ba-9e44-42ad-85a8-e76793bc375e" providerId="AD" clId="Web-{FE0FB79F-B0AC-2000-B593-E7CCA9B1A2DB}" dt="2021-03-23T11:23:44.614" v="15" actId="1076"/>
          <ac:spMkLst>
            <pc:docMk/>
            <pc:sldMk cId="230130466" sldId="265"/>
            <ac:spMk id="4" creationId="{621E2240-48DC-470D-A133-F67C3F4A2650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33:55.843" v="306" actId="20577"/>
          <ac:spMkLst>
            <pc:docMk/>
            <pc:sldMk cId="230130466" sldId="265"/>
            <ac:spMk id="5" creationId="{7A3069F2-ED55-4969-AF66-39C89FA764D7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24:05.052" v="29" actId="1076"/>
          <ac:spMkLst>
            <pc:docMk/>
            <pc:sldMk cId="230130466" sldId="265"/>
            <ac:spMk id="6" creationId="{99AA9ADF-5A05-496D-BB02-ABC80595B4EC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24:27.099" v="39" actId="20577"/>
          <ac:spMkLst>
            <pc:docMk/>
            <pc:sldMk cId="230130466" sldId="265"/>
            <ac:spMk id="7" creationId="{1C4F303C-72B6-4417-9F30-477C31EDE07A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25:12.131" v="58" actId="20577"/>
          <ac:spMkLst>
            <pc:docMk/>
            <pc:sldMk cId="230130466" sldId="265"/>
            <ac:spMk id="8" creationId="{E8F14658-E3F4-4537-96FC-AE8BFAF154F2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25:35.256" v="73" actId="20577"/>
          <ac:spMkLst>
            <pc:docMk/>
            <pc:sldMk cId="230130466" sldId="265"/>
            <ac:spMk id="9" creationId="{D017F97D-91BC-40B4-81BE-C75F29A2DD33}"/>
          </ac:spMkLst>
        </pc:spChg>
      </pc:sldChg>
      <pc:sldChg chg="addSp modSp">
        <pc:chgData name="Roy Ballam" userId="S::r.ballam@nutrition.org.uk::c142d6ba-9e44-42ad-85a8-e76793bc375e" providerId="AD" clId="Web-{FE0FB79F-B0AC-2000-B593-E7CCA9B1A2DB}" dt="2021-03-23T11:41:58.553" v="561" actId="1076"/>
        <pc:sldMkLst>
          <pc:docMk/>
          <pc:sldMk cId="3703539547" sldId="267"/>
        </pc:sldMkLst>
        <pc:spChg chg="add mod">
          <ac:chgData name="Roy Ballam" userId="S::r.ballam@nutrition.org.uk::c142d6ba-9e44-42ad-85a8-e76793bc375e" providerId="AD" clId="Web-{FE0FB79F-B0AC-2000-B593-E7CCA9B1A2DB}" dt="2021-03-23T11:41:27.787" v="541" actId="1076"/>
          <ac:spMkLst>
            <pc:docMk/>
            <pc:sldMk cId="3703539547" sldId="267"/>
            <ac:spMk id="4" creationId="{82F4C531-7696-432A-810B-39E40D534E1A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41:58.553" v="561" actId="1076"/>
          <ac:spMkLst>
            <pc:docMk/>
            <pc:sldMk cId="3703539547" sldId="267"/>
            <ac:spMk id="8" creationId="{9EB7FA33-FC5D-4A91-9AA5-FF2CDC9C2736}"/>
          </ac:spMkLst>
        </pc:spChg>
      </pc:sldChg>
      <pc:sldChg chg="addSp modSp">
        <pc:chgData name="Roy Ballam" userId="S::r.ballam@nutrition.org.uk::c142d6ba-9e44-42ad-85a8-e76793bc375e" providerId="AD" clId="Web-{FE0FB79F-B0AC-2000-B593-E7CCA9B1A2DB}" dt="2021-03-23T11:33:09.639" v="296" actId="20577"/>
        <pc:sldMkLst>
          <pc:docMk/>
          <pc:sldMk cId="2864069849" sldId="271"/>
        </pc:sldMkLst>
        <pc:spChg chg="add mod">
          <ac:chgData name="Roy Ballam" userId="S::r.ballam@nutrition.org.uk::c142d6ba-9e44-42ad-85a8-e76793bc375e" providerId="AD" clId="Web-{FE0FB79F-B0AC-2000-B593-E7CCA9B1A2DB}" dt="2021-03-23T11:29:52.323" v="222" actId="20577"/>
          <ac:spMkLst>
            <pc:docMk/>
            <pc:sldMk cId="2864069849" sldId="271"/>
            <ac:spMk id="4" creationId="{1F2D0B0C-E71F-4BC5-A87D-3E3743371E2B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33:09.639" v="296" actId="20577"/>
          <ac:spMkLst>
            <pc:docMk/>
            <pc:sldMk cId="2864069849" sldId="271"/>
            <ac:spMk id="6" creationId="{BC530487-3F2E-4D3D-84E7-D8C4F39342F4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30:19.542" v="241" actId="1076"/>
          <ac:spMkLst>
            <pc:docMk/>
            <pc:sldMk cId="2864069849" sldId="271"/>
            <ac:spMk id="11" creationId="{76527171-B50F-42D4-AD3D-003C46480018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30:37.402" v="251" actId="20577"/>
          <ac:spMkLst>
            <pc:docMk/>
            <pc:sldMk cId="2864069849" sldId="271"/>
            <ac:spMk id="12" creationId="{DC983C08-0B68-4858-8E82-259A1E224F74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30:51.512" v="266" actId="20577"/>
          <ac:spMkLst>
            <pc:docMk/>
            <pc:sldMk cId="2864069849" sldId="271"/>
            <ac:spMk id="13" creationId="{68B5D9C4-5B65-4A0B-9EC6-B03BC2AE6001}"/>
          </ac:spMkLst>
        </pc:spChg>
      </pc:sldChg>
      <pc:sldChg chg="addSp modSp">
        <pc:chgData name="Roy Ballam" userId="S::r.ballam@nutrition.org.uk::c142d6ba-9e44-42ad-85a8-e76793bc375e" providerId="AD" clId="Web-{FE0FB79F-B0AC-2000-B593-E7CCA9B1A2DB}" dt="2021-03-23T11:29:36.370" v="210" actId="20577"/>
        <pc:sldMkLst>
          <pc:docMk/>
          <pc:sldMk cId="2321384116" sldId="273"/>
        </pc:sldMkLst>
        <pc:spChg chg="add mod">
          <ac:chgData name="Roy Ballam" userId="S::r.ballam@nutrition.org.uk::c142d6ba-9e44-42ad-85a8-e76793bc375e" providerId="AD" clId="Web-{FE0FB79F-B0AC-2000-B593-E7CCA9B1A2DB}" dt="2021-03-23T11:29:14.776" v="196" actId="20577"/>
          <ac:spMkLst>
            <pc:docMk/>
            <pc:sldMk cId="2321384116" sldId="273"/>
            <ac:spMk id="6" creationId="{9C097FBE-4A63-435B-ADED-2B361244CCF3}"/>
          </ac:spMkLst>
        </pc:spChg>
        <pc:spChg chg="add mod">
          <ac:chgData name="Roy Ballam" userId="S::r.ballam@nutrition.org.uk::c142d6ba-9e44-42ad-85a8-e76793bc375e" providerId="AD" clId="Web-{FE0FB79F-B0AC-2000-B593-E7CCA9B1A2DB}" dt="2021-03-23T11:29:36.370" v="210" actId="20577"/>
          <ac:spMkLst>
            <pc:docMk/>
            <pc:sldMk cId="2321384116" sldId="273"/>
            <ac:spMk id="11" creationId="{A43D6327-59B9-4027-91B4-406FAB5F1096}"/>
          </ac:spMkLst>
        </pc:spChg>
      </pc:sldChg>
    </pc:docChg>
  </pc:docChgLst>
  <pc:docChgLst>
    <pc:chgData name="Ewen Trafford" userId="e520b4bf-a196-48b7-bc10-b1590a457daa" providerId="ADAL" clId="{3467E017-1309-416A-BDCA-3477022ADC28}"/>
    <pc:docChg chg="undo custSel mod addSld delSld modSld sldOrd">
      <pc:chgData name="Ewen Trafford" userId="e520b4bf-a196-48b7-bc10-b1590a457daa" providerId="ADAL" clId="{3467E017-1309-416A-BDCA-3477022ADC28}" dt="2021-01-27T07:39:53.699" v="6335" actId="1076"/>
      <pc:docMkLst>
        <pc:docMk/>
      </pc:docMkLst>
      <pc:sldChg chg="modSp mod">
        <pc:chgData name="Ewen Trafford" userId="e520b4bf-a196-48b7-bc10-b1590a457daa" providerId="ADAL" clId="{3467E017-1309-416A-BDCA-3477022ADC28}" dt="2021-01-17T18:41:33.866" v="27" actId="20577"/>
        <pc:sldMkLst>
          <pc:docMk/>
          <pc:sldMk cId="1955166399" sldId="256"/>
        </pc:sldMkLst>
        <pc:spChg chg="mod">
          <ac:chgData name="Ewen Trafford" userId="e520b4bf-a196-48b7-bc10-b1590a457daa" providerId="ADAL" clId="{3467E017-1309-416A-BDCA-3477022ADC28}" dt="2021-01-17T18:41:33.866" v="27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addSp modSp mod">
        <pc:chgData name="Ewen Trafford" userId="e520b4bf-a196-48b7-bc10-b1590a457daa" providerId="ADAL" clId="{3467E017-1309-416A-BDCA-3477022ADC28}" dt="2021-01-21T20:16:02.337" v="3106" actId="20577"/>
        <pc:sldMkLst>
          <pc:docMk/>
          <pc:sldMk cId="1740713487" sldId="259"/>
        </pc:sldMkLst>
        <pc:spChg chg="mod">
          <ac:chgData name="Ewen Trafford" userId="e520b4bf-a196-48b7-bc10-b1590a457daa" providerId="ADAL" clId="{3467E017-1309-416A-BDCA-3477022ADC28}" dt="2021-01-17T18:42:44.347" v="97" actId="20577"/>
          <ac:spMkLst>
            <pc:docMk/>
            <pc:sldMk cId="1740713487" sldId="259"/>
            <ac:spMk id="2" creationId="{00000000-0000-0000-0000-000000000000}"/>
          </ac:spMkLst>
        </pc:spChg>
        <pc:spChg chg="mod">
          <ac:chgData name="Ewen Trafford" userId="e520b4bf-a196-48b7-bc10-b1590a457daa" providerId="ADAL" clId="{3467E017-1309-416A-BDCA-3477022ADC28}" dt="2021-01-21T20:16:02.337" v="3106" actId="20577"/>
          <ac:spMkLst>
            <pc:docMk/>
            <pc:sldMk cId="1740713487" sldId="259"/>
            <ac:spMk id="3" creationId="{00000000-0000-0000-0000-000000000000}"/>
          </ac:spMkLst>
        </pc:spChg>
        <pc:picChg chg="add mod">
          <ac:chgData name="Ewen Trafford" userId="e520b4bf-a196-48b7-bc10-b1590a457daa" providerId="ADAL" clId="{3467E017-1309-416A-BDCA-3477022ADC28}" dt="2021-01-21T18:16:40.350" v="951" actId="1076"/>
          <ac:picMkLst>
            <pc:docMk/>
            <pc:sldMk cId="1740713487" sldId="259"/>
            <ac:picMk id="5" creationId="{300B707C-23E4-4AB5-BBDA-B39A52EFDCB4}"/>
          </ac:picMkLst>
        </pc:picChg>
      </pc:sldChg>
      <pc:sldChg chg="modSp mod ord">
        <pc:chgData name="Ewen Trafford" userId="e520b4bf-a196-48b7-bc10-b1590a457daa" providerId="ADAL" clId="{3467E017-1309-416A-BDCA-3477022ADC28}" dt="2021-01-21T20:17:39.284" v="3212" actId="14100"/>
        <pc:sldMkLst>
          <pc:docMk/>
          <pc:sldMk cId="1833689877" sldId="260"/>
        </pc:sldMkLst>
        <pc:spChg chg="mod">
          <ac:chgData name="Ewen Trafford" userId="e520b4bf-a196-48b7-bc10-b1590a457daa" providerId="ADAL" clId="{3467E017-1309-416A-BDCA-3477022ADC28}" dt="2021-01-21T20:17:39.284" v="3212" actId="14100"/>
          <ac:spMkLst>
            <pc:docMk/>
            <pc:sldMk cId="1833689877" sldId="260"/>
            <ac:spMk id="2" creationId="{00000000-0000-0000-0000-000000000000}"/>
          </ac:spMkLst>
        </pc:spChg>
        <pc:spChg chg="mod">
          <ac:chgData name="Ewen Trafford" userId="e520b4bf-a196-48b7-bc10-b1590a457daa" providerId="ADAL" clId="{3467E017-1309-416A-BDCA-3477022ADC28}" dt="2021-01-21T20:08:38.743" v="2759" actId="404"/>
          <ac:spMkLst>
            <pc:docMk/>
            <pc:sldMk cId="1833689877" sldId="260"/>
            <ac:spMk id="3" creationId="{00000000-0000-0000-0000-000000000000}"/>
          </ac:spMkLst>
        </pc:spChg>
        <pc:spChg chg="mod">
          <ac:chgData name="Ewen Trafford" userId="e520b4bf-a196-48b7-bc10-b1590a457daa" providerId="ADAL" clId="{3467E017-1309-416A-BDCA-3477022ADC28}" dt="2021-01-21T20:16:45.468" v="3143" actId="20577"/>
          <ac:spMkLst>
            <pc:docMk/>
            <pc:sldMk cId="1833689877" sldId="260"/>
            <ac:spMk id="4" creationId="{00000000-0000-0000-0000-000000000000}"/>
          </ac:spMkLst>
        </pc:spChg>
      </pc:sldChg>
      <pc:sldChg chg="modSp mod">
        <pc:chgData name="Ewen Trafford" userId="e520b4bf-a196-48b7-bc10-b1590a457daa" providerId="ADAL" clId="{3467E017-1309-416A-BDCA-3477022ADC28}" dt="2021-01-17T18:41:46.667" v="55" actId="20577"/>
        <pc:sldMkLst>
          <pc:docMk/>
          <pc:sldMk cId="2302005153" sldId="261"/>
        </pc:sldMkLst>
        <pc:spChg chg="mod">
          <ac:chgData name="Ewen Trafford" userId="e520b4bf-a196-48b7-bc10-b1590a457daa" providerId="ADAL" clId="{3467E017-1309-416A-BDCA-3477022ADC28}" dt="2021-01-17T18:41:46.667" v="55" actId="20577"/>
          <ac:spMkLst>
            <pc:docMk/>
            <pc:sldMk cId="2302005153" sldId="261"/>
            <ac:spMk id="2" creationId="{00000000-0000-0000-0000-000000000000}"/>
          </ac:spMkLst>
        </pc:spChg>
      </pc:sldChg>
      <pc:sldChg chg="addSp delSp modSp add mod setBg">
        <pc:chgData name="Ewen Trafford" userId="e520b4bf-a196-48b7-bc10-b1590a457daa" providerId="ADAL" clId="{3467E017-1309-416A-BDCA-3477022ADC28}" dt="2021-01-21T20:16:58.041" v="3147" actId="20577"/>
        <pc:sldMkLst>
          <pc:docMk/>
          <pc:sldMk cId="2321399889" sldId="262"/>
        </pc:sldMkLst>
        <pc:spChg chg="mod">
          <ac:chgData name="Ewen Trafford" userId="e520b4bf-a196-48b7-bc10-b1590a457daa" providerId="ADAL" clId="{3467E017-1309-416A-BDCA-3477022ADC28}" dt="2021-01-21T20:05:49.388" v="2493" actId="26606"/>
          <ac:spMkLst>
            <pc:docMk/>
            <pc:sldMk cId="2321399889" sldId="262"/>
            <ac:spMk id="2" creationId="{00000000-0000-0000-0000-000000000000}"/>
          </ac:spMkLst>
        </pc:spChg>
        <pc:spChg chg="mod">
          <ac:chgData name="Ewen Trafford" userId="e520b4bf-a196-48b7-bc10-b1590a457daa" providerId="ADAL" clId="{3467E017-1309-416A-BDCA-3477022ADC28}" dt="2021-01-21T20:16:58.041" v="3147" actId="20577"/>
          <ac:spMkLst>
            <pc:docMk/>
            <pc:sldMk cId="2321399889" sldId="262"/>
            <ac:spMk id="3" creationId="{00000000-0000-0000-0000-000000000000}"/>
          </ac:spMkLst>
        </pc:spChg>
        <pc:spChg chg="add mod">
          <ac:chgData name="Ewen Trafford" userId="e520b4bf-a196-48b7-bc10-b1590a457daa" providerId="ADAL" clId="{3467E017-1309-416A-BDCA-3477022ADC28}" dt="2021-01-21T20:16:29.422" v="3135" actId="20577"/>
          <ac:spMkLst>
            <pc:docMk/>
            <pc:sldMk cId="2321399889" sldId="262"/>
            <ac:spMk id="8" creationId="{BC2D064B-35FE-4E7C-A112-B42EC3AD25E3}"/>
          </ac:spMkLst>
        </pc:spChg>
        <pc:spChg chg="add del">
          <ac:chgData name="Ewen Trafford" userId="e520b4bf-a196-48b7-bc10-b1590a457daa" providerId="ADAL" clId="{3467E017-1309-416A-BDCA-3477022ADC28}" dt="2021-01-21T20:05:49.388" v="2493" actId="26606"/>
          <ac:spMkLst>
            <pc:docMk/>
            <pc:sldMk cId="2321399889" sldId="262"/>
            <ac:spMk id="10" creationId="{45D37F4E-DDB4-456B-97E0-9937730A039F}"/>
          </ac:spMkLst>
        </pc:spChg>
        <pc:spChg chg="add del">
          <ac:chgData name="Ewen Trafford" userId="e520b4bf-a196-48b7-bc10-b1590a457daa" providerId="ADAL" clId="{3467E017-1309-416A-BDCA-3477022ADC28}" dt="2021-01-21T20:05:49.388" v="2493" actId="26606"/>
          <ac:spMkLst>
            <pc:docMk/>
            <pc:sldMk cId="2321399889" sldId="262"/>
            <ac:spMk id="12" creationId="{B2DD41CD-8F47-4F56-AD12-4E2FF7696987}"/>
          </ac:spMkLst>
        </pc:spChg>
        <pc:picChg chg="add mod">
          <ac:chgData name="Ewen Trafford" userId="e520b4bf-a196-48b7-bc10-b1590a457daa" providerId="ADAL" clId="{3467E017-1309-416A-BDCA-3477022ADC28}" dt="2021-01-21T20:05:53.880" v="2495" actId="1076"/>
          <ac:picMkLst>
            <pc:docMk/>
            <pc:sldMk cId="2321399889" sldId="262"/>
            <ac:picMk id="5" creationId="{E85D8352-9C38-422E-8D55-802573E05CC7}"/>
          </ac:picMkLst>
        </pc:picChg>
      </pc:sldChg>
      <pc:sldChg chg="addSp modSp add mod">
        <pc:chgData name="Ewen Trafford" userId="e520b4bf-a196-48b7-bc10-b1590a457daa" providerId="ADAL" clId="{3467E017-1309-416A-BDCA-3477022ADC28}" dt="2021-01-27T07:06:16.608" v="4685" actId="14100"/>
        <pc:sldMkLst>
          <pc:docMk/>
          <pc:sldMk cId="242488030" sldId="263"/>
        </pc:sldMkLst>
        <pc:spChg chg="mod">
          <ac:chgData name="Ewen Trafford" userId="e520b4bf-a196-48b7-bc10-b1590a457daa" providerId="ADAL" clId="{3467E017-1309-416A-BDCA-3477022ADC28}" dt="2021-01-17T18:43:59.427" v="105" actId="20577"/>
          <ac:spMkLst>
            <pc:docMk/>
            <pc:sldMk cId="242488030" sldId="263"/>
            <ac:spMk id="2" creationId="{00000000-0000-0000-0000-000000000000}"/>
          </ac:spMkLst>
        </pc:spChg>
        <pc:spChg chg="mod">
          <ac:chgData name="Ewen Trafford" userId="e520b4bf-a196-48b7-bc10-b1590a457daa" providerId="ADAL" clId="{3467E017-1309-416A-BDCA-3477022ADC28}" dt="2021-01-21T20:21:15.914" v="3533" actId="14100"/>
          <ac:spMkLst>
            <pc:docMk/>
            <pc:sldMk cId="242488030" sldId="263"/>
            <ac:spMk id="3" creationId="{00000000-0000-0000-0000-000000000000}"/>
          </ac:spMkLst>
        </pc:spChg>
        <pc:spChg chg="add mod">
          <ac:chgData name="Ewen Trafford" userId="e520b4bf-a196-48b7-bc10-b1590a457daa" providerId="ADAL" clId="{3467E017-1309-416A-BDCA-3477022ADC28}" dt="2021-01-27T07:06:16.608" v="4685" actId="14100"/>
          <ac:spMkLst>
            <pc:docMk/>
            <pc:sldMk cId="242488030" sldId="263"/>
            <ac:spMk id="6" creationId="{51980940-3766-4C22-8B5E-9CE1E9E75E1E}"/>
          </ac:spMkLst>
        </pc:spChg>
        <pc:picChg chg="add mod">
          <ac:chgData name="Ewen Trafford" userId="e520b4bf-a196-48b7-bc10-b1590a457daa" providerId="ADAL" clId="{3467E017-1309-416A-BDCA-3477022ADC28}" dt="2021-01-27T07:04:55.624" v="4554" actId="1076"/>
          <ac:picMkLst>
            <pc:docMk/>
            <pc:sldMk cId="242488030" sldId="263"/>
            <ac:picMk id="5" creationId="{A4226C4A-C7CC-40D6-9503-253F515269D9}"/>
          </ac:picMkLst>
        </pc:picChg>
      </pc:sldChg>
      <pc:sldChg chg="addSp modSp add mod">
        <pc:chgData name="Ewen Trafford" userId="e520b4bf-a196-48b7-bc10-b1590a457daa" providerId="ADAL" clId="{3467E017-1309-416A-BDCA-3477022ADC28}" dt="2021-01-27T07:07:57.396" v="4818" actId="1076"/>
        <pc:sldMkLst>
          <pc:docMk/>
          <pc:sldMk cId="158201347" sldId="264"/>
        </pc:sldMkLst>
        <pc:spChg chg="mod">
          <ac:chgData name="Ewen Trafford" userId="e520b4bf-a196-48b7-bc10-b1590a457daa" providerId="ADAL" clId="{3467E017-1309-416A-BDCA-3477022ADC28}" dt="2021-01-17T18:44:08.667" v="126" actId="20577"/>
          <ac:spMkLst>
            <pc:docMk/>
            <pc:sldMk cId="158201347" sldId="264"/>
            <ac:spMk id="2" creationId="{00000000-0000-0000-0000-000000000000}"/>
          </ac:spMkLst>
        </pc:spChg>
        <pc:spChg chg="mod">
          <ac:chgData name="Ewen Trafford" userId="e520b4bf-a196-48b7-bc10-b1590a457daa" providerId="ADAL" clId="{3467E017-1309-416A-BDCA-3477022ADC28}" dt="2021-01-21T20:27:54.867" v="4013" actId="14100"/>
          <ac:spMkLst>
            <pc:docMk/>
            <pc:sldMk cId="158201347" sldId="264"/>
            <ac:spMk id="3" creationId="{00000000-0000-0000-0000-000000000000}"/>
          </ac:spMkLst>
        </pc:spChg>
        <pc:spChg chg="add mod">
          <ac:chgData name="Ewen Trafford" userId="e520b4bf-a196-48b7-bc10-b1590a457daa" providerId="ADAL" clId="{3467E017-1309-416A-BDCA-3477022ADC28}" dt="2021-01-27T07:07:57.396" v="4818" actId="1076"/>
          <ac:spMkLst>
            <pc:docMk/>
            <pc:sldMk cId="158201347" sldId="264"/>
            <ac:spMk id="6" creationId="{50B48EB2-299F-499A-B8B2-682F3FA66D25}"/>
          </ac:spMkLst>
        </pc:spChg>
        <pc:picChg chg="add mod">
          <ac:chgData name="Ewen Trafford" userId="e520b4bf-a196-48b7-bc10-b1590a457daa" providerId="ADAL" clId="{3467E017-1309-416A-BDCA-3477022ADC28}" dt="2021-01-27T07:07:09.716" v="4691" actId="1076"/>
          <ac:picMkLst>
            <pc:docMk/>
            <pc:sldMk cId="158201347" sldId="264"/>
            <ac:picMk id="5" creationId="{1F3F3F11-6F6B-49D7-BB76-9C8D1B6477B1}"/>
          </ac:picMkLst>
        </pc:picChg>
      </pc:sldChg>
      <pc:sldChg chg="addSp modSp add mod ord">
        <pc:chgData name="Ewen Trafford" userId="e520b4bf-a196-48b7-bc10-b1590a457daa" providerId="ADAL" clId="{3467E017-1309-416A-BDCA-3477022ADC28}" dt="2021-01-21T20:15:25.417" v="3054" actId="20577"/>
        <pc:sldMkLst>
          <pc:docMk/>
          <pc:sldMk cId="230130466" sldId="265"/>
        </pc:sldMkLst>
        <pc:spChg chg="mod">
          <ac:chgData name="Ewen Trafford" userId="e520b4bf-a196-48b7-bc10-b1590a457daa" providerId="ADAL" clId="{3467E017-1309-416A-BDCA-3477022ADC28}" dt="2021-01-17T18:46:11.467" v="196" actId="20577"/>
          <ac:spMkLst>
            <pc:docMk/>
            <pc:sldMk cId="230130466" sldId="265"/>
            <ac:spMk id="2" creationId="{00000000-0000-0000-0000-000000000000}"/>
          </ac:spMkLst>
        </pc:spChg>
        <pc:spChg chg="mod">
          <ac:chgData name="Ewen Trafford" userId="e520b4bf-a196-48b7-bc10-b1590a457daa" providerId="ADAL" clId="{3467E017-1309-416A-BDCA-3477022ADC28}" dt="2021-01-21T20:15:25.417" v="3054" actId="20577"/>
          <ac:spMkLst>
            <pc:docMk/>
            <pc:sldMk cId="230130466" sldId="265"/>
            <ac:spMk id="3" creationId="{00000000-0000-0000-0000-000000000000}"/>
          </ac:spMkLst>
        </pc:spChg>
        <pc:picChg chg="add mod">
          <ac:chgData name="Ewen Trafford" userId="e520b4bf-a196-48b7-bc10-b1590a457daa" providerId="ADAL" clId="{3467E017-1309-416A-BDCA-3477022ADC28}" dt="2021-01-21T18:25:59.688" v="1692" actId="1076"/>
          <ac:picMkLst>
            <pc:docMk/>
            <pc:sldMk cId="230130466" sldId="265"/>
            <ac:picMk id="1026" creationId="{0B4A396D-DA3D-42C6-8E99-F4B9DD1F4DC4}"/>
          </ac:picMkLst>
        </pc:picChg>
      </pc:sldChg>
      <pc:sldChg chg="modSp add del mod ord">
        <pc:chgData name="Ewen Trafford" userId="e520b4bf-a196-48b7-bc10-b1590a457daa" providerId="ADAL" clId="{3467E017-1309-416A-BDCA-3477022ADC28}" dt="2021-01-17T18:48:40.817" v="265" actId="47"/>
        <pc:sldMkLst>
          <pc:docMk/>
          <pc:sldMk cId="1381324768" sldId="266"/>
        </pc:sldMkLst>
        <pc:spChg chg="mod">
          <ac:chgData name="Ewen Trafford" userId="e520b4bf-a196-48b7-bc10-b1590a457daa" providerId="ADAL" clId="{3467E017-1309-416A-BDCA-3477022ADC28}" dt="2021-01-17T18:44:33.458" v="168" actId="20577"/>
          <ac:spMkLst>
            <pc:docMk/>
            <pc:sldMk cId="1381324768" sldId="266"/>
            <ac:spMk id="2" creationId="{00000000-0000-0000-0000-000000000000}"/>
          </ac:spMkLst>
        </pc:spChg>
      </pc:sldChg>
      <pc:sldChg chg="addSp modSp add mod ord">
        <pc:chgData name="Ewen Trafford" userId="e520b4bf-a196-48b7-bc10-b1590a457daa" providerId="ADAL" clId="{3467E017-1309-416A-BDCA-3477022ADC28}" dt="2021-01-27T07:20:08.142" v="5071" actId="1076"/>
        <pc:sldMkLst>
          <pc:docMk/>
          <pc:sldMk cId="3703539547" sldId="267"/>
        </pc:sldMkLst>
        <pc:spChg chg="mod">
          <ac:chgData name="Ewen Trafford" userId="e520b4bf-a196-48b7-bc10-b1590a457daa" providerId="ADAL" clId="{3467E017-1309-416A-BDCA-3477022ADC28}" dt="2021-01-17T18:46:28.998" v="224" actId="20577"/>
          <ac:spMkLst>
            <pc:docMk/>
            <pc:sldMk cId="3703539547" sldId="267"/>
            <ac:spMk id="2" creationId="{00000000-0000-0000-0000-000000000000}"/>
          </ac:spMkLst>
        </pc:spChg>
        <pc:spChg chg="mod">
          <ac:chgData name="Ewen Trafford" userId="e520b4bf-a196-48b7-bc10-b1590a457daa" providerId="ADAL" clId="{3467E017-1309-416A-BDCA-3477022ADC28}" dt="2021-01-21T20:31:37.832" v="4540" actId="20577"/>
          <ac:spMkLst>
            <pc:docMk/>
            <pc:sldMk cId="3703539547" sldId="267"/>
            <ac:spMk id="3" creationId="{00000000-0000-0000-0000-000000000000}"/>
          </ac:spMkLst>
        </pc:spChg>
        <pc:picChg chg="add mod">
          <ac:chgData name="Ewen Trafford" userId="e520b4bf-a196-48b7-bc10-b1590a457daa" providerId="ADAL" clId="{3467E017-1309-416A-BDCA-3477022ADC28}" dt="2021-01-27T07:20:08.142" v="5071" actId="1076"/>
          <ac:picMkLst>
            <pc:docMk/>
            <pc:sldMk cId="3703539547" sldId="267"/>
            <ac:picMk id="5" creationId="{E2A80520-F230-44D0-9593-AD1D146D02AE}"/>
          </ac:picMkLst>
        </pc:picChg>
      </pc:sldChg>
      <pc:sldChg chg="addSp delSp modSp add mod">
        <pc:chgData name="Ewen Trafford" userId="e520b4bf-a196-48b7-bc10-b1590a457daa" providerId="ADAL" clId="{3467E017-1309-416A-BDCA-3477022ADC28}" dt="2021-01-27T07:35:50.577" v="6322" actId="1076"/>
        <pc:sldMkLst>
          <pc:docMk/>
          <pc:sldMk cId="3739341131" sldId="268"/>
        </pc:sldMkLst>
        <pc:spChg chg="mod">
          <ac:chgData name="Ewen Trafford" userId="e520b4bf-a196-48b7-bc10-b1590a457daa" providerId="ADAL" clId="{3467E017-1309-416A-BDCA-3477022ADC28}" dt="2021-01-17T18:47:54.468" v="261" actId="20577"/>
          <ac:spMkLst>
            <pc:docMk/>
            <pc:sldMk cId="3739341131" sldId="268"/>
            <ac:spMk id="2" creationId="{00000000-0000-0000-0000-000000000000}"/>
          </ac:spMkLst>
        </pc:spChg>
        <pc:spChg chg="mod">
          <ac:chgData name="Ewen Trafford" userId="e520b4bf-a196-48b7-bc10-b1590a457daa" providerId="ADAL" clId="{3467E017-1309-416A-BDCA-3477022ADC28}" dt="2021-01-27T07:26:35.968" v="5762" actId="20577"/>
          <ac:spMkLst>
            <pc:docMk/>
            <pc:sldMk cId="3739341131" sldId="268"/>
            <ac:spMk id="3" creationId="{00000000-0000-0000-0000-000000000000}"/>
          </ac:spMkLst>
        </pc:spChg>
        <pc:graphicFrameChg chg="add del mod">
          <ac:chgData name="Ewen Trafford" userId="e520b4bf-a196-48b7-bc10-b1590a457daa" providerId="ADAL" clId="{3467E017-1309-416A-BDCA-3477022ADC28}" dt="2021-01-27T07:33:48.231" v="6312" actId="478"/>
          <ac:graphicFrameMkLst>
            <pc:docMk/>
            <pc:sldMk cId="3739341131" sldId="268"/>
            <ac:graphicFrameMk id="4" creationId="{8367B54F-4D78-47A8-949F-62A28DE178EB}"/>
          </ac:graphicFrameMkLst>
        </pc:graphicFrameChg>
        <pc:picChg chg="add mod modCrop">
          <ac:chgData name="Ewen Trafford" userId="e520b4bf-a196-48b7-bc10-b1590a457daa" providerId="ADAL" clId="{3467E017-1309-416A-BDCA-3477022ADC28}" dt="2021-01-27T07:35:50.577" v="6322" actId="1076"/>
          <ac:picMkLst>
            <pc:docMk/>
            <pc:sldMk cId="3739341131" sldId="268"/>
            <ac:picMk id="6" creationId="{25AA07FF-DE28-4468-862D-51B9687E33FA}"/>
          </ac:picMkLst>
        </pc:picChg>
      </pc:sldChg>
      <pc:sldChg chg="modSp add del mod">
        <pc:chgData name="Ewen Trafford" userId="e520b4bf-a196-48b7-bc10-b1590a457daa" providerId="ADAL" clId="{3467E017-1309-416A-BDCA-3477022ADC28}" dt="2021-01-21T20:14:31.122" v="2983" actId="47"/>
        <pc:sldMkLst>
          <pc:docMk/>
          <pc:sldMk cId="2720641202" sldId="269"/>
        </pc:sldMkLst>
        <pc:spChg chg="mod">
          <ac:chgData name="Ewen Trafford" userId="e520b4bf-a196-48b7-bc10-b1590a457daa" providerId="ADAL" clId="{3467E017-1309-416A-BDCA-3477022ADC28}" dt="2021-01-17T18:49:04.389" v="287" actId="20577"/>
          <ac:spMkLst>
            <pc:docMk/>
            <pc:sldMk cId="2720641202" sldId="269"/>
            <ac:spMk id="2" creationId="{00000000-0000-0000-0000-000000000000}"/>
          </ac:spMkLst>
        </pc:spChg>
      </pc:sldChg>
      <pc:sldChg chg="modSp add del mod">
        <pc:chgData name="Ewen Trafford" userId="e520b4bf-a196-48b7-bc10-b1590a457daa" providerId="ADAL" clId="{3467E017-1309-416A-BDCA-3477022ADC28}" dt="2021-01-21T20:14:29.937" v="2982" actId="47"/>
        <pc:sldMkLst>
          <pc:docMk/>
          <pc:sldMk cId="2840090087" sldId="270"/>
        </pc:sldMkLst>
        <pc:spChg chg="mod">
          <ac:chgData name="Ewen Trafford" userId="e520b4bf-a196-48b7-bc10-b1590a457daa" providerId="ADAL" clId="{3467E017-1309-416A-BDCA-3477022ADC28}" dt="2021-01-17T18:49:12.259" v="300" actId="20577"/>
          <ac:spMkLst>
            <pc:docMk/>
            <pc:sldMk cId="2840090087" sldId="270"/>
            <ac:spMk id="2" creationId="{00000000-0000-0000-0000-000000000000}"/>
          </ac:spMkLst>
        </pc:spChg>
      </pc:sldChg>
      <pc:sldChg chg="addSp modSp add mod">
        <pc:chgData name="Ewen Trafford" userId="e520b4bf-a196-48b7-bc10-b1590a457daa" providerId="ADAL" clId="{3467E017-1309-416A-BDCA-3477022ADC28}" dt="2021-01-27T07:18:59.189" v="5063" actId="1076"/>
        <pc:sldMkLst>
          <pc:docMk/>
          <pc:sldMk cId="2864069849" sldId="271"/>
        </pc:sldMkLst>
        <pc:spChg chg="mod">
          <ac:chgData name="Ewen Trafford" userId="e520b4bf-a196-48b7-bc10-b1590a457daa" providerId="ADAL" clId="{3467E017-1309-416A-BDCA-3477022ADC28}" dt="2021-01-21T18:26:29.546" v="1726" actId="20577"/>
          <ac:spMkLst>
            <pc:docMk/>
            <pc:sldMk cId="2864069849" sldId="271"/>
            <ac:spMk id="2" creationId="{00000000-0000-0000-0000-000000000000}"/>
          </ac:spMkLst>
        </pc:spChg>
        <pc:spChg chg="mod">
          <ac:chgData name="Ewen Trafford" userId="e520b4bf-a196-48b7-bc10-b1590a457daa" providerId="ADAL" clId="{3467E017-1309-416A-BDCA-3477022ADC28}" dt="2021-01-21T20:25:15.410" v="3761" actId="20577"/>
          <ac:spMkLst>
            <pc:docMk/>
            <pc:sldMk cId="2864069849" sldId="271"/>
            <ac:spMk id="3" creationId="{00000000-0000-0000-0000-000000000000}"/>
          </ac:spMkLst>
        </pc:spChg>
        <pc:spChg chg="add mod">
          <ac:chgData name="Ewen Trafford" userId="e520b4bf-a196-48b7-bc10-b1590a457daa" providerId="ADAL" clId="{3467E017-1309-416A-BDCA-3477022ADC28}" dt="2021-01-27T07:18:37.796" v="5018" actId="20577"/>
          <ac:spMkLst>
            <pc:docMk/>
            <pc:sldMk cId="2864069849" sldId="271"/>
            <ac:spMk id="8" creationId="{5DAEE80F-7FE6-4087-9C66-95D9755BB963}"/>
          </ac:spMkLst>
        </pc:spChg>
        <pc:spChg chg="add mod">
          <ac:chgData name="Ewen Trafford" userId="e520b4bf-a196-48b7-bc10-b1590a457daa" providerId="ADAL" clId="{3467E017-1309-416A-BDCA-3477022ADC28}" dt="2021-01-27T07:18:55.132" v="5062" actId="14100"/>
          <ac:spMkLst>
            <pc:docMk/>
            <pc:sldMk cId="2864069849" sldId="271"/>
            <ac:spMk id="9" creationId="{038EE02C-54D0-4668-926D-214DF9B58B77}"/>
          </ac:spMkLst>
        </pc:spChg>
        <pc:picChg chg="add mod">
          <ac:chgData name="Ewen Trafford" userId="e520b4bf-a196-48b7-bc10-b1590a457daa" providerId="ADAL" clId="{3467E017-1309-416A-BDCA-3477022ADC28}" dt="2021-01-27T07:17:32.585" v="4943" actId="1076"/>
          <ac:picMkLst>
            <pc:docMk/>
            <pc:sldMk cId="2864069849" sldId="271"/>
            <ac:picMk id="5" creationId="{B7F93FFB-EAA3-4E71-AA4B-E3BCE4FE486C}"/>
          </ac:picMkLst>
        </pc:picChg>
        <pc:picChg chg="add mod">
          <ac:chgData name="Ewen Trafford" userId="e520b4bf-a196-48b7-bc10-b1590a457daa" providerId="ADAL" clId="{3467E017-1309-416A-BDCA-3477022ADC28}" dt="2021-01-27T07:18:59.189" v="5063" actId="1076"/>
          <ac:picMkLst>
            <pc:docMk/>
            <pc:sldMk cId="2864069849" sldId="271"/>
            <ac:picMk id="7" creationId="{AB480FB3-D6B4-45A3-B000-2ED87CDD48BA}"/>
          </ac:picMkLst>
        </pc:picChg>
      </pc:sldChg>
      <pc:sldChg chg="addSp delSp modSp add mod">
        <pc:chgData name="Ewen Trafford" userId="e520b4bf-a196-48b7-bc10-b1590a457daa" providerId="ADAL" clId="{3467E017-1309-416A-BDCA-3477022ADC28}" dt="2021-01-27T07:39:53.699" v="6335" actId="1076"/>
        <pc:sldMkLst>
          <pc:docMk/>
          <pc:sldMk cId="472153149" sldId="272"/>
        </pc:sldMkLst>
        <pc:spChg chg="mod">
          <ac:chgData name="Ewen Trafford" userId="e520b4bf-a196-48b7-bc10-b1590a457daa" providerId="ADAL" clId="{3467E017-1309-416A-BDCA-3477022ADC28}" dt="2021-01-21T20:14:39.983" v="2996" actId="20577"/>
          <ac:spMkLst>
            <pc:docMk/>
            <pc:sldMk cId="472153149" sldId="272"/>
            <ac:spMk id="2" creationId="{00000000-0000-0000-0000-000000000000}"/>
          </ac:spMkLst>
        </pc:spChg>
        <pc:spChg chg="mod">
          <ac:chgData name="Ewen Trafford" userId="e520b4bf-a196-48b7-bc10-b1590a457daa" providerId="ADAL" clId="{3467E017-1309-416A-BDCA-3477022ADC28}" dt="2021-01-27T07:32:15.310" v="6309" actId="20577"/>
          <ac:spMkLst>
            <pc:docMk/>
            <pc:sldMk cId="472153149" sldId="272"/>
            <ac:spMk id="3" creationId="{00000000-0000-0000-0000-000000000000}"/>
          </ac:spMkLst>
        </pc:spChg>
        <pc:picChg chg="add del mod">
          <ac:chgData name="Ewen Trafford" userId="e520b4bf-a196-48b7-bc10-b1590a457daa" providerId="ADAL" clId="{3467E017-1309-416A-BDCA-3477022ADC28}" dt="2021-01-27T07:38:09.198" v="6326" actId="478"/>
          <ac:picMkLst>
            <pc:docMk/>
            <pc:sldMk cId="472153149" sldId="272"/>
            <ac:picMk id="5" creationId="{E0F22CC1-8BB7-4F5D-B278-9B8F2589EF2F}"/>
          </ac:picMkLst>
        </pc:picChg>
        <pc:picChg chg="add del mod">
          <ac:chgData name="Ewen Trafford" userId="e520b4bf-a196-48b7-bc10-b1590a457daa" providerId="ADAL" clId="{3467E017-1309-416A-BDCA-3477022ADC28}" dt="2021-01-27T07:38:40.999" v="6330" actId="478"/>
          <ac:picMkLst>
            <pc:docMk/>
            <pc:sldMk cId="472153149" sldId="272"/>
            <ac:picMk id="7" creationId="{46FFAFB8-58B6-49AC-8985-9ED0640333B6}"/>
          </ac:picMkLst>
        </pc:picChg>
        <pc:picChg chg="add mod">
          <ac:chgData name="Ewen Trafford" userId="e520b4bf-a196-48b7-bc10-b1590a457daa" providerId="ADAL" clId="{3467E017-1309-416A-BDCA-3477022ADC28}" dt="2021-01-27T07:39:53.699" v="6335" actId="1076"/>
          <ac:picMkLst>
            <pc:docMk/>
            <pc:sldMk cId="472153149" sldId="272"/>
            <ac:picMk id="9" creationId="{D76F4266-4F1D-4266-AC47-F1E96B0EB66F}"/>
          </ac:picMkLst>
        </pc:picChg>
      </pc:sldChg>
    </pc:docChg>
  </pc:docChgLst>
  <pc:docChgLst>
    <pc:chgData name="Ewen Trafford" userId="e520b4bf-a196-48b7-bc10-b1590a457daa" providerId="ADAL" clId="{49BBAE6E-B924-442A-AACB-384C20D49F26}"/>
    <pc:docChg chg="undo custSel delSld modSld">
      <pc:chgData name="Ewen Trafford" userId="e520b4bf-a196-48b7-bc10-b1590a457daa" providerId="ADAL" clId="{49BBAE6E-B924-442A-AACB-384C20D49F26}" dt="2021-04-06T07:21:43.094" v="1845" actId="20577"/>
      <pc:docMkLst>
        <pc:docMk/>
      </pc:docMkLst>
      <pc:sldChg chg="addSp delSp modSp mod">
        <pc:chgData name="Ewen Trafford" userId="e520b4bf-a196-48b7-bc10-b1590a457daa" providerId="ADAL" clId="{49BBAE6E-B924-442A-AACB-384C20D49F26}" dt="2021-03-31T14:00:10.602" v="1175" actId="478"/>
        <pc:sldMkLst>
          <pc:docMk/>
          <pc:sldMk cId="1740713487" sldId="259"/>
        </pc:sldMkLst>
        <pc:spChg chg="mod">
          <ac:chgData name="Ewen Trafford" userId="e520b4bf-a196-48b7-bc10-b1590a457daa" providerId="ADAL" clId="{49BBAE6E-B924-442A-AACB-384C20D49F26}" dt="2021-03-24T12:24:50.402" v="543" actId="20577"/>
          <ac:spMkLst>
            <pc:docMk/>
            <pc:sldMk cId="1740713487" sldId="259"/>
            <ac:spMk id="3" creationId="{00000000-0000-0000-0000-000000000000}"/>
          </ac:spMkLst>
        </pc:spChg>
        <pc:spChg chg="del mod">
          <ac:chgData name="Ewen Trafford" userId="e520b4bf-a196-48b7-bc10-b1590a457daa" providerId="ADAL" clId="{49BBAE6E-B924-442A-AACB-384C20D49F26}" dt="2021-03-24T11:27:31.544" v="425" actId="478"/>
          <ac:spMkLst>
            <pc:docMk/>
            <pc:sldMk cId="1740713487" sldId="259"/>
            <ac:spMk id="4" creationId="{6336BB9D-287B-454E-91F6-5913AD551189}"/>
          </ac:spMkLst>
        </pc:spChg>
        <pc:spChg chg="del">
          <ac:chgData name="Ewen Trafford" userId="e520b4bf-a196-48b7-bc10-b1590a457daa" providerId="ADAL" clId="{49BBAE6E-B924-442A-AACB-384C20D49F26}" dt="2021-03-31T14:00:10.602" v="1175" actId="478"/>
          <ac:spMkLst>
            <pc:docMk/>
            <pc:sldMk cId="1740713487" sldId="259"/>
            <ac:spMk id="4" creationId="{A9CFF350-9F2F-4176-810A-40E624272BA7}"/>
          </ac:spMkLst>
        </pc:spChg>
        <pc:spChg chg="add del mod">
          <ac:chgData name="Ewen Trafford" userId="e520b4bf-a196-48b7-bc10-b1590a457daa" providerId="ADAL" clId="{49BBAE6E-B924-442A-AACB-384C20D49F26}" dt="2021-03-24T12:24:52.859" v="544" actId="478"/>
          <ac:spMkLst>
            <pc:docMk/>
            <pc:sldMk cId="1740713487" sldId="259"/>
            <ac:spMk id="8" creationId="{4C6A56EC-0260-4779-92D2-CCF70D4AABB0}"/>
          </ac:spMkLst>
        </pc:spChg>
      </pc:sldChg>
      <pc:sldChg chg="addSp delSp modSp mod">
        <pc:chgData name="Ewen Trafford" userId="e520b4bf-a196-48b7-bc10-b1590a457daa" providerId="ADAL" clId="{49BBAE6E-B924-442A-AACB-384C20D49F26}" dt="2021-03-24T12:36:34.647" v="1095" actId="478"/>
        <pc:sldMkLst>
          <pc:docMk/>
          <pc:sldMk cId="1833689877" sldId="260"/>
        </pc:sldMkLst>
        <pc:spChg chg="del mod">
          <ac:chgData name="Ewen Trafford" userId="e520b4bf-a196-48b7-bc10-b1590a457daa" providerId="ADAL" clId="{49BBAE6E-B924-442A-AACB-384C20D49F26}" dt="2021-03-24T12:25:22.551" v="547" actId="478"/>
          <ac:spMkLst>
            <pc:docMk/>
            <pc:sldMk cId="1833689877" sldId="260"/>
            <ac:spMk id="2" creationId="{00000000-0000-0000-0000-000000000000}"/>
          </ac:spMkLst>
        </pc:spChg>
        <pc:spChg chg="mod">
          <ac:chgData name="Ewen Trafford" userId="e520b4bf-a196-48b7-bc10-b1590a457daa" providerId="ADAL" clId="{49BBAE6E-B924-442A-AACB-384C20D49F26}" dt="2021-03-24T12:34:32.111" v="1044" actId="20577"/>
          <ac:spMkLst>
            <pc:docMk/>
            <pc:sldMk cId="1833689877" sldId="260"/>
            <ac:spMk id="3" creationId="{00000000-0000-0000-0000-000000000000}"/>
          </ac:spMkLst>
        </pc:spChg>
        <pc:spChg chg="mod">
          <ac:chgData name="Ewen Trafford" userId="e520b4bf-a196-48b7-bc10-b1590a457daa" providerId="ADAL" clId="{49BBAE6E-B924-442A-AACB-384C20D49F26}" dt="2021-03-24T12:25:51.833" v="554" actId="20577"/>
          <ac:spMkLst>
            <pc:docMk/>
            <pc:sldMk cId="1833689877" sldId="260"/>
            <ac:spMk id="4" creationId="{00000000-0000-0000-0000-000000000000}"/>
          </ac:spMkLst>
        </pc:spChg>
        <pc:spChg chg="del">
          <ac:chgData name="Ewen Trafford" userId="e520b4bf-a196-48b7-bc10-b1590a457daa" providerId="ADAL" clId="{49BBAE6E-B924-442A-AACB-384C20D49F26}" dt="2021-03-23T16:15:27.360" v="352" actId="478"/>
          <ac:spMkLst>
            <pc:docMk/>
            <pc:sldMk cId="1833689877" sldId="260"/>
            <ac:spMk id="5" creationId="{F7E0DA31-16B9-4709-8F63-744D032AF97A}"/>
          </ac:spMkLst>
        </pc:spChg>
        <pc:spChg chg="del mod">
          <ac:chgData name="Ewen Trafford" userId="e520b4bf-a196-48b7-bc10-b1590a457daa" providerId="ADAL" clId="{49BBAE6E-B924-442A-AACB-384C20D49F26}" dt="2021-03-24T12:36:34.647" v="1095" actId="478"/>
          <ac:spMkLst>
            <pc:docMk/>
            <pc:sldMk cId="1833689877" sldId="260"/>
            <ac:spMk id="6" creationId="{956F8582-1AE3-40BE-8241-1625B94B7FFB}"/>
          </ac:spMkLst>
        </pc:spChg>
        <pc:spChg chg="add del mod">
          <ac:chgData name="Ewen Trafford" userId="e520b4bf-a196-48b7-bc10-b1590a457daa" providerId="ADAL" clId="{49BBAE6E-B924-442A-AACB-384C20D49F26}" dt="2021-03-24T12:25:24.371" v="548" actId="478"/>
          <ac:spMkLst>
            <pc:docMk/>
            <pc:sldMk cId="1833689877" sldId="260"/>
            <ac:spMk id="7" creationId="{B7487749-8798-499F-8DA6-DBB322B0AF9C}"/>
          </ac:spMkLst>
        </pc:spChg>
        <pc:spChg chg="add del mod">
          <ac:chgData name="Ewen Trafford" userId="e520b4bf-a196-48b7-bc10-b1590a457daa" providerId="ADAL" clId="{49BBAE6E-B924-442A-AACB-384C20D49F26}" dt="2021-03-24T12:26:41.152" v="562" actId="478"/>
          <ac:spMkLst>
            <pc:docMk/>
            <pc:sldMk cId="1833689877" sldId="260"/>
            <ac:spMk id="8" creationId="{F47AAF49-06C2-477E-B661-F174886236CC}"/>
          </ac:spMkLst>
        </pc:spChg>
        <pc:spChg chg="add del mod">
          <ac:chgData name="Ewen Trafford" userId="e520b4bf-a196-48b7-bc10-b1590a457daa" providerId="ADAL" clId="{49BBAE6E-B924-442A-AACB-384C20D49F26}" dt="2021-03-24T12:26:59.061" v="564" actId="478"/>
          <ac:spMkLst>
            <pc:docMk/>
            <pc:sldMk cId="1833689877" sldId="260"/>
            <ac:spMk id="9" creationId="{054D25CE-042B-4E40-8DDD-2A6E64BDFF0C}"/>
          </ac:spMkLst>
        </pc:spChg>
        <pc:spChg chg="add mod">
          <ac:chgData name="Ewen Trafford" userId="e520b4bf-a196-48b7-bc10-b1590a457daa" providerId="ADAL" clId="{49BBAE6E-B924-442A-AACB-384C20D49F26}" dt="2021-03-24T12:36:12.035" v="1069" actId="1076"/>
          <ac:spMkLst>
            <pc:docMk/>
            <pc:sldMk cId="1833689877" sldId="260"/>
            <ac:spMk id="16" creationId="{3BA960F5-153D-48C6-8F10-B1B3D8FF1521}"/>
          </ac:spMkLst>
        </pc:spChg>
        <pc:spChg chg="add mod">
          <ac:chgData name="Ewen Trafford" userId="e520b4bf-a196-48b7-bc10-b1590a457daa" providerId="ADAL" clId="{49BBAE6E-B924-442A-AACB-384C20D49F26}" dt="2021-03-24T12:36:18.404" v="1077" actId="20577"/>
          <ac:spMkLst>
            <pc:docMk/>
            <pc:sldMk cId="1833689877" sldId="260"/>
            <ac:spMk id="17" creationId="{A12FCC8B-D614-4F7F-AB00-5824ABF3EA60}"/>
          </ac:spMkLst>
        </pc:spChg>
        <pc:spChg chg="add mod">
          <ac:chgData name="Ewen Trafford" userId="e520b4bf-a196-48b7-bc10-b1590a457daa" providerId="ADAL" clId="{49BBAE6E-B924-442A-AACB-384C20D49F26}" dt="2021-03-24T12:36:32.325" v="1094" actId="1076"/>
          <ac:spMkLst>
            <pc:docMk/>
            <pc:sldMk cId="1833689877" sldId="260"/>
            <ac:spMk id="18" creationId="{7450EFAE-4374-4403-A3D9-BC3F792AD5B0}"/>
          </ac:spMkLst>
        </pc:spChg>
        <pc:picChg chg="add mod">
          <ac:chgData name="Ewen Trafford" userId="e520b4bf-a196-48b7-bc10-b1590a457daa" providerId="ADAL" clId="{49BBAE6E-B924-442A-AACB-384C20D49F26}" dt="2021-03-24T12:35:31.209" v="1050" actId="14100"/>
          <ac:picMkLst>
            <pc:docMk/>
            <pc:sldMk cId="1833689877" sldId="260"/>
            <ac:picMk id="11" creationId="{259FFD3C-0FBA-4B85-9CF5-2D227E9DEE67}"/>
          </ac:picMkLst>
        </pc:picChg>
        <pc:picChg chg="add mod ord">
          <ac:chgData name="Ewen Trafford" userId="e520b4bf-a196-48b7-bc10-b1590a457daa" providerId="ADAL" clId="{49BBAE6E-B924-442A-AACB-384C20D49F26}" dt="2021-03-24T12:35:47.829" v="1057" actId="1076"/>
          <ac:picMkLst>
            <pc:docMk/>
            <pc:sldMk cId="1833689877" sldId="260"/>
            <ac:picMk id="13" creationId="{FEC6AE9A-EAFE-4096-9667-B615F1F1170F}"/>
          </ac:picMkLst>
        </pc:picChg>
        <pc:picChg chg="add mod">
          <ac:chgData name="Ewen Trafford" userId="e520b4bf-a196-48b7-bc10-b1590a457daa" providerId="ADAL" clId="{49BBAE6E-B924-442A-AACB-384C20D49F26}" dt="2021-03-24T12:36:32.325" v="1094" actId="1076"/>
          <ac:picMkLst>
            <pc:docMk/>
            <pc:sldMk cId="1833689877" sldId="260"/>
            <ac:picMk id="15" creationId="{B532B7C9-3DEA-4093-A9B7-B96061E004F1}"/>
          </ac:picMkLst>
        </pc:picChg>
      </pc:sldChg>
      <pc:sldChg chg="delSp modSp mod">
        <pc:chgData name="Ewen Trafford" userId="e520b4bf-a196-48b7-bc10-b1590a457daa" providerId="ADAL" clId="{49BBAE6E-B924-442A-AACB-384C20D49F26}" dt="2021-03-24T12:31:42.245" v="1031" actId="20577"/>
        <pc:sldMkLst>
          <pc:docMk/>
          <pc:sldMk cId="2321399889" sldId="262"/>
        </pc:sldMkLst>
        <pc:spChg chg="mod">
          <ac:chgData name="Ewen Trafford" userId="e520b4bf-a196-48b7-bc10-b1590a457daa" providerId="ADAL" clId="{49BBAE6E-B924-442A-AACB-384C20D49F26}" dt="2021-03-24T12:31:16.502" v="1001" actId="20577"/>
          <ac:spMkLst>
            <pc:docMk/>
            <pc:sldMk cId="2321399889" sldId="262"/>
            <ac:spMk id="2" creationId="{00000000-0000-0000-0000-000000000000}"/>
          </ac:spMkLst>
        </pc:spChg>
        <pc:spChg chg="mod">
          <ac:chgData name="Ewen Trafford" userId="e520b4bf-a196-48b7-bc10-b1590a457daa" providerId="ADAL" clId="{49BBAE6E-B924-442A-AACB-384C20D49F26}" dt="2021-03-24T12:31:42.245" v="1031" actId="20577"/>
          <ac:spMkLst>
            <pc:docMk/>
            <pc:sldMk cId="2321399889" sldId="262"/>
            <ac:spMk id="3" creationId="{00000000-0000-0000-0000-000000000000}"/>
          </ac:spMkLst>
        </pc:spChg>
        <pc:spChg chg="del mod">
          <ac:chgData name="Ewen Trafford" userId="e520b4bf-a196-48b7-bc10-b1590a457daa" providerId="ADAL" clId="{49BBAE6E-B924-442A-AACB-384C20D49F26}" dt="2021-03-24T12:30:36.571" v="994" actId="478"/>
          <ac:spMkLst>
            <pc:docMk/>
            <pc:sldMk cId="2321399889" sldId="262"/>
            <ac:spMk id="4" creationId="{12499B2C-8720-4609-BB4D-75E786D471C1}"/>
          </ac:spMkLst>
        </pc:spChg>
        <pc:spChg chg="del">
          <ac:chgData name="Ewen Trafford" userId="e520b4bf-a196-48b7-bc10-b1590a457daa" providerId="ADAL" clId="{49BBAE6E-B924-442A-AACB-384C20D49F26}" dt="2021-03-24T12:30:35.341" v="993" actId="478"/>
          <ac:spMkLst>
            <pc:docMk/>
            <pc:sldMk cId="2321399889" sldId="262"/>
            <ac:spMk id="6" creationId="{445DDE1F-1789-4A34-A7A6-6834749CE6BA}"/>
          </ac:spMkLst>
        </pc:spChg>
      </pc:sldChg>
      <pc:sldChg chg="addSp delSp modSp mod delCm modCm">
        <pc:chgData name="Ewen Trafford" userId="e520b4bf-a196-48b7-bc10-b1590a457daa" providerId="ADAL" clId="{49BBAE6E-B924-442A-AACB-384C20D49F26}" dt="2021-04-06T07:20:58.188" v="1813" actId="20577"/>
        <pc:sldMkLst>
          <pc:docMk/>
          <pc:sldMk cId="242488030" sldId="263"/>
        </pc:sldMkLst>
        <pc:spChg chg="mod">
          <ac:chgData name="Ewen Trafford" userId="e520b4bf-a196-48b7-bc10-b1590a457daa" providerId="ADAL" clId="{49BBAE6E-B924-442A-AACB-384C20D49F26}" dt="2021-04-06T07:02:53.024" v="1639" actId="20577"/>
          <ac:spMkLst>
            <pc:docMk/>
            <pc:sldMk cId="242488030" sldId="263"/>
            <ac:spMk id="3" creationId="{00000000-0000-0000-0000-000000000000}"/>
          </ac:spMkLst>
        </pc:spChg>
        <pc:spChg chg="del mod">
          <ac:chgData name="Ewen Trafford" userId="e520b4bf-a196-48b7-bc10-b1590a457daa" providerId="ADAL" clId="{49BBAE6E-B924-442A-AACB-384C20D49F26}" dt="2021-03-31T14:01:13.324" v="1251" actId="478"/>
          <ac:spMkLst>
            <pc:docMk/>
            <pc:sldMk cId="242488030" sldId="263"/>
            <ac:spMk id="4" creationId="{D602A3B2-DDA4-461F-80B2-181729F1116B}"/>
          </ac:spMkLst>
        </pc:spChg>
        <pc:spChg chg="mod">
          <ac:chgData name="Ewen Trafford" userId="e520b4bf-a196-48b7-bc10-b1590a457daa" providerId="ADAL" clId="{49BBAE6E-B924-442A-AACB-384C20D49F26}" dt="2021-03-23T16:12:57.559" v="339"/>
          <ac:spMkLst>
            <pc:docMk/>
            <pc:sldMk cId="242488030" sldId="263"/>
            <ac:spMk id="6" creationId="{51980940-3766-4C22-8B5E-9CE1E9E75E1E}"/>
          </ac:spMkLst>
        </pc:spChg>
        <pc:spChg chg="del mod">
          <ac:chgData name="Ewen Trafford" userId="e520b4bf-a196-48b7-bc10-b1590a457daa" providerId="ADAL" clId="{49BBAE6E-B924-442A-AACB-384C20D49F26}" dt="2021-04-06T07:01:30.329" v="1423" actId="478"/>
          <ac:spMkLst>
            <pc:docMk/>
            <pc:sldMk cId="242488030" sldId="263"/>
            <ac:spMk id="7" creationId="{C3536EC9-F80A-4C03-9E20-B31A9ED7D67D}"/>
          </ac:spMkLst>
        </pc:spChg>
        <pc:spChg chg="add mod">
          <ac:chgData name="Ewen Trafford" userId="e520b4bf-a196-48b7-bc10-b1590a457daa" providerId="ADAL" clId="{49BBAE6E-B924-442A-AACB-384C20D49F26}" dt="2021-04-06T07:20:58.188" v="1813" actId="20577"/>
          <ac:spMkLst>
            <pc:docMk/>
            <pc:sldMk cId="242488030" sldId="263"/>
            <ac:spMk id="8" creationId="{CB7BA466-337B-4D7D-A9A7-DB6A007CEBD2}"/>
          </ac:spMkLst>
        </pc:spChg>
        <pc:spChg chg="del mod">
          <ac:chgData name="Ewen Trafford" userId="e520b4bf-a196-48b7-bc10-b1590a457daa" providerId="ADAL" clId="{49BBAE6E-B924-442A-AACB-384C20D49F26}" dt="2021-03-23T16:15:18.559" v="342" actId="478"/>
          <ac:spMkLst>
            <pc:docMk/>
            <pc:sldMk cId="242488030" sldId="263"/>
            <ac:spMk id="10" creationId="{22969DE4-461D-40A6-98B9-3DE1B1F0A3B1}"/>
          </ac:spMkLst>
        </pc:spChg>
        <pc:spChg chg="del">
          <ac:chgData name="Ewen Trafford" userId="e520b4bf-a196-48b7-bc10-b1590a457daa" providerId="ADAL" clId="{49BBAE6E-B924-442A-AACB-384C20D49F26}" dt="2021-03-23T16:12:46.648" v="337" actId="478"/>
          <ac:spMkLst>
            <pc:docMk/>
            <pc:sldMk cId="242488030" sldId="263"/>
            <ac:spMk id="11" creationId="{B45A15FD-7963-425B-AC46-DC62A57F8F61}"/>
          </ac:spMkLst>
        </pc:spChg>
        <pc:spChg chg="del mod">
          <ac:chgData name="Ewen Trafford" userId="e520b4bf-a196-48b7-bc10-b1590a457daa" providerId="ADAL" clId="{49BBAE6E-B924-442A-AACB-384C20D49F26}" dt="2021-03-23T16:12:59.869" v="340" actId="478"/>
          <ac:spMkLst>
            <pc:docMk/>
            <pc:sldMk cId="242488030" sldId="263"/>
            <ac:spMk id="12" creationId="{F802E173-6FB4-4888-BE71-EA849CD70CA4}"/>
          </ac:spMkLst>
        </pc:spChg>
      </pc:sldChg>
      <pc:sldChg chg="addSp delSp modSp mod addCm delCm modCm">
        <pc:chgData name="Ewen Trafford" userId="e520b4bf-a196-48b7-bc10-b1590a457daa" providerId="ADAL" clId="{49BBAE6E-B924-442A-AACB-384C20D49F26}" dt="2021-04-06T07:21:43.094" v="1845" actId="20577"/>
        <pc:sldMkLst>
          <pc:docMk/>
          <pc:sldMk cId="158201347" sldId="264"/>
        </pc:sldMkLst>
        <pc:spChg chg="mod">
          <ac:chgData name="Ewen Trafford" userId="e520b4bf-a196-48b7-bc10-b1590a457daa" providerId="ADAL" clId="{49BBAE6E-B924-442A-AACB-384C20D49F26}" dt="2021-03-15T08:42:06.160" v="74" actId="20577"/>
          <ac:spMkLst>
            <pc:docMk/>
            <pc:sldMk cId="158201347" sldId="264"/>
            <ac:spMk id="3" creationId="{00000000-0000-0000-0000-000000000000}"/>
          </ac:spMkLst>
        </pc:spChg>
        <pc:spChg chg="del mod">
          <ac:chgData name="Ewen Trafford" userId="e520b4bf-a196-48b7-bc10-b1590a457daa" providerId="ADAL" clId="{49BBAE6E-B924-442A-AACB-384C20D49F26}" dt="2021-03-23T16:12:28.209" v="330" actId="478"/>
          <ac:spMkLst>
            <pc:docMk/>
            <pc:sldMk cId="158201347" sldId="264"/>
            <ac:spMk id="4" creationId="{42DF0218-7C67-4783-82C6-CF43CE180D38}"/>
          </ac:spMkLst>
        </pc:spChg>
        <pc:spChg chg="del mod">
          <ac:chgData name="Ewen Trafford" userId="e520b4bf-a196-48b7-bc10-b1590a457daa" providerId="ADAL" clId="{49BBAE6E-B924-442A-AACB-384C20D49F26}" dt="2021-04-06T07:20:01.946" v="1700" actId="478"/>
          <ac:spMkLst>
            <pc:docMk/>
            <pc:sldMk cId="158201347" sldId="264"/>
            <ac:spMk id="4" creationId="{A8B9C8A4-35F2-46D0-93B3-A08251A55E3D}"/>
          </ac:spMkLst>
        </pc:spChg>
        <pc:spChg chg="mod">
          <ac:chgData name="Ewen Trafford" userId="e520b4bf-a196-48b7-bc10-b1590a457daa" providerId="ADAL" clId="{49BBAE6E-B924-442A-AACB-384C20D49F26}" dt="2021-03-23T16:12:37.340" v="333" actId="1076"/>
          <ac:spMkLst>
            <pc:docMk/>
            <pc:sldMk cId="158201347" sldId="264"/>
            <ac:spMk id="6" creationId="{50B48EB2-299F-499A-B8B2-682F3FA66D25}"/>
          </ac:spMkLst>
        </pc:spChg>
        <pc:spChg chg="add mod">
          <ac:chgData name="Ewen Trafford" userId="e520b4bf-a196-48b7-bc10-b1590a457daa" providerId="ADAL" clId="{49BBAE6E-B924-442A-AACB-384C20D49F26}" dt="2021-04-06T07:21:43.094" v="1845" actId="20577"/>
          <ac:spMkLst>
            <pc:docMk/>
            <pc:sldMk cId="158201347" sldId="264"/>
            <ac:spMk id="7" creationId="{97326264-2AB7-4161-AB87-B565D509DCA3}"/>
          </ac:spMkLst>
        </pc:spChg>
      </pc:sldChg>
      <pc:sldChg chg="delSp modSp mod">
        <pc:chgData name="Ewen Trafford" userId="e520b4bf-a196-48b7-bc10-b1590a457daa" providerId="ADAL" clId="{49BBAE6E-B924-442A-AACB-384C20D49F26}" dt="2021-03-24T11:30:09.390" v="489" actId="20577"/>
        <pc:sldMkLst>
          <pc:docMk/>
          <pc:sldMk cId="230130466" sldId="265"/>
        </pc:sldMkLst>
        <pc:spChg chg="mod">
          <ac:chgData name="Ewen Trafford" userId="e520b4bf-a196-48b7-bc10-b1590a457daa" providerId="ADAL" clId="{49BBAE6E-B924-442A-AACB-384C20D49F26}" dt="2021-03-24T11:30:09.390" v="489" actId="20577"/>
          <ac:spMkLst>
            <pc:docMk/>
            <pc:sldMk cId="230130466" sldId="265"/>
            <ac:spMk id="3" creationId="{00000000-0000-0000-0000-000000000000}"/>
          </ac:spMkLst>
        </pc:spChg>
        <pc:spChg chg="del mod">
          <ac:chgData name="Ewen Trafford" userId="e520b4bf-a196-48b7-bc10-b1590a457daa" providerId="ADAL" clId="{49BBAE6E-B924-442A-AACB-384C20D49F26}" dt="2021-03-23T15:56:55.808" v="235" actId="478"/>
          <ac:spMkLst>
            <pc:docMk/>
            <pc:sldMk cId="230130466" sldId="265"/>
            <ac:spMk id="4" creationId="{621E2240-48DC-470D-A133-F67C3F4A2650}"/>
          </ac:spMkLst>
        </pc:spChg>
        <pc:spChg chg="del mod">
          <ac:chgData name="Ewen Trafford" userId="e520b4bf-a196-48b7-bc10-b1590a457daa" providerId="ADAL" clId="{49BBAE6E-B924-442A-AACB-384C20D49F26}" dt="2021-03-24T11:30:03.927" v="486" actId="478"/>
          <ac:spMkLst>
            <pc:docMk/>
            <pc:sldMk cId="230130466" sldId="265"/>
            <ac:spMk id="5" creationId="{7A3069F2-ED55-4969-AF66-39C89FA764D7}"/>
          </ac:spMkLst>
        </pc:spChg>
        <pc:spChg chg="del mod">
          <ac:chgData name="Ewen Trafford" userId="e520b4bf-a196-48b7-bc10-b1590a457daa" providerId="ADAL" clId="{49BBAE6E-B924-442A-AACB-384C20D49F26}" dt="2021-03-23T15:57:07.175" v="247" actId="478"/>
          <ac:spMkLst>
            <pc:docMk/>
            <pc:sldMk cId="230130466" sldId="265"/>
            <ac:spMk id="6" creationId="{99AA9ADF-5A05-496D-BB02-ABC80595B4EC}"/>
          </ac:spMkLst>
        </pc:spChg>
        <pc:spChg chg="del mod">
          <ac:chgData name="Ewen Trafford" userId="e520b4bf-a196-48b7-bc10-b1590a457daa" providerId="ADAL" clId="{49BBAE6E-B924-442A-AACB-384C20D49F26}" dt="2021-03-23T15:57:26.265" v="284" actId="478"/>
          <ac:spMkLst>
            <pc:docMk/>
            <pc:sldMk cId="230130466" sldId="265"/>
            <ac:spMk id="7" creationId="{1C4F303C-72B6-4417-9F30-477C31EDE07A}"/>
          </ac:spMkLst>
        </pc:spChg>
        <pc:spChg chg="del mod">
          <ac:chgData name="Ewen Trafford" userId="e520b4bf-a196-48b7-bc10-b1590a457daa" providerId="ADAL" clId="{49BBAE6E-B924-442A-AACB-384C20D49F26}" dt="2021-03-24T11:25:30.734" v="387" actId="478"/>
          <ac:spMkLst>
            <pc:docMk/>
            <pc:sldMk cId="230130466" sldId="265"/>
            <ac:spMk id="8" creationId="{E8F14658-E3F4-4537-96FC-AE8BFAF154F2}"/>
          </ac:spMkLst>
        </pc:spChg>
        <pc:spChg chg="del mod">
          <ac:chgData name="Ewen Trafford" userId="e520b4bf-a196-48b7-bc10-b1590a457daa" providerId="ADAL" clId="{49BBAE6E-B924-442A-AACB-384C20D49F26}" dt="2021-03-23T15:57:39.895" v="313" actId="478"/>
          <ac:spMkLst>
            <pc:docMk/>
            <pc:sldMk cId="230130466" sldId="265"/>
            <ac:spMk id="9" creationId="{D017F97D-91BC-40B4-81BE-C75F29A2DD33}"/>
          </ac:spMkLst>
        </pc:spChg>
        <pc:picChg chg="mod">
          <ac:chgData name="Ewen Trafford" userId="e520b4bf-a196-48b7-bc10-b1590a457daa" providerId="ADAL" clId="{49BBAE6E-B924-442A-AACB-384C20D49F26}" dt="2021-03-24T11:27:12.035" v="419" actId="1076"/>
          <ac:picMkLst>
            <pc:docMk/>
            <pc:sldMk cId="230130466" sldId="265"/>
            <ac:picMk id="1026" creationId="{0B4A396D-DA3D-42C6-8E99-F4B9DD1F4DC4}"/>
          </ac:picMkLst>
        </pc:picChg>
      </pc:sldChg>
      <pc:sldChg chg="delSp modSp del mod">
        <pc:chgData name="Ewen Trafford" userId="e520b4bf-a196-48b7-bc10-b1590a457daa" providerId="ADAL" clId="{49BBAE6E-B924-442A-AACB-384C20D49F26}" dt="2021-03-31T13:59:21.092" v="1120" actId="47"/>
        <pc:sldMkLst>
          <pc:docMk/>
          <pc:sldMk cId="3703539547" sldId="267"/>
        </pc:sldMkLst>
        <pc:spChg chg="mod">
          <ac:chgData name="Ewen Trafford" userId="e520b4bf-a196-48b7-bc10-b1590a457daa" providerId="ADAL" clId="{49BBAE6E-B924-442A-AACB-384C20D49F26}" dt="2021-03-23T16:12:06.593" v="325" actId="20577"/>
          <ac:spMkLst>
            <pc:docMk/>
            <pc:sldMk cId="3703539547" sldId="267"/>
            <ac:spMk id="3" creationId="{00000000-0000-0000-0000-000000000000}"/>
          </ac:spMkLst>
        </pc:spChg>
        <pc:spChg chg="del">
          <ac:chgData name="Ewen Trafford" userId="e520b4bf-a196-48b7-bc10-b1590a457daa" providerId="ADAL" clId="{49BBAE6E-B924-442A-AACB-384C20D49F26}" dt="2021-03-23T16:12:00.399" v="323" actId="478"/>
          <ac:spMkLst>
            <pc:docMk/>
            <pc:sldMk cId="3703539547" sldId="267"/>
            <ac:spMk id="4" creationId="{82F4C531-7696-432A-810B-39E40D534E1A}"/>
          </ac:spMkLst>
        </pc:spChg>
        <pc:spChg chg="mod">
          <ac:chgData name="Ewen Trafford" userId="e520b4bf-a196-48b7-bc10-b1590a457daa" providerId="ADAL" clId="{49BBAE6E-B924-442A-AACB-384C20D49F26}" dt="2021-03-31T13:59:04.096" v="1119" actId="1076"/>
          <ac:spMkLst>
            <pc:docMk/>
            <pc:sldMk cId="3703539547" sldId="267"/>
            <ac:spMk id="4" creationId="{A4290CC5-5EB6-4CB7-93F7-F7041B34D66D}"/>
          </ac:spMkLst>
        </pc:spChg>
        <pc:spChg chg="del mod">
          <ac:chgData name="Ewen Trafford" userId="e520b4bf-a196-48b7-bc10-b1590a457daa" providerId="ADAL" clId="{49BBAE6E-B924-442A-AACB-384C20D49F26}" dt="2021-03-23T16:12:08.539" v="326" actId="478"/>
          <ac:spMkLst>
            <pc:docMk/>
            <pc:sldMk cId="3703539547" sldId="267"/>
            <ac:spMk id="8" creationId="{9EB7FA33-FC5D-4A91-9AA5-FF2CDC9C2736}"/>
          </ac:spMkLst>
        </pc:spChg>
      </pc:sldChg>
      <pc:sldChg chg="delSp modSp mod">
        <pc:chgData name="Ewen Trafford" userId="e520b4bf-a196-48b7-bc10-b1590a457daa" providerId="ADAL" clId="{49BBAE6E-B924-442A-AACB-384C20D49F26}" dt="2021-03-31T13:58:41.466" v="1115" actId="478"/>
        <pc:sldMkLst>
          <pc:docMk/>
          <pc:sldMk cId="2864069849" sldId="271"/>
        </pc:sldMkLst>
        <pc:spChg chg="mod">
          <ac:chgData name="Ewen Trafford" userId="e520b4bf-a196-48b7-bc10-b1590a457daa" providerId="ADAL" clId="{49BBAE6E-B924-442A-AACB-384C20D49F26}" dt="2021-03-23T16:16:01.989" v="369" actId="20577"/>
          <ac:spMkLst>
            <pc:docMk/>
            <pc:sldMk cId="2864069849" sldId="271"/>
            <ac:spMk id="2" creationId="{00000000-0000-0000-0000-000000000000}"/>
          </ac:spMkLst>
        </pc:spChg>
        <pc:spChg chg="mod">
          <ac:chgData name="Ewen Trafford" userId="e520b4bf-a196-48b7-bc10-b1590a457daa" providerId="ADAL" clId="{49BBAE6E-B924-442A-AACB-384C20D49F26}" dt="2021-03-23T16:16:30.089" v="380" actId="20577"/>
          <ac:spMkLst>
            <pc:docMk/>
            <pc:sldMk cId="2864069849" sldId="271"/>
            <ac:spMk id="3" creationId="{00000000-0000-0000-0000-000000000000}"/>
          </ac:spMkLst>
        </pc:spChg>
        <pc:spChg chg="del">
          <ac:chgData name="Ewen Trafford" userId="e520b4bf-a196-48b7-bc10-b1590a457daa" providerId="ADAL" clId="{49BBAE6E-B924-442A-AACB-384C20D49F26}" dt="2021-03-23T16:15:50.549" v="354" actId="478"/>
          <ac:spMkLst>
            <pc:docMk/>
            <pc:sldMk cId="2864069849" sldId="271"/>
            <ac:spMk id="4" creationId="{1F2D0B0C-E71F-4BC5-A87D-3E3743371E2B}"/>
          </ac:spMkLst>
        </pc:spChg>
        <pc:spChg chg="del mod">
          <ac:chgData name="Ewen Trafford" userId="e520b4bf-a196-48b7-bc10-b1590a457daa" providerId="ADAL" clId="{49BBAE6E-B924-442A-AACB-384C20D49F26}" dt="2021-03-31T13:58:41.466" v="1115" actId="478"/>
          <ac:spMkLst>
            <pc:docMk/>
            <pc:sldMk cId="2864069849" sldId="271"/>
            <ac:spMk id="4" creationId="{A56306C0-A2F3-4F57-B4A4-A951722F72DA}"/>
          </ac:spMkLst>
        </pc:spChg>
        <pc:spChg chg="del mod">
          <ac:chgData name="Ewen Trafford" userId="e520b4bf-a196-48b7-bc10-b1590a457daa" providerId="ADAL" clId="{49BBAE6E-B924-442A-AACB-384C20D49F26}" dt="2021-03-24T12:25:14.955" v="546" actId="21"/>
          <ac:spMkLst>
            <pc:docMk/>
            <pc:sldMk cId="2864069849" sldId="271"/>
            <ac:spMk id="6" creationId="{BC530487-3F2E-4D3D-84E7-D8C4F39342F4}"/>
          </ac:spMkLst>
        </pc:spChg>
        <pc:spChg chg="mod">
          <ac:chgData name="Ewen Trafford" userId="e520b4bf-a196-48b7-bc10-b1590a457daa" providerId="ADAL" clId="{49BBAE6E-B924-442A-AACB-384C20D49F26}" dt="2021-03-31T13:58:37.957" v="1114" actId="20577"/>
          <ac:spMkLst>
            <pc:docMk/>
            <pc:sldMk cId="2864069849" sldId="271"/>
            <ac:spMk id="8" creationId="{5DAEE80F-7FE6-4087-9C66-95D9755BB963}"/>
          </ac:spMkLst>
        </pc:spChg>
        <pc:spChg chg="del mod">
          <ac:chgData name="Ewen Trafford" userId="e520b4bf-a196-48b7-bc10-b1590a457daa" providerId="ADAL" clId="{49BBAE6E-B924-442A-AACB-384C20D49F26}" dt="2021-03-23T16:16:22.490" v="374" actId="478"/>
          <ac:spMkLst>
            <pc:docMk/>
            <pc:sldMk cId="2864069849" sldId="271"/>
            <ac:spMk id="11" creationId="{76527171-B50F-42D4-AD3D-003C46480018}"/>
          </ac:spMkLst>
        </pc:spChg>
        <pc:spChg chg="del">
          <ac:chgData name="Ewen Trafford" userId="e520b4bf-a196-48b7-bc10-b1590a457daa" providerId="ADAL" clId="{49BBAE6E-B924-442A-AACB-384C20D49F26}" dt="2021-03-24T11:29:32.089" v="485" actId="478"/>
          <ac:spMkLst>
            <pc:docMk/>
            <pc:sldMk cId="2864069849" sldId="271"/>
            <ac:spMk id="12" creationId="{DC983C08-0B68-4858-8E82-259A1E224F74}"/>
          </ac:spMkLst>
        </pc:spChg>
        <pc:spChg chg="del">
          <ac:chgData name="Ewen Trafford" userId="e520b4bf-a196-48b7-bc10-b1590a457daa" providerId="ADAL" clId="{49BBAE6E-B924-442A-AACB-384C20D49F26}" dt="2021-03-23T16:16:32.519" v="381" actId="478"/>
          <ac:spMkLst>
            <pc:docMk/>
            <pc:sldMk cId="2864069849" sldId="271"/>
            <ac:spMk id="13" creationId="{68B5D9C4-5B65-4A0B-9EC6-B03BC2AE6001}"/>
          </ac:spMkLst>
        </pc:spChg>
      </pc:sldChg>
      <pc:sldChg chg="addSp delSp modSp mod delCm modCm">
        <pc:chgData name="Ewen Trafford" userId="e520b4bf-a196-48b7-bc10-b1590a457daa" providerId="ADAL" clId="{49BBAE6E-B924-442A-AACB-384C20D49F26}" dt="2021-03-31T14:00:30.100" v="1220" actId="20577"/>
        <pc:sldMkLst>
          <pc:docMk/>
          <pc:sldMk cId="2321384116" sldId="273"/>
        </pc:sldMkLst>
        <pc:spChg chg="mod">
          <ac:chgData name="Ewen Trafford" userId="e520b4bf-a196-48b7-bc10-b1590a457daa" providerId="ADAL" clId="{49BBAE6E-B924-442A-AACB-384C20D49F26}" dt="2021-03-15T08:40:25.262" v="34" actId="20577"/>
          <ac:spMkLst>
            <pc:docMk/>
            <pc:sldMk cId="2321384116" sldId="273"/>
            <ac:spMk id="2" creationId="{00000000-0000-0000-0000-000000000000}"/>
          </ac:spMkLst>
        </pc:spChg>
        <pc:spChg chg="mod">
          <ac:chgData name="Ewen Trafford" userId="e520b4bf-a196-48b7-bc10-b1590a457daa" providerId="ADAL" clId="{49BBAE6E-B924-442A-AACB-384C20D49F26}" dt="2021-03-31T14:00:30.100" v="1220" actId="20577"/>
          <ac:spMkLst>
            <pc:docMk/>
            <pc:sldMk cId="2321384116" sldId="273"/>
            <ac:spMk id="3" creationId="{00000000-0000-0000-0000-000000000000}"/>
          </ac:spMkLst>
        </pc:spChg>
        <pc:spChg chg="add mod">
          <ac:chgData name="Ewen Trafford" userId="e520b4bf-a196-48b7-bc10-b1590a457daa" providerId="ADAL" clId="{49BBAE6E-B924-442A-AACB-384C20D49F26}" dt="2021-03-15T08:48:50.170" v="224" actId="1076"/>
          <ac:spMkLst>
            <pc:docMk/>
            <pc:sldMk cId="2321384116" sldId="273"/>
            <ac:spMk id="4" creationId="{94EBEA1F-C7ED-446C-A434-8842B98E7456}"/>
          </ac:spMkLst>
        </pc:spChg>
        <pc:spChg chg="del mod">
          <ac:chgData name="Ewen Trafford" userId="e520b4bf-a196-48b7-bc10-b1590a457daa" providerId="ADAL" clId="{49BBAE6E-B924-442A-AACB-384C20D49F26}" dt="2021-03-24T11:28:42.928" v="452" actId="478"/>
          <ac:spMkLst>
            <pc:docMk/>
            <pc:sldMk cId="2321384116" sldId="273"/>
            <ac:spMk id="6" creationId="{9C097FBE-4A63-435B-ADED-2B361244CCF3}"/>
          </ac:spMkLst>
        </pc:spChg>
        <pc:spChg chg="del mod">
          <ac:chgData name="Ewen Trafford" userId="e520b4bf-a196-48b7-bc10-b1590a457daa" providerId="ADAL" clId="{49BBAE6E-B924-442A-AACB-384C20D49F26}" dt="2021-03-24T11:29:27.278" v="484" actId="478"/>
          <ac:spMkLst>
            <pc:docMk/>
            <pc:sldMk cId="2321384116" sldId="273"/>
            <ac:spMk id="11" creationId="{A43D6327-59B9-4027-91B4-406FAB5F1096}"/>
          </ac:spMkLst>
        </pc:spChg>
        <pc:picChg chg="mod">
          <ac:chgData name="Ewen Trafford" userId="e520b4bf-a196-48b7-bc10-b1590a457daa" providerId="ADAL" clId="{49BBAE6E-B924-442A-AACB-384C20D49F26}" dt="2021-03-31T14:00:02.583" v="1173" actId="1076"/>
          <ac:picMkLst>
            <pc:docMk/>
            <pc:sldMk cId="2321384116" sldId="273"/>
            <ac:picMk id="5" creationId="{DA41A369-06BD-43CB-9A32-E1A494EC1611}"/>
          </ac:picMkLst>
        </pc:picChg>
        <pc:picChg chg="mod">
          <ac:chgData name="Ewen Trafford" userId="e520b4bf-a196-48b7-bc10-b1590a457daa" providerId="ADAL" clId="{49BBAE6E-B924-442A-AACB-384C20D49F26}" dt="2021-03-31T14:00:01.235" v="1172" actId="1076"/>
          <ac:picMkLst>
            <pc:docMk/>
            <pc:sldMk cId="2321384116" sldId="273"/>
            <ac:picMk id="8" creationId="{37CC188F-9C66-43FB-A31B-FC0291AE4CF2}"/>
          </ac:picMkLst>
        </pc:picChg>
        <pc:picChg chg="mod">
          <ac:chgData name="Ewen Trafford" userId="e520b4bf-a196-48b7-bc10-b1590a457daa" providerId="ADAL" clId="{49BBAE6E-B924-442A-AACB-384C20D49F26}" dt="2021-03-31T14:00:03.763" v="1174" actId="1076"/>
          <ac:picMkLst>
            <pc:docMk/>
            <pc:sldMk cId="2321384116" sldId="273"/>
            <ac:picMk id="10" creationId="{867BA67C-910C-4905-A235-5DD8683AFF30}"/>
          </ac:picMkLst>
        </pc:picChg>
      </pc:sldChg>
    </pc:docChg>
  </pc:docChgLst>
  <pc:docChgLst>
    <pc:chgData name="Roy Ballam" userId="S::r.ballam@nutrition.org.uk::c142d6ba-9e44-42ad-85a8-e76793bc375e" providerId="AD" clId="Web-{F46C5F10-FEBC-08A0-D532-FF7284F7FD43}"/>
    <pc:docChg chg="modSld">
      <pc:chgData name="Roy Ballam" userId="S::r.ballam@nutrition.org.uk::c142d6ba-9e44-42ad-85a8-e76793bc375e" providerId="AD" clId="Web-{F46C5F10-FEBC-08A0-D532-FF7284F7FD43}" dt="2021-03-30T13:30:09.362" v="208" actId="20577"/>
      <pc:docMkLst>
        <pc:docMk/>
      </pc:docMkLst>
      <pc:sldChg chg="addSp modSp">
        <pc:chgData name="Roy Ballam" userId="S::r.ballam@nutrition.org.uk::c142d6ba-9e44-42ad-85a8-e76793bc375e" providerId="AD" clId="Web-{F46C5F10-FEBC-08A0-D532-FF7284F7FD43}" dt="2021-03-30T13:27:34.126" v="38" actId="1076"/>
        <pc:sldMkLst>
          <pc:docMk/>
          <pc:sldMk cId="242488030" sldId="263"/>
        </pc:sldMkLst>
        <pc:spChg chg="add mod">
          <ac:chgData name="Roy Ballam" userId="S::r.ballam@nutrition.org.uk::c142d6ba-9e44-42ad-85a8-e76793bc375e" providerId="AD" clId="Web-{F46C5F10-FEBC-08A0-D532-FF7284F7FD43}" dt="2021-03-30T13:27:34.126" v="38" actId="1076"/>
          <ac:spMkLst>
            <pc:docMk/>
            <pc:sldMk cId="242488030" sldId="263"/>
            <ac:spMk id="7" creationId="{C3536EC9-F80A-4C03-9E20-B31A9ED7D67D}"/>
          </ac:spMkLst>
        </pc:spChg>
      </pc:sldChg>
      <pc:sldChg chg="addSp modSp">
        <pc:chgData name="Roy Ballam" userId="S::r.ballam@nutrition.org.uk::c142d6ba-9e44-42ad-85a8-e76793bc375e" providerId="AD" clId="Web-{F46C5F10-FEBC-08A0-D532-FF7284F7FD43}" dt="2021-03-30T13:27:39.189" v="40" actId="1076"/>
        <pc:sldMkLst>
          <pc:docMk/>
          <pc:sldMk cId="158201347" sldId="264"/>
        </pc:sldMkLst>
        <pc:spChg chg="add mod">
          <ac:chgData name="Roy Ballam" userId="S::r.ballam@nutrition.org.uk::c142d6ba-9e44-42ad-85a8-e76793bc375e" providerId="AD" clId="Web-{F46C5F10-FEBC-08A0-D532-FF7284F7FD43}" dt="2021-03-30T13:27:39.189" v="40" actId="1076"/>
          <ac:spMkLst>
            <pc:docMk/>
            <pc:sldMk cId="158201347" sldId="264"/>
            <ac:spMk id="4" creationId="{A8B9C8A4-35F2-46D0-93B3-A08251A55E3D}"/>
          </ac:spMkLst>
        </pc:spChg>
      </pc:sldChg>
      <pc:sldChg chg="addSp modSp">
        <pc:chgData name="Roy Ballam" userId="S::r.ballam@nutrition.org.uk::c142d6ba-9e44-42ad-85a8-e76793bc375e" providerId="AD" clId="Web-{F46C5F10-FEBC-08A0-D532-FF7284F7FD43}" dt="2021-03-30T13:30:09.362" v="208" actId="20577"/>
        <pc:sldMkLst>
          <pc:docMk/>
          <pc:sldMk cId="3703539547" sldId="267"/>
        </pc:sldMkLst>
        <pc:spChg chg="mod">
          <ac:chgData name="Roy Ballam" userId="S::r.ballam@nutrition.org.uk::c142d6ba-9e44-42ad-85a8-e76793bc375e" providerId="AD" clId="Web-{F46C5F10-FEBC-08A0-D532-FF7284F7FD43}" dt="2021-03-30T13:29:09.127" v="98" actId="20577"/>
          <ac:spMkLst>
            <pc:docMk/>
            <pc:sldMk cId="3703539547" sldId="267"/>
            <ac:spMk id="3" creationId="{00000000-0000-0000-0000-000000000000}"/>
          </ac:spMkLst>
        </pc:spChg>
        <pc:spChg chg="add mod">
          <ac:chgData name="Roy Ballam" userId="S::r.ballam@nutrition.org.uk::c142d6ba-9e44-42ad-85a8-e76793bc375e" providerId="AD" clId="Web-{F46C5F10-FEBC-08A0-D532-FF7284F7FD43}" dt="2021-03-30T13:28:32.814" v="91" actId="1076"/>
          <ac:spMkLst>
            <pc:docMk/>
            <pc:sldMk cId="3703539547" sldId="267"/>
            <ac:spMk id="4" creationId="{A4290CC5-5EB6-4CB7-93F7-F7041B34D66D}"/>
          </ac:spMkLst>
        </pc:spChg>
        <pc:spChg chg="add mod">
          <ac:chgData name="Roy Ballam" userId="S::r.ballam@nutrition.org.uk::c142d6ba-9e44-42ad-85a8-e76793bc375e" providerId="AD" clId="Web-{F46C5F10-FEBC-08A0-D532-FF7284F7FD43}" dt="2021-03-30T13:29:54.596" v="178" actId="20577"/>
          <ac:spMkLst>
            <pc:docMk/>
            <pc:sldMk cId="3703539547" sldId="267"/>
            <ac:spMk id="7" creationId="{6DA16137-AF88-4764-A37B-BC1EAB02A595}"/>
          </ac:spMkLst>
        </pc:spChg>
        <pc:spChg chg="add mod">
          <ac:chgData name="Roy Ballam" userId="S::r.ballam@nutrition.org.uk::c142d6ba-9e44-42ad-85a8-e76793bc375e" providerId="AD" clId="Web-{F46C5F10-FEBC-08A0-D532-FF7284F7FD43}" dt="2021-03-30T13:30:09.362" v="208" actId="20577"/>
          <ac:spMkLst>
            <pc:docMk/>
            <pc:sldMk cId="3703539547" sldId="267"/>
            <ac:spMk id="8" creationId="{5CBB3969-D33D-4854-854E-F91F2DC0EAC1}"/>
          </ac:spMkLst>
        </pc:spChg>
      </pc:sldChg>
    </pc:docChg>
  </pc:docChgLst>
  <pc:docChgLst>
    <pc:chgData name="Roy Ballam" userId="S::r.ballam@nutrition.org.uk::c142d6ba-9e44-42ad-85a8-e76793bc375e" providerId="AD" clId="Web-{77F18C85-654F-555C-B8E0-D8E49BE2E967}"/>
    <pc:docChg chg="modSld">
      <pc:chgData name="Roy Ballam" userId="S::r.ballam@nutrition.org.uk::c142d6ba-9e44-42ad-85a8-e76793bc375e" providerId="AD" clId="Web-{77F18C85-654F-555C-B8E0-D8E49BE2E967}" dt="2021-05-19T11:53:03.720" v="1" actId="1076"/>
      <pc:docMkLst>
        <pc:docMk/>
      </pc:docMkLst>
      <pc:sldChg chg="modSp">
        <pc:chgData name="Roy Ballam" userId="S::r.ballam@nutrition.org.uk::c142d6ba-9e44-42ad-85a8-e76793bc375e" providerId="AD" clId="Web-{77F18C85-654F-555C-B8E0-D8E49BE2E967}" dt="2021-05-19T11:53:03.720" v="1" actId="1076"/>
        <pc:sldMkLst>
          <pc:docMk/>
          <pc:sldMk cId="242488030" sldId="263"/>
        </pc:sldMkLst>
        <pc:spChg chg="mod">
          <ac:chgData name="Roy Ballam" userId="S::r.ballam@nutrition.org.uk::c142d6ba-9e44-42ad-85a8-e76793bc375e" providerId="AD" clId="Web-{77F18C85-654F-555C-B8E0-D8E49BE2E967}" dt="2021-05-19T11:53:01.111" v="0" actId="1076"/>
          <ac:spMkLst>
            <pc:docMk/>
            <pc:sldMk cId="242488030" sldId="263"/>
            <ac:spMk id="6" creationId="{51980940-3766-4C22-8B5E-9CE1E9E75E1E}"/>
          </ac:spMkLst>
        </pc:spChg>
        <pc:picChg chg="mod">
          <ac:chgData name="Roy Ballam" userId="S::r.ballam@nutrition.org.uk::c142d6ba-9e44-42ad-85a8-e76793bc375e" providerId="AD" clId="Web-{77F18C85-654F-555C-B8E0-D8E49BE2E967}" dt="2021-05-19T11:53:03.720" v="1" actId="1076"/>
          <ac:picMkLst>
            <pc:docMk/>
            <pc:sldMk cId="242488030" sldId="263"/>
            <ac:picMk id="5" creationId="{A4226C4A-C7CC-40D6-9503-253F515269D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gov.uk/government/statistics/ndns-results-from-years-9-to-11-2016-to-2017-and-2018-to-2019/ndns-results-from-years-9-to-11-combined-statistical-summary" TargetMode="Externa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s.uk/live-well/eat-well/fish-and-shellfish-nutrition/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utrition.org.uk/nutritionscience/nutrients-food-and-ingredients/protein.html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utrition.org.uk/attachments/article/1083/What%20is%20in%20the%20fish%20in%20your%20dish.pdf" TargetMode="Externa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ec.europa.eu/food/safety/labelling_nutrition/claims/register/public/?event=register.ho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Fish in the diet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Fish in the diet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/>
              <a:t>For further information, go to:</a:t>
            </a:r>
          </a:p>
          <a:p>
            <a:pPr marL="0" indent="0" algn="ctr">
              <a:buNone/>
            </a:pPr>
            <a:r>
              <a:rPr lang="en-GB" sz="3600"/>
              <a:t>www.foodafactoflife.org.uk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0257" y="6153461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Fish in the diet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224225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/>
              <a:t>Fish is a popular food in many cultures, although many people in the UK do not consume as much fish as is recommended.</a:t>
            </a:r>
          </a:p>
          <a:p>
            <a:pPr marL="0" indent="0">
              <a:buNone/>
            </a:pPr>
            <a:r>
              <a:rPr lang="en-GB" sz="2000">
                <a:latin typeface="Arial"/>
                <a:cs typeface="Arial"/>
              </a:rPr>
              <a:t>Eating a wide variety of fish and buying fish from sustainable sources ensures there are enough fish to eat now and in the future.</a:t>
            </a:r>
          </a:p>
          <a:p>
            <a:pPr marL="0" indent="0">
              <a:buNone/>
            </a:pPr>
            <a:r>
              <a:rPr lang="en-GB" sz="2000"/>
              <a:t>‘Sustainable’ fish or shellfish are those that do not cause damage to other animals and plants and are caught or produced in a way that will allow fish stocks to be replenished.</a:t>
            </a:r>
            <a:endParaRPr lang="en-US" sz="200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B4A396D-DA3D-42C6-8E99-F4B9DD1F4D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63134" y="2773679"/>
            <a:ext cx="3936766" cy="2821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130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Eatwell Guide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69699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>
                <a:latin typeface="Arial"/>
                <a:cs typeface="Calibri"/>
              </a:rPr>
              <a:t>Fish is in the </a:t>
            </a:r>
            <a:r>
              <a:rPr lang="en-US" sz="2000" i="1">
                <a:latin typeface="Arial"/>
                <a:cs typeface="Calibri"/>
              </a:rPr>
              <a:t>Beans, pulses, fish, eggs, meat and other proteins</a:t>
            </a:r>
            <a:r>
              <a:rPr lang="en-US" sz="2000">
                <a:latin typeface="Arial"/>
                <a:cs typeface="Calibri"/>
              </a:rPr>
              <a:t> food group in the Eatwell Guide.</a:t>
            </a:r>
            <a:endParaRPr lang="en-US" sz="2000">
              <a:latin typeface="Arial"/>
            </a:endParaRPr>
          </a:p>
          <a:p>
            <a:pPr marL="0" indent="0">
              <a:buNone/>
            </a:pPr>
            <a:r>
              <a:rPr lang="en-US" sz="2000"/>
              <a:t>Around one-sixth of the food that people consume should come from this group in the diet.</a:t>
            </a:r>
          </a:p>
          <a:p>
            <a:pPr marL="0" indent="0">
              <a:buNone/>
            </a:pPr>
            <a:r>
              <a:rPr lang="en-US" sz="2000"/>
              <a:t>It is recommended to consume two portions (one portion is 140g) of sustainably sourced fish per week.</a:t>
            </a:r>
          </a:p>
          <a:p>
            <a:pPr marL="0" indent="0">
              <a:buNone/>
            </a:pPr>
            <a:r>
              <a:rPr lang="en-US" sz="2000"/>
              <a:t>One of these portions should be ‘oily’, because these fish contain healthy fats known as Omega-3.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0B707C-23E4-4AB5-BBDA-B39A52EFDCB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67530" y="2571092"/>
            <a:ext cx="4775970" cy="311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late of waffles&#10;&#10;Description automatically generated with medium confidence">
            <a:extLst>
              <a:ext uri="{FF2B5EF4-FFF2-40B4-BE49-F238E27FC236}">
                <a16:creationId xmlns:a16="http://schemas.microsoft.com/office/drawing/2014/main" id="{37CC188F-9C66-43FB-A31B-FC0291AE4CF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145" t="23059" r="2958" b="9340"/>
          <a:stretch/>
        </p:blipFill>
        <p:spPr>
          <a:xfrm>
            <a:off x="6307524" y="3093753"/>
            <a:ext cx="2954571" cy="17685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How much fish is eaten in the UK?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4713049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No age group in the UK currently meets the recommended intake for fish – low intakes of oily fish is a particular concern.</a:t>
            </a:r>
          </a:p>
          <a:p>
            <a:pPr marL="0" indent="0">
              <a:buNone/>
            </a:pPr>
            <a:r>
              <a:rPr lang="en-US" sz="2000" dirty="0"/>
              <a:t>On average, UK adults eat 56g of oily fish per week and children (under 18 years of age) eat less than 20g per week¹.</a:t>
            </a:r>
          </a:p>
        </p:txBody>
      </p:sp>
      <p:pic>
        <p:nvPicPr>
          <p:cNvPr id="5" name="Picture 4" descr="A picture containing plate, piece, slice&#10;&#10;Description automatically generated">
            <a:extLst>
              <a:ext uri="{FF2B5EF4-FFF2-40B4-BE49-F238E27FC236}">
                <a16:creationId xmlns:a16="http://schemas.microsoft.com/office/drawing/2014/main" id="{DA41A369-06BD-43CB-9A32-E1A494EC161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0371" y="1816222"/>
            <a:ext cx="2069393" cy="143820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67BA67C-910C-4905-A235-5DD8683AFF3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220" t="11472" r="7033" b="7233"/>
          <a:stretch/>
        </p:blipFill>
        <p:spPr>
          <a:xfrm>
            <a:off x="9469187" y="4381185"/>
            <a:ext cx="2274565" cy="14771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4EBEA1F-C7ED-446C-A434-8842B98E7456}"/>
              </a:ext>
            </a:extLst>
          </p:cNvPr>
          <p:cNvSpPr txBox="1"/>
          <p:nvPr/>
        </p:nvSpPr>
        <p:spPr>
          <a:xfrm>
            <a:off x="1046922" y="6171092"/>
            <a:ext cx="2769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¹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NDNS Year 9-11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384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Nutrients provided by fish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064256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>
                <a:cs typeface="Calibri"/>
              </a:rPr>
              <a:t>Fish provides a range of nutrients, including: </a:t>
            </a:r>
            <a:endParaRPr lang="en-US" sz="2000"/>
          </a:p>
          <a:p>
            <a:r>
              <a:rPr lang="en-US" sz="2000"/>
              <a:t>Omega-3 fats (in some fish);</a:t>
            </a:r>
          </a:p>
          <a:p>
            <a:r>
              <a:rPr lang="en-US" sz="2000"/>
              <a:t>protein;</a:t>
            </a:r>
          </a:p>
          <a:p>
            <a:r>
              <a:rPr lang="en-US" sz="2000"/>
              <a:t>vitamin D (in some fish);</a:t>
            </a:r>
          </a:p>
          <a:p>
            <a:r>
              <a:rPr lang="en-US" sz="2000"/>
              <a:t>B vitamins;</a:t>
            </a:r>
          </a:p>
          <a:p>
            <a:r>
              <a:rPr lang="en-US" sz="2000"/>
              <a:t>iodine.</a:t>
            </a:r>
          </a:p>
          <a:p>
            <a:endParaRPr lang="en-US" sz="2000"/>
          </a:p>
        </p:txBody>
      </p:sp>
      <p:pic>
        <p:nvPicPr>
          <p:cNvPr id="5" name="Picture 4" descr="A fish on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B7F93FFB-EAA3-4E71-AA4B-E3BCE4FE4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882" y="1563798"/>
            <a:ext cx="3977281" cy="1571026"/>
          </a:xfrm>
          <a:prstGeom prst="rect">
            <a:avLst/>
          </a:prstGeom>
        </p:spPr>
      </p:pic>
      <p:pic>
        <p:nvPicPr>
          <p:cNvPr id="7" name="Picture 6" descr="A picture containing fish, spiny-finned fish&#10;&#10;Description automatically generated">
            <a:extLst>
              <a:ext uri="{FF2B5EF4-FFF2-40B4-BE49-F238E27FC236}">
                <a16:creationId xmlns:a16="http://schemas.microsoft.com/office/drawing/2014/main" id="{AB480FB3-D6B4-45A3-B000-2ED87CDD4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0159" y="3736040"/>
            <a:ext cx="3734493" cy="1714500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5DAEE80F-7FE6-4087-9C66-95D9755BB963}"/>
              </a:ext>
            </a:extLst>
          </p:cNvPr>
          <p:cNvSpPr txBox="1">
            <a:spLocks/>
          </p:cNvSpPr>
          <p:nvPr/>
        </p:nvSpPr>
        <p:spPr>
          <a:xfrm>
            <a:off x="7460159" y="5686424"/>
            <a:ext cx="3583698" cy="642657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US" sz="1400" dirty="0">
                <a:latin typeface="Arial"/>
                <a:cs typeface="Arial"/>
              </a:rPr>
              <a:t>Cod is lower in Omega-3 and vitamin D than salmon, but still contains other nutrients and is also high in iodine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38EE02C-54D0-4668-926D-214DF9B58B77}"/>
              </a:ext>
            </a:extLst>
          </p:cNvPr>
          <p:cNvSpPr txBox="1">
            <a:spLocks/>
          </p:cNvSpPr>
          <p:nvPr/>
        </p:nvSpPr>
        <p:spPr>
          <a:xfrm>
            <a:off x="7610954" y="3134825"/>
            <a:ext cx="3583698" cy="451058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US" sz="1400"/>
              <a:t>This salmon is high in Omega-3 fats and vitamin D, as well as protein and B vitamins</a:t>
            </a:r>
          </a:p>
        </p:txBody>
      </p:sp>
    </p:spTree>
    <p:extLst>
      <p:ext uri="{BB962C8B-B14F-4D97-AF65-F5344CB8AC3E}">
        <p14:creationId xmlns:p14="http://schemas.microsoft.com/office/powerpoint/2010/main" val="2864069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Omega-3 fats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5783974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/>
              <a:t>Oily fish, such as salmon or sardines, is high in healthy fats called Omega-3, which can help to maintain good heart health.</a:t>
            </a:r>
          </a:p>
          <a:p>
            <a:pPr marL="0" indent="0">
              <a:buNone/>
            </a:pPr>
            <a:r>
              <a:rPr lang="en-US" sz="2000"/>
              <a:t>Most people need to eat more oily fish than they are currently consuming.</a:t>
            </a:r>
          </a:p>
          <a:p>
            <a:pPr marL="0" indent="0">
              <a:buNone/>
            </a:pPr>
            <a:r>
              <a:rPr lang="en-US" sz="2000"/>
              <a:t>However, there is some different advice for pregnant and breastfeeding women, as well as babies and young children.</a:t>
            </a:r>
          </a:p>
          <a:p>
            <a:pPr marL="0" indent="0">
              <a:buNone/>
            </a:pPr>
            <a:endParaRPr lang="en-US" sz="20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5D8352-9C38-422E-8D55-802573E05CC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62577" y="2283798"/>
            <a:ext cx="3376947" cy="2910928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BC2D064B-35FE-4E7C-A112-B42EC3AD25E3}"/>
              </a:ext>
            </a:extLst>
          </p:cNvPr>
          <p:cNvSpPr txBox="1">
            <a:spLocks/>
          </p:cNvSpPr>
          <p:nvPr/>
        </p:nvSpPr>
        <p:spPr>
          <a:xfrm>
            <a:off x="7855826" y="5276193"/>
            <a:ext cx="3583698" cy="410232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US" sz="1400"/>
              <a:t>Salmon is an example of an oily fish, meaning it contains Omega-3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69277" y="6171092"/>
            <a:ext cx="3508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NHS Fish and shellfish nutrition</a:t>
            </a:r>
            <a:endParaRPr lang="en-GB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399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fish&#10;&#10;Description automatically generated">
            <a:extLst>
              <a:ext uri="{FF2B5EF4-FFF2-40B4-BE49-F238E27FC236}">
                <a16:creationId xmlns:a16="http://schemas.microsoft.com/office/drawing/2014/main" id="{FEC6AE9A-EAFE-4096-9667-B615F1F1170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9139" y="2501788"/>
            <a:ext cx="2998857" cy="2270563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6349206" y="2669012"/>
            <a:ext cx="4320000" cy="3240000"/>
          </a:xfrm>
        </p:spPr>
        <p:txBody>
          <a:bodyPr>
            <a:normAutofit/>
          </a:bodyPr>
          <a:lstStyle/>
          <a:p>
            <a:r>
              <a:rPr lang="en-US" sz="2000"/>
              <a:t>Oily fish (high in Omega-3)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/>
              <a:t>Herring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/>
              <a:t>Mackerel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/>
              <a:t>Salmon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/>
              <a:t>Sardines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/>
              <a:t>Sprats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/>
              <a:t>Trout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Fish high in Omega-3</a:t>
            </a:r>
          </a:p>
        </p:txBody>
      </p:sp>
      <p:pic>
        <p:nvPicPr>
          <p:cNvPr id="11" name="Picture 10" descr="A group of fish&#10;&#10;Description automatically generated with medium confidence">
            <a:extLst>
              <a:ext uri="{FF2B5EF4-FFF2-40B4-BE49-F238E27FC236}">
                <a16:creationId xmlns:a16="http://schemas.microsoft.com/office/drawing/2014/main" id="{259FFD3C-0FBA-4B85-9CF5-2D227E9DEE6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283" y="2352739"/>
            <a:ext cx="2326117" cy="1559374"/>
          </a:xfrm>
          <a:prstGeom prst="rect">
            <a:avLst/>
          </a:prstGeom>
        </p:spPr>
      </p:pic>
      <p:pic>
        <p:nvPicPr>
          <p:cNvPr id="15" name="Picture 14" descr="A picture containing fish, soft-finned fish&#10;&#10;Description automatically generated">
            <a:extLst>
              <a:ext uri="{FF2B5EF4-FFF2-40B4-BE49-F238E27FC236}">
                <a16:creationId xmlns:a16="http://schemas.microsoft.com/office/drawing/2014/main" id="{B532B7C9-3DEA-4093-A9B7-B96061E004F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392" y="4772351"/>
            <a:ext cx="3555721" cy="112379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BA960F5-153D-48C6-8F10-B1B3D8FF1521}"/>
              </a:ext>
            </a:extLst>
          </p:cNvPr>
          <p:cNvSpPr txBox="1"/>
          <p:nvPr/>
        </p:nvSpPr>
        <p:spPr>
          <a:xfrm>
            <a:off x="623392" y="386104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Mackerel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12FCC8B-D614-4F7F-AB00-5824ABF3EA60}"/>
              </a:ext>
            </a:extLst>
          </p:cNvPr>
          <p:cNvSpPr txBox="1"/>
          <p:nvPr/>
        </p:nvSpPr>
        <p:spPr>
          <a:xfrm>
            <a:off x="3816199" y="4772351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Salmon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450EFAE-4374-4403-A3D9-BC3F792AD5B0}"/>
              </a:ext>
            </a:extLst>
          </p:cNvPr>
          <p:cNvSpPr txBox="1"/>
          <p:nvPr/>
        </p:nvSpPr>
        <p:spPr>
          <a:xfrm>
            <a:off x="1291106" y="6001915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Rainbow Trout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689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Protein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745874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Protein is essential for growth and repair of the body and maintenance of good health. It also provides energy.</a:t>
            </a:r>
          </a:p>
          <a:p>
            <a:pPr marL="0" indent="0">
              <a:buNone/>
            </a:pPr>
            <a:r>
              <a:rPr lang="en-US" sz="2000" dirty="0"/>
              <a:t>The amount of protein we need changes during a lifetime. </a:t>
            </a:r>
          </a:p>
          <a:p>
            <a:pPr marL="0" indent="0">
              <a:buNone/>
            </a:pPr>
            <a:r>
              <a:rPr lang="en-US" sz="2000" dirty="0"/>
              <a:t>Animal proteins (including fish) contain ‘complete proteins’ with the full range of amino acids (the building blocks of proteins) that the body needs.</a:t>
            </a:r>
          </a:p>
          <a:p>
            <a:pPr marL="0" indent="0">
              <a:buNone/>
            </a:pPr>
            <a:r>
              <a:rPr lang="en-GB" sz="2000" dirty="0"/>
              <a:t>However, vegans and vegetarians can get all the amino acids they need by combining different plant sources of protein.</a:t>
            </a:r>
            <a:endParaRPr lang="en-US" sz="2000" dirty="0"/>
          </a:p>
        </p:txBody>
      </p:sp>
      <p:pic>
        <p:nvPicPr>
          <p:cNvPr id="5" name="Picture 4" descr="A picture containing food, dish, variety, breakfast&#10;&#10;Description automatically generated">
            <a:extLst>
              <a:ext uri="{FF2B5EF4-FFF2-40B4-BE49-F238E27FC236}">
                <a16:creationId xmlns:a16="http://schemas.microsoft.com/office/drawing/2014/main" id="{A4226C4A-C7CC-40D6-9503-253F515269D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34003" y="2514819"/>
            <a:ext cx="3557552" cy="2958353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51980940-3766-4C22-8B5E-9CE1E9E75E1E}"/>
              </a:ext>
            </a:extLst>
          </p:cNvPr>
          <p:cNvSpPr txBox="1">
            <a:spLocks/>
          </p:cNvSpPr>
          <p:nvPr/>
        </p:nvSpPr>
        <p:spPr>
          <a:xfrm>
            <a:off x="7907857" y="5675343"/>
            <a:ext cx="3583698" cy="631548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dirty="0">
                <a:latin typeface="Arial"/>
                <a:cs typeface="Arial"/>
              </a:rPr>
              <a:t>Fish is a source of protein. </a:t>
            </a:r>
            <a:r>
              <a:rPr lang="en-US" sz="1400" dirty="0">
                <a:latin typeface="Arial"/>
                <a:cs typeface="Calibri"/>
              </a:rPr>
              <a:t>Protein is provided by plant and animal sources.</a:t>
            </a:r>
          </a:p>
          <a:p>
            <a:pPr marL="0" indent="0" algn="ctr">
              <a:buFont typeface="Arial" charset="0"/>
              <a:buNone/>
            </a:pP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7BA466-337B-4D7D-A9A7-DB6A007CEBD2}"/>
              </a:ext>
            </a:extLst>
          </p:cNvPr>
          <p:cNvSpPr txBox="1"/>
          <p:nvPr/>
        </p:nvSpPr>
        <p:spPr>
          <a:xfrm>
            <a:off x="1046922" y="6171092"/>
            <a:ext cx="2769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British Nutrition Foundation - protein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88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Vitamins and minerals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555499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Fish contains many vitamins and minerals.</a:t>
            </a:r>
          </a:p>
          <a:p>
            <a:pPr marL="0" indent="0">
              <a:buNone/>
            </a:pPr>
            <a:r>
              <a:rPr lang="en-US" sz="2000" dirty="0"/>
              <a:t>Oily fish contain vitamin D, which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helps maintain a healthy immune system, strong bones, muscles and teeth.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They also contain a mixture of B vitamins, which perform a number of important roles in the body. For example, vitamin B1 (thiamin) helps keep the brain and heart working normally.</a:t>
            </a:r>
          </a:p>
          <a:p>
            <a:pPr marL="0" indent="0">
              <a:buNone/>
            </a:pPr>
            <a:r>
              <a:rPr lang="en-US" sz="2000" dirty="0"/>
              <a:t>Minerals in fish include iodine and selenium, which are rare elsewhere in the diet. Iodine helps with normal growth in children, while selenium helps to maintain hair and nails.</a:t>
            </a:r>
          </a:p>
        </p:txBody>
      </p:sp>
      <p:pic>
        <p:nvPicPr>
          <p:cNvPr id="5" name="Picture 4" descr="A plate of food&#10;&#10;Description automatically generated with low confidence">
            <a:extLst>
              <a:ext uri="{FF2B5EF4-FFF2-40B4-BE49-F238E27FC236}">
                <a16:creationId xmlns:a16="http://schemas.microsoft.com/office/drawing/2014/main" id="{1F3F3F11-6F6B-49D7-BB76-9C8D1B6477B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74119" y="1933183"/>
            <a:ext cx="4288705" cy="3139332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50B48EB2-299F-499A-B8B2-682F3FA66D25}"/>
              </a:ext>
            </a:extLst>
          </p:cNvPr>
          <p:cNvSpPr txBox="1">
            <a:spLocks/>
          </p:cNvSpPr>
          <p:nvPr/>
        </p:nvSpPr>
        <p:spPr>
          <a:xfrm>
            <a:off x="8421477" y="5361167"/>
            <a:ext cx="3120035" cy="497514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dirty="0">
                <a:cs typeface="Calibri"/>
              </a:rPr>
              <a:t>Fish provides B vitamins, such as vitamin B1 (thiamin).</a:t>
            </a: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326264-2AB7-4161-AB87-B565D509DCA3}"/>
              </a:ext>
            </a:extLst>
          </p:cNvPr>
          <p:cNvSpPr txBox="1"/>
          <p:nvPr/>
        </p:nvSpPr>
        <p:spPr>
          <a:xfrm>
            <a:off x="1046921" y="6171092"/>
            <a:ext cx="5060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British Nutrition Foundation – What is in the fish in your dish?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EU Register of Health Claims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01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67BED1D-57F4-4FC6-912F-49CE8E351A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35FE08-999B-420A-8570-722913E21C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AA4653-4AE2-4854-8E1C-E286E4AECE6D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ead97cfe-a968-427f-b02b-893e6ba0355a"/>
    <ds:schemaRef ds:uri="http://purl.org/dc/terms/"/>
    <ds:schemaRef ds:uri="c53071f4-7f44-43fd-895c-8e7b6a3746b0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682</Words>
  <Application>Microsoft Office PowerPoint</Application>
  <PresentationFormat>Widescreen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Office Theme</vt:lpstr>
      <vt:lpstr>Custom Design</vt:lpstr>
      <vt:lpstr>1_Custom Design</vt:lpstr>
      <vt:lpstr>3_Custom Design</vt:lpstr>
      <vt:lpstr>Fish in the diet</vt:lpstr>
      <vt:lpstr>Fish in the diet</vt:lpstr>
      <vt:lpstr>The Eatwell Guide</vt:lpstr>
      <vt:lpstr>How much fish is eaten in the UK?</vt:lpstr>
      <vt:lpstr>Nutrients provided by fish</vt:lpstr>
      <vt:lpstr>Omega-3 fats</vt:lpstr>
      <vt:lpstr>Fish high in Omega-3</vt:lpstr>
      <vt:lpstr>Protein</vt:lpstr>
      <vt:lpstr>Vitamins and minerals</vt:lpstr>
      <vt:lpstr>Fish in the diet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5</cp:revision>
  <dcterms:created xsi:type="dcterms:W3CDTF">2018-10-10T09:22:08Z</dcterms:created>
  <dcterms:modified xsi:type="dcterms:W3CDTF">2021-05-19T11:53:11Z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