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50" r:id="rId5"/>
    <p:sldMasterId id="2147483652" r:id="rId6"/>
    <p:sldMasterId id="2147483656" r:id="rId7"/>
  </p:sldMasterIdLst>
  <p:handoutMasterIdLst>
    <p:handoutMasterId r:id="rId24"/>
  </p:handoutMasterIdLst>
  <p:sldIdLst>
    <p:sldId id="256" r:id="rId8"/>
    <p:sldId id="265" r:id="rId9"/>
    <p:sldId id="262" r:id="rId10"/>
    <p:sldId id="263" r:id="rId11"/>
    <p:sldId id="269" r:id="rId12"/>
    <p:sldId id="273" r:id="rId13"/>
    <p:sldId id="270" r:id="rId14"/>
    <p:sldId id="271" r:id="rId15"/>
    <p:sldId id="272" r:id="rId16"/>
    <p:sldId id="267" r:id="rId17"/>
    <p:sldId id="274" r:id="rId18"/>
    <p:sldId id="275" r:id="rId19"/>
    <p:sldId id="276" r:id="rId20"/>
    <p:sldId id="264" r:id="rId21"/>
    <p:sldId id="268" r:id="rId22"/>
    <p:sldId id="261"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rances Meek" initials="FM" lastIdx="24" clrIdx="0">
    <p:extLst>
      <p:ext uri="{19B8F6BF-5375-455C-9EA6-DF929625EA0E}">
        <p15:presenceInfo xmlns:p15="http://schemas.microsoft.com/office/powerpoint/2012/main" userId="Frances Meek" providerId="None"/>
      </p:ext>
    </p:extLst>
  </p:cmAuthor>
  <p:cmAuthor id="2" name="Ewen Trafford" initials="ET" lastIdx="1" clrIdx="1">
    <p:extLst>
      <p:ext uri="{19B8F6BF-5375-455C-9EA6-DF929625EA0E}">
        <p15:presenceInfo xmlns:p15="http://schemas.microsoft.com/office/powerpoint/2012/main" userId="S::e.trafford@nutrition.org.uk::e520b4bf-a196-48b7-bc10-b1590a457da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E3C2"/>
    <a:srgbClr val="EF9F3F"/>
    <a:srgbClr val="F9D4B6"/>
    <a:srgbClr val="EDAD80"/>
    <a:srgbClr val="E46B2F"/>
    <a:srgbClr val="ED6B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A11B79F-901B-2000-B593-E1BF7D7540F1}" v="353" dt="2021-03-23T11:56:27.01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875"/>
    <p:restoredTop sz="94655"/>
  </p:normalViewPr>
  <p:slideViewPr>
    <p:cSldViewPr snapToGrid="0" snapToObjects="1">
      <p:cViewPr varScale="1">
        <p:scale>
          <a:sx n="66" d="100"/>
          <a:sy n="66" d="100"/>
        </p:scale>
        <p:origin x="640" y="32"/>
      </p:cViewPr>
      <p:guideLst>
        <p:guide orient="horz" pos="2160"/>
        <p:guide pos="3840"/>
      </p:guideLst>
    </p:cSldViewPr>
  </p:slideViewPr>
  <p:notesTextViewPr>
    <p:cViewPr>
      <p:scale>
        <a:sx n="1" d="1"/>
        <a:sy n="1" d="1"/>
      </p:scale>
      <p:origin x="0" y="0"/>
    </p:cViewPr>
  </p:notesTextViewPr>
  <p:notesViewPr>
    <p:cSldViewPr snapToGrid="0" snapToObjects="1">
      <p:cViewPr varScale="1">
        <p:scale>
          <a:sx n="50" d="100"/>
          <a:sy n="50" d="100"/>
        </p:scale>
        <p:origin x="2640" y="2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4.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theme" Target="theme/theme1.xml"/><Relationship Id="rId10" Type="http://schemas.openxmlformats.org/officeDocument/2006/relationships/slide" Target="slides/slide3.xml"/><Relationship Id="rId19" Type="http://schemas.openxmlformats.org/officeDocument/2006/relationships/slide" Target="slides/slide12.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y Ballam" userId="S::r.ballam@nutrition.org.uk::c142d6ba-9e44-42ad-85a8-e76793bc375e" providerId="AD" clId="Web-{4A11B79F-901B-2000-B593-E1BF7D7540F1}"/>
    <pc:docChg chg="modSld">
      <pc:chgData name="Roy Ballam" userId="S::r.ballam@nutrition.org.uk::c142d6ba-9e44-42ad-85a8-e76793bc375e" providerId="AD" clId="Web-{4A11B79F-901B-2000-B593-E1BF7D7540F1}" dt="2021-03-23T11:56:26.729" v="340" actId="1076"/>
      <pc:docMkLst>
        <pc:docMk/>
      </pc:docMkLst>
      <pc:sldChg chg="addSp modSp">
        <pc:chgData name="Roy Ballam" userId="S::r.ballam@nutrition.org.uk::c142d6ba-9e44-42ad-85a8-e76793bc375e" providerId="AD" clId="Web-{4A11B79F-901B-2000-B593-E1BF7D7540F1}" dt="2021-03-23T11:50:52.614" v="120" actId="20577"/>
        <pc:sldMkLst>
          <pc:docMk/>
          <pc:sldMk cId="2321399889" sldId="262"/>
        </pc:sldMkLst>
        <pc:spChg chg="mod">
          <ac:chgData name="Roy Ballam" userId="S::r.ballam@nutrition.org.uk::c142d6ba-9e44-42ad-85a8-e76793bc375e" providerId="AD" clId="Web-{4A11B79F-901B-2000-B593-E1BF7D7540F1}" dt="2021-03-23T11:49:29.206" v="15" actId="20577"/>
          <ac:spMkLst>
            <pc:docMk/>
            <pc:sldMk cId="2321399889" sldId="262"/>
            <ac:spMk id="3" creationId="{00000000-0000-0000-0000-000000000000}"/>
          </ac:spMkLst>
        </pc:spChg>
        <pc:spChg chg="add mod">
          <ac:chgData name="Roy Ballam" userId="S::r.ballam@nutrition.org.uk::c142d6ba-9e44-42ad-85a8-e76793bc375e" providerId="AD" clId="Web-{4A11B79F-901B-2000-B593-E1BF7D7540F1}" dt="2021-03-23T11:50:52.614" v="120" actId="20577"/>
          <ac:spMkLst>
            <pc:docMk/>
            <pc:sldMk cId="2321399889" sldId="262"/>
            <ac:spMk id="4" creationId="{CDAD8D3F-F7A7-4154-A2C0-75F75DBC0611}"/>
          </ac:spMkLst>
        </pc:spChg>
      </pc:sldChg>
      <pc:sldChg chg="addSp delSp modSp">
        <pc:chgData name="Roy Ballam" userId="S::r.ballam@nutrition.org.uk::c142d6ba-9e44-42ad-85a8-e76793bc375e" providerId="AD" clId="Web-{4A11B79F-901B-2000-B593-E1BF7D7540F1}" dt="2021-03-23T11:52:10.849" v="158" actId="20577"/>
        <pc:sldMkLst>
          <pc:docMk/>
          <pc:sldMk cId="242488030" sldId="263"/>
        </pc:sldMkLst>
        <pc:spChg chg="mod">
          <ac:chgData name="Roy Ballam" userId="S::r.ballam@nutrition.org.uk::c142d6ba-9e44-42ad-85a8-e76793bc375e" providerId="AD" clId="Web-{4A11B79F-901B-2000-B593-E1BF7D7540F1}" dt="2021-03-23T11:52:10.849" v="158" actId="20577"/>
          <ac:spMkLst>
            <pc:docMk/>
            <pc:sldMk cId="242488030" sldId="263"/>
            <ac:spMk id="3" creationId="{00000000-0000-0000-0000-000000000000}"/>
          </ac:spMkLst>
        </pc:spChg>
        <pc:spChg chg="add del mod">
          <ac:chgData name="Roy Ballam" userId="S::r.ballam@nutrition.org.uk::c142d6ba-9e44-42ad-85a8-e76793bc375e" providerId="AD" clId="Web-{4A11B79F-901B-2000-B593-E1BF7D7540F1}" dt="2021-03-23T11:51:39.802" v="147"/>
          <ac:spMkLst>
            <pc:docMk/>
            <pc:sldMk cId="242488030" sldId="263"/>
            <ac:spMk id="4" creationId="{F2416FF6-CFAF-4FA0-B899-F91307EF1F1D}"/>
          </ac:spMkLst>
        </pc:spChg>
      </pc:sldChg>
      <pc:sldChg chg="addSp modSp">
        <pc:chgData name="Roy Ballam" userId="S::r.ballam@nutrition.org.uk::c142d6ba-9e44-42ad-85a8-e76793bc375e" providerId="AD" clId="Web-{4A11B79F-901B-2000-B593-E1BF7D7540F1}" dt="2021-03-23T11:54:08.321" v="230" actId="20577"/>
        <pc:sldMkLst>
          <pc:docMk/>
          <pc:sldMk cId="230130466" sldId="265"/>
        </pc:sldMkLst>
        <pc:spChg chg="mod">
          <ac:chgData name="Roy Ballam" userId="S::r.ballam@nutrition.org.uk::c142d6ba-9e44-42ad-85a8-e76793bc375e" providerId="AD" clId="Web-{4A11B79F-901B-2000-B593-E1BF7D7540F1}" dt="2021-03-23T11:48:42.767" v="9" actId="20577"/>
          <ac:spMkLst>
            <pc:docMk/>
            <pc:sldMk cId="230130466" sldId="265"/>
            <ac:spMk id="3" creationId="{00000000-0000-0000-0000-000000000000}"/>
          </ac:spMkLst>
        </pc:spChg>
        <pc:spChg chg="add mod">
          <ac:chgData name="Roy Ballam" userId="S::r.ballam@nutrition.org.uk::c142d6ba-9e44-42ad-85a8-e76793bc375e" providerId="AD" clId="Web-{4A11B79F-901B-2000-B593-E1BF7D7540F1}" dt="2021-03-23T11:54:08.321" v="230" actId="20577"/>
          <ac:spMkLst>
            <pc:docMk/>
            <pc:sldMk cId="230130466" sldId="265"/>
            <ac:spMk id="4" creationId="{E472D74D-2D28-4EC5-96B7-68D5275527B4}"/>
          </ac:spMkLst>
        </pc:spChg>
      </pc:sldChg>
      <pc:sldChg chg="addSp modSp">
        <pc:chgData name="Roy Ballam" userId="S::r.ballam@nutrition.org.uk::c142d6ba-9e44-42ad-85a8-e76793bc375e" providerId="AD" clId="Web-{4A11B79F-901B-2000-B593-E1BF7D7540F1}" dt="2021-03-23T11:54:57.337" v="270" actId="20577"/>
        <pc:sldMkLst>
          <pc:docMk/>
          <pc:sldMk cId="3703539547" sldId="267"/>
        </pc:sldMkLst>
        <pc:spChg chg="add mod">
          <ac:chgData name="Roy Ballam" userId="S::r.ballam@nutrition.org.uk::c142d6ba-9e44-42ad-85a8-e76793bc375e" providerId="AD" clId="Web-{4A11B79F-901B-2000-B593-E1BF7D7540F1}" dt="2021-03-23T11:54:57.337" v="270" actId="20577"/>
          <ac:spMkLst>
            <pc:docMk/>
            <pc:sldMk cId="3703539547" sldId="267"/>
            <ac:spMk id="4" creationId="{38A3537A-57E1-4EB2-A8D0-5B73968AD931}"/>
          </ac:spMkLst>
        </pc:spChg>
      </pc:sldChg>
      <pc:sldChg chg="addSp modSp">
        <pc:chgData name="Roy Ballam" userId="S::r.ballam@nutrition.org.uk::c142d6ba-9e44-42ad-85a8-e76793bc375e" providerId="AD" clId="Web-{4A11B79F-901B-2000-B593-E1BF7D7540F1}" dt="2021-03-23T11:56:26.729" v="340" actId="1076"/>
        <pc:sldMkLst>
          <pc:docMk/>
          <pc:sldMk cId="3739341131" sldId="268"/>
        </pc:sldMkLst>
        <pc:spChg chg="mod">
          <ac:chgData name="Roy Ballam" userId="S::r.ballam@nutrition.org.uk::c142d6ba-9e44-42ad-85a8-e76793bc375e" providerId="AD" clId="Web-{4A11B79F-901B-2000-B593-E1BF7D7540F1}" dt="2021-03-23T11:55:55.995" v="294" actId="14100"/>
          <ac:spMkLst>
            <pc:docMk/>
            <pc:sldMk cId="3739341131" sldId="268"/>
            <ac:spMk id="3" creationId="{00000000-0000-0000-0000-000000000000}"/>
          </ac:spMkLst>
        </pc:spChg>
        <pc:spChg chg="add mod">
          <ac:chgData name="Roy Ballam" userId="S::r.ballam@nutrition.org.uk::c142d6ba-9e44-42ad-85a8-e76793bc375e" providerId="AD" clId="Web-{4A11B79F-901B-2000-B593-E1BF7D7540F1}" dt="2021-03-23T11:56:26.729" v="340" actId="1076"/>
          <ac:spMkLst>
            <pc:docMk/>
            <pc:sldMk cId="3739341131" sldId="268"/>
            <ac:spMk id="4" creationId="{157FA504-46EF-4C73-9455-DCA6DE589B88}"/>
          </ac:spMkLst>
        </pc:spChg>
        <pc:picChg chg="mod">
          <ac:chgData name="Roy Ballam" userId="S::r.ballam@nutrition.org.uk::c142d6ba-9e44-42ad-85a8-e76793bc375e" providerId="AD" clId="Web-{4A11B79F-901B-2000-B593-E1BF7D7540F1}" dt="2021-03-23T11:55:57.245" v="295" actId="1076"/>
          <ac:picMkLst>
            <pc:docMk/>
            <pc:sldMk cId="3739341131" sldId="268"/>
            <ac:picMk id="5" creationId="{C5CD13CC-4F38-46BB-A743-0E9D47D8D116}"/>
          </ac:picMkLst>
        </pc:picChg>
      </pc:sldChg>
    </pc:docChg>
  </pc:docChgLst>
  <pc:docChgLst>
    <pc:chgData name="Ewen Trafford" userId="e520b4bf-a196-48b7-bc10-b1590a457daa" providerId="ADAL" clId="{A6B9E194-5DA3-475B-9D52-6B3FE4B3ECA7}"/>
    <pc:docChg chg="custSel modSld">
      <pc:chgData name="Ewen Trafford" userId="e520b4bf-a196-48b7-bc10-b1590a457daa" providerId="ADAL" clId="{A6B9E194-5DA3-475B-9D52-6B3FE4B3ECA7}" dt="2021-03-23T16:04:19.317" v="1440" actId="478"/>
      <pc:docMkLst>
        <pc:docMk/>
      </pc:docMkLst>
      <pc:sldChg chg="delSp modSp mod">
        <pc:chgData name="Ewen Trafford" userId="e520b4bf-a196-48b7-bc10-b1590a457daa" providerId="ADAL" clId="{A6B9E194-5DA3-475B-9D52-6B3FE4B3ECA7}" dt="2021-03-23T16:04:19.317" v="1440" actId="478"/>
        <pc:sldMkLst>
          <pc:docMk/>
          <pc:sldMk cId="2321399889" sldId="262"/>
        </pc:sldMkLst>
        <pc:spChg chg="mod">
          <ac:chgData name="Ewen Trafford" userId="e520b4bf-a196-48b7-bc10-b1590a457daa" providerId="ADAL" clId="{A6B9E194-5DA3-475B-9D52-6B3FE4B3ECA7}" dt="2021-03-23T16:04:15.357" v="1439" actId="20577"/>
          <ac:spMkLst>
            <pc:docMk/>
            <pc:sldMk cId="2321399889" sldId="262"/>
            <ac:spMk id="3" creationId="{00000000-0000-0000-0000-000000000000}"/>
          </ac:spMkLst>
        </pc:spChg>
        <pc:spChg chg="del mod">
          <ac:chgData name="Ewen Trafford" userId="e520b4bf-a196-48b7-bc10-b1590a457daa" providerId="ADAL" clId="{A6B9E194-5DA3-475B-9D52-6B3FE4B3ECA7}" dt="2021-03-23T16:04:19.317" v="1440" actId="478"/>
          <ac:spMkLst>
            <pc:docMk/>
            <pc:sldMk cId="2321399889" sldId="262"/>
            <ac:spMk id="4" creationId="{CDAD8D3F-F7A7-4154-A2C0-75F75DBC0611}"/>
          </ac:spMkLst>
        </pc:spChg>
        <pc:spChg chg="del">
          <ac:chgData name="Ewen Trafford" userId="e520b4bf-a196-48b7-bc10-b1590a457daa" providerId="ADAL" clId="{A6B9E194-5DA3-475B-9D52-6B3FE4B3ECA7}" dt="2021-03-15T08:38:44.380" v="1140" actId="478"/>
          <ac:spMkLst>
            <pc:docMk/>
            <pc:sldMk cId="2321399889" sldId="262"/>
            <ac:spMk id="7" creationId="{A0AA83DB-BFF6-477C-8184-1D3D185905C2}"/>
          </ac:spMkLst>
        </pc:spChg>
        <pc:spChg chg="del">
          <ac:chgData name="Ewen Trafford" userId="e520b4bf-a196-48b7-bc10-b1590a457daa" providerId="ADAL" clId="{A6B9E194-5DA3-475B-9D52-6B3FE4B3ECA7}" dt="2021-03-15T08:38:42.500" v="1139" actId="478"/>
          <ac:spMkLst>
            <pc:docMk/>
            <pc:sldMk cId="2321399889" sldId="262"/>
            <ac:spMk id="8" creationId="{39095DA2-3DBD-4D5A-80CD-689844013F03}"/>
          </ac:spMkLst>
        </pc:spChg>
      </pc:sldChg>
      <pc:sldChg chg="delSp modSp mod">
        <pc:chgData name="Ewen Trafford" userId="e520b4bf-a196-48b7-bc10-b1590a457daa" providerId="ADAL" clId="{A6B9E194-5DA3-475B-9D52-6B3FE4B3ECA7}" dt="2021-03-15T08:30:33.286" v="631" actId="478"/>
        <pc:sldMkLst>
          <pc:docMk/>
          <pc:sldMk cId="158201347" sldId="264"/>
        </pc:sldMkLst>
        <pc:spChg chg="mod">
          <ac:chgData name="Ewen Trafford" userId="e520b4bf-a196-48b7-bc10-b1590a457daa" providerId="ADAL" clId="{A6B9E194-5DA3-475B-9D52-6B3FE4B3ECA7}" dt="2021-03-15T08:30:31.159" v="630" actId="20577"/>
          <ac:spMkLst>
            <pc:docMk/>
            <pc:sldMk cId="158201347" sldId="264"/>
            <ac:spMk id="3" creationId="{00000000-0000-0000-0000-000000000000}"/>
          </ac:spMkLst>
        </pc:spChg>
        <pc:spChg chg="del mod">
          <ac:chgData name="Ewen Trafford" userId="e520b4bf-a196-48b7-bc10-b1590a457daa" providerId="ADAL" clId="{A6B9E194-5DA3-475B-9D52-6B3FE4B3ECA7}" dt="2021-03-15T08:30:33.286" v="631" actId="478"/>
          <ac:spMkLst>
            <pc:docMk/>
            <pc:sldMk cId="158201347" sldId="264"/>
            <ac:spMk id="4" creationId="{340520EE-5F6E-414D-B508-446D80B74F1E}"/>
          </ac:spMkLst>
        </pc:spChg>
        <pc:spChg chg="del">
          <ac:chgData name="Ewen Trafford" userId="e520b4bf-a196-48b7-bc10-b1590a457daa" providerId="ADAL" clId="{A6B9E194-5DA3-475B-9D52-6B3FE4B3ECA7}" dt="2021-03-15T08:29:46.582" v="526" actId="478"/>
          <ac:spMkLst>
            <pc:docMk/>
            <pc:sldMk cId="158201347" sldId="264"/>
            <ac:spMk id="8" creationId="{450212E0-FE21-4942-A93A-16AAA7EF8C79}"/>
          </ac:spMkLst>
        </pc:spChg>
      </pc:sldChg>
      <pc:sldChg chg="delSp modSp mod">
        <pc:chgData name="Ewen Trafford" userId="e520b4bf-a196-48b7-bc10-b1590a457daa" providerId="ADAL" clId="{A6B9E194-5DA3-475B-9D52-6B3FE4B3ECA7}" dt="2021-03-23T16:01:04.746" v="1223" actId="478"/>
        <pc:sldMkLst>
          <pc:docMk/>
          <pc:sldMk cId="230130466" sldId="265"/>
        </pc:sldMkLst>
        <pc:spChg chg="mod">
          <ac:chgData name="Ewen Trafford" userId="e520b4bf-a196-48b7-bc10-b1590a457daa" providerId="ADAL" clId="{A6B9E194-5DA3-475B-9D52-6B3FE4B3ECA7}" dt="2021-03-23T16:01:02.096" v="1222" actId="20577"/>
          <ac:spMkLst>
            <pc:docMk/>
            <pc:sldMk cId="230130466" sldId="265"/>
            <ac:spMk id="3" creationId="{00000000-0000-0000-0000-000000000000}"/>
          </ac:spMkLst>
        </pc:spChg>
        <pc:spChg chg="del">
          <ac:chgData name="Ewen Trafford" userId="e520b4bf-a196-48b7-bc10-b1590a457daa" providerId="ADAL" clId="{A6B9E194-5DA3-475B-9D52-6B3FE4B3ECA7}" dt="2021-03-23T16:01:04.746" v="1223" actId="478"/>
          <ac:spMkLst>
            <pc:docMk/>
            <pc:sldMk cId="230130466" sldId="265"/>
            <ac:spMk id="4" creationId="{E472D74D-2D28-4EC5-96B7-68D5275527B4}"/>
          </ac:spMkLst>
        </pc:spChg>
        <pc:spChg chg="del">
          <ac:chgData name="Ewen Trafford" userId="e520b4bf-a196-48b7-bc10-b1590a457daa" providerId="ADAL" clId="{A6B9E194-5DA3-475B-9D52-6B3FE4B3ECA7}" dt="2021-03-15T08:22:30.839" v="13" actId="478"/>
          <ac:spMkLst>
            <pc:docMk/>
            <pc:sldMk cId="230130466" sldId="265"/>
            <ac:spMk id="6" creationId="{A0AA83DB-BFF6-477C-8184-1D3D185905C2}"/>
          </ac:spMkLst>
        </pc:spChg>
        <pc:spChg chg="del mod">
          <ac:chgData name="Ewen Trafford" userId="e520b4bf-a196-48b7-bc10-b1590a457daa" providerId="ADAL" clId="{A6B9E194-5DA3-475B-9D52-6B3FE4B3ECA7}" dt="2021-03-15T08:23:51.679" v="165" actId="478"/>
          <ac:spMkLst>
            <pc:docMk/>
            <pc:sldMk cId="230130466" sldId="265"/>
            <ac:spMk id="7" creationId="{A0AA83DB-BFF6-477C-8184-1D3D185905C2}"/>
          </ac:spMkLst>
        </pc:spChg>
      </pc:sldChg>
      <pc:sldChg chg="delSp modSp mod delCm">
        <pc:chgData name="Ewen Trafford" userId="e520b4bf-a196-48b7-bc10-b1590a457daa" providerId="ADAL" clId="{A6B9E194-5DA3-475B-9D52-6B3FE4B3ECA7}" dt="2021-03-23T16:01:51.189" v="1242" actId="1592"/>
        <pc:sldMkLst>
          <pc:docMk/>
          <pc:sldMk cId="3703539547" sldId="267"/>
        </pc:sldMkLst>
        <pc:spChg chg="mod">
          <ac:chgData name="Ewen Trafford" userId="e520b4bf-a196-48b7-bc10-b1590a457daa" providerId="ADAL" clId="{A6B9E194-5DA3-475B-9D52-6B3FE4B3ECA7}" dt="2021-03-23T16:01:46.698" v="1241" actId="5793"/>
          <ac:spMkLst>
            <pc:docMk/>
            <pc:sldMk cId="3703539547" sldId="267"/>
            <ac:spMk id="3" creationId="{00000000-0000-0000-0000-000000000000}"/>
          </ac:spMkLst>
        </pc:spChg>
        <pc:spChg chg="del">
          <ac:chgData name="Ewen Trafford" userId="e520b4bf-a196-48b7-bc10-b1590a457daa" providerId="ADAL" clId="{A6B9E194-5DA3-475B-9D52-6B3FE4B3ECA7}" dt="2021-03-15T08:28:12.272" v="426" actId="478"/>
          <ac:spMkLst>
            <pc:docMk/>
            <pc:sldMk cId="3703539547" sldId="267"/>
            <ac:spMk id="4" creationId="{06F81C4F-D998-44F6-86D5-9C28E0BE47CF}"/>
          </ac:spMkLst>
        </pc:spChg>
        <pc:spChg chg="del mod">
          <ac:chgData name="Ewen Trafford" userId="e520b4bf-a196-48b7-bc10-b1590a457daa" providerId="ADAL" clId="{A6B9E194-5DA3-475B-9D52-6B3FE4B3ECA7}" dt="2021-03-23T16:01:35.716" v="1227" actId="478"/>
          <ac:spMkLst>
            <pc:docMk/>
            <pc:sldMk cId="3703539547" sldId="267"/>
            <ac:spMk id="4" creationId="{38A3537A-57E1-4EB2-A8D0-5B73968AD931}"/>
          </ac:spMkLst>
        </pc:spChg>
      </pc:sldChg>
      <pc:sldChg chg="delSp modSp mod">
        <pc:chgData name="Ewen Trafford" userId="e520b4bf-a196-48b7-bc10-b1590a457daa" providerId="ADAL" clId="{A6B9E194-5DA3-475B-9D52-6B3FE4B3ECA7}" dt="2021-03-23T16:03:17.846" v="1260" actId="20577"/>
        <pc:sldMkLst>
          <pc:docMk/>
          <pc:sldMk cId="3739341131" sldId="268"/>
        </pc:sldMkLst>
        <pc:spChg chg="mod">
          <ac:chgData name="Ewen Trafford" userId="e520b4bf-a196-48b7-bc10-b1590a457daa" providerId="ADAL" clId="{A6B9E194-5DA3-475B-9D52-6B3FE4B3ECA7}" dt="2021-03-23T16:03:17.846" v="1260" actId="20577"/>
          <ac:spMkLst>
            <pc:docMk/>
            <pc:sldMk cId="3739341131" sldId="268"/>
            <ac:spMk id="3" creationId="{00000000-0000-0000-0000-000000000000}"/>
          </ac:spMkLst>
        </pc:spChg>
        <pc:spChg chg="del">
          <ac:chgData name="Ewen Trafford" userId="e520b4bf-a196-48b7-bc10-b1590a457daa" providerId="ADAL" clId="{A6B9E194-5DA3-475B-9D52-6B3FE4B3ECA7}" dt="2021-03-23T16:02:24.627" v="1244" actId="478"/>
          <ac:spMkLst>
            <pc:docMk/>
            <pc:sldMk cId="3739341131" sldId="268"/>
            <ac:spMk id="4" creationId="{157FA504-46EF-4C73-9455-DCA6DE589B88}"/>
          </ac:spMkLst>
        </pc:spChg>
        <pc:spChg chg="del">
          <ac:chgData name="Ewen Trafford" userId="e520b4bf-a196-48b7-bc10-b1590a457daa" providerId="ADAL" clId="{A6B9E194-5DA3-475B-9D52-6B3FE4B3ECA7}" dt="2021-03-15T08:30:39.294" v="632" actId="478"/>
          <ac:spMkLst>
            <pc:docMk/>
            <pc:sldMk cId="3739341131" sldId="268"/>
            <ac:spMk id="4" creationId="{AC0143D0-5FD4-4053-AB4E-92FAAAD9A24E}"/>
          </ac:spMkLst>
        </pc:spChg>
        <pc:spChg chg="del mod">
          <ac:chgData name="Ewen Trafford" userId="e520b4bf-a196-48b7-bc10-b1590a457daa" providerId="ADAL" clId="{A6B9E194-5DA3-475B-9D52-6B3FE4B3ECA7}" dt="2021-03-15T08:32:12.519" v="703" actId="478"/>
          <ac:spMkLst>
            <pc:docMk/>
            <pc:sldMk cId="3739341131" sldId="268"/>
            <ac:spMk id="8" creationId="{BF09B1BD-A944-40B0-8EDA-E9CC40E4E7BD}"/>
          </ac:spMkLst>
        </pc:spChg>
        <pc:spChg chg="del mod">
          <ac:chgData name="Ewen Trafford" userId="e520b4bf-a196-48b7-bc10-b1590a457daa" providerId="ADAL" clId="{A6B9E194-5DA3-475B-9D52-6B3FE4B3ECA7}" dt="2021-03-15T08:32:44.952" v="752" actId="478"/>
          <ac:spMkLst>
            <pc:docMk/>
            <pc:sldMk cId="3739341131" sldId="268"/>
            <ac:spMk id="10" creationId="{8A7D3A96-F898-4EF4-98A7-035C92F56CC4}"/>
          </ac:spMkLst>
        </pc:spChg>
        <pc:spChg chg="del">
          <ac:chgData name="Ewen Trafford" userId="e520b4bf-a196-48b7-bc10-b1590a457daa" providerId="ADAL" clId="{A6B9E194-5DA3-475B-9D52-6B3FE4B3ECA7}" dt="2021-03-15T08:33:53.735" v="835" actId="478"/>
          <ac:spMkLst>
            <pc:docMk/>
            <pc:sldMk cId="3739341131" sldId="268"/>
            <ac:spMk id="12" creationId="{9D3E8D3B-8671-4BDC-887C-CCA496902EDD}"/>
          </ac:spMkLst>
        </pc:spChg>
        <pc:picChg chg="mod">
          <ac:chgData name="Ewen Trafford" userId="e520b4bf-a196-48b7-bc10-b1590a457daa" providerId="ADAL" clId="{A6B9E194-5DA3-475B-9D52-6B3FE4B3ECA7}" dt="2021-03-15T08:33:56.138" v="836" actId="14100"/>
          <ac:picMkLst>
            <pc:docMk/>
            <pc:sldMk cId="3739341131" sldId="268"/>
            <ac:picMk id="5" creationId="{C5CD13CC-4F38-46BB-A743-0E9D47D8D116}"/>
          </ac:picMkLst>
        </pc:picChg>
      </pc:sldChg>
      <pc:sldChg chg="delCm">
        <pc:chgData name="Ewen Trafford" userId="e520b4bf-a196-48b7-bc10-b1590a457daa" providerId="ADAL" clId="{A6B9E194-5DA3-475B-9D52-6B3FE4B3ECA7}" dt="2021-03-23T16:02:14.482" v="1243" actId="1592"/>
        <pc:sldMkLst>
          <pc:docMk/>
          <pc:sldMk cId="563632599" sldId="269"/>
        </pc:sldMkLst>
      </pc:sldChg>
      <pc:sldChg chg="modSp mod">
        <pc:chgData name="Ewen Trafford" userId="e520b4bf-a196-48b7-bc10-b1590a457daa" providerId="ADAL" clId="{A6B9E194-5DA3-475B-9D52-6B3FE4B3ECA7}" dt="2021-03-15T08:25:18.655" v="200" actId="1076"/>
        <pc:sldMkLst>
          <pc:docMk/>
          <pc:sldMk cId="4249172511" sldId="270"/>
        </pc:sldMkLst>
        <pc:spChg chg="mod">
          <ac:chgData name="Ewen Trafford" userId="e520b4bf-a196-48b7-bc10-b1590a457daa" providerId="ADAL" clId="{A6B9E194-5DA3-475B-9D52-6B3FE4B3ECA7}" dt="2021-03-15T08:25:18.655" v="200" actId="1076"/>
          <ac:spMkLst>
            <pc:docMk/>
            <pc:sldMk cId="4249172511" sldId="270"/>
            <ac:spMk id="24" creationId="{4B1C3CFF-34AF-4AAC-8F34-DBD61EE3EA82}"/>
          </ac:spMkLst>
        </pc:spChg>
      </pc:sldChg>
      <pc:sldChg chg="delSp modSp mod">
        <pc:chgData name="Ewen Trafford" userId="e520b4bf-a196-48b7-bc10-b1590a457daa" providerId="ADAL" clId="{A6B9E194-5DA3-475B-9D52-6B3FE4B3ECA7}" dt="2021-03-15T08:27:26.818" v="336" actId="478"/>
        <pc:sldMkLst>
          <pc:docMk/>
          <pc:sldMk cId="3538499488" sldId="272"/>
        </pc:sldMkLst>
        <pc:spChg chg="mod">
          <ac:chgData name="Ewen Trafford" userId="e520b4bf-a196-48b7-bc10-b1590a457daa" providerId="ADAL" clId="{A6B9E194-5DA3-475B-9D52-6B3FE4B3ECA7}" dt="2021-03-15T08:25:55.456" v="237" actId="13926"/>
          <ac:spMkLst>
            <pc:docMk/>
            <pc:sldMk cId="3538499488" sldId="272"/>
            <ac:spMk id="2" creationId="{00000000-0000-0000-0000-000000000000}"/>
          </ac:spMkLst>
        </pc:spChg>
        <pc:spChg chg="mod">
          <ac:chgData name="Ewen Trafford" userId="e520b4bf-a196-48b7-bc10-b1590a457daa" providerId="ADAL" clId="{A6B9E194-5DA3-475B-9D52-6B3FE4B3ECA7}" dt="2021-03-15T08:27:24.837" v="335" actId="20577"/>
          <ac:spMkLst>
            <pc:docMk/>
            <pc:sldMk cId="3538499488" sldId="272"/>
            <ac:spMk id="3" creationId="{00000000-0000-0000-0000-000000000000}"/>
          </ac:spMkLst>
        </pc:spChg>
        <pc:spChg chg="del">
          <ac:chgData name="Ewen Trafford" userId="e520b4bf-a196-48b7-bc10-b1590a457daa" providerId="ADAL" clId="{A6B9E194-5DA3-475B-9D52-6B3FE4B3ECA7}" dt="2021-03-15T08:27:26.818" v="336" actId="478"/>
          <ac:spMkLst>
            <pc:docMk/>
            <pc:sldMk cId="3538499488" sldId="272"/>
            <ac:spMk id="8" creationId="{AD01D7BC-493A-457B-AA76-2306D2C8576A}"/>
          </ac:spMkLst>
        </pc:spChg>
        <pc:spChg chg="del mod">
          <ac:chgData name="Ewen Trafford" userId="e520b4bf-a196-48b7-bc10-b1590a457daa" providerId="ADAL" clId="{A6B9E194-5DA3-475B-9D52-6B3FE4B3ECA7}" dt="2021-03-15T08:25:34.270" v="215" actId="478"/>
          <ac:spMkLst>
            <pc:docMk/>
            <pc:sldMk cId="3538499488" sldId="272"/>
            <ac:spMk id="9" creationId="{0D427D22-12E1-4778-A64F-F49FB1BBABC9}"/>
          </ac:spMkLst>
        </pc:spChg>
      </pc:sldChg>
      <pc:sldChg chg="delSp modSp mod">
        <pc:chgData name="Ewen Trafford" userId="e520b4bf-a196-48b7-bc10-b1590a457daa" providerId="ADAL" clId="{A6B9E194-5DA3-475B-9D52-6B3FE4B3ECA7}" dt="2021-03-15T08:29:32.103" v="525" actId="478"/>
        <pc:sldMkLst>
          <pc:docMk/>
          <pc:sldMk cId="2783984502" sldId="276"/>
        </pc:sldMkLst>
        <pc:spChg chg="mod">
          <ac:chgData name="Ewen Trafford" userId="e520b4bf-a196-48b7-bc10-b1590a457daa" providerId="ADAL" clId="{A6B9E194-5DA3-475B-9D52-6B3FE4B3ECA7}" dt="2021-03-15T08:29:29.908" v="524" actId="20577"/>
          <ac:spMkLst>
            <pc:docMk/>
            <pc:sldMk cId="2783984502" sldId="276"/>
            <ac:spMk id="3" creationId="{00000000-0000-0000-0000-000000000000}"/>
          </ac:spMkLst>
        </pc:spChg>
        <pc:spChg chg="del mod">
          <ac:chgData name="Ewen Trafford" userId="e520b4bf-a196-48b7-bc10-b1590a457daa" providerId="ADAL" clId="{A6B9E194-5DA3-475B-9D52-6B3FE4B3ECA7}" dt="2021-03-15T08:29:32.103" v="525" actId="478"/>
          <ac:spMkLst>
            <pc:docMk/>
            <pc:sldMk cId="2783984502" sldId="276"/>
            <ac:spMk id="4" creationId="{914C6300-4323-40F0-98C7-6A906C981A12}"/>
          </ac:spMkLst>
        </pc:spChg>
      </pc:sldChg>
    </pc:docChg>
  </pc:docChgLst>
  <pc:docChgLst>
    <pc:chgData name="Roy Ballam" userId="S::r.ballam@nutrition.org.uk::c142d6ba-9e44-42ad-85a8-e76793bc375e" providerId="AD" clId="Web-{7ECA7964-31CB-996D-12C2-7E4DCB918FDD}"/>
    <pc:docChg chg="modSld">
      <pc:chgData name="Roy Ballam" userId="S::r.ballam@nutrition.org.uk::c142d6ba-9e44-42ad-85a8-e76793bc375e" providerId="AD" clId="Web-{7ECA7964-31CB-996D-12C2-7E4DCB918FDD}" dt="2021-02-18T15:28:34.824" v="629" actId="20577"/>
      <pc:docMkLst>
        <pc:docMk/>
      </pc:docMkLst>
      <pc:sldChg chg="addSp modSp">
        <pc:chgData name="Roy Ballam" userId="S::r.ballam@nutrition.org.uk::c142d6ba-9e44-42ad-85a8-e76793bc375e" providerId="AD" clId="Web-{7ECA7964-31CB-996D-12C2-7E4DCB918FDD}" dt="2021-02-18T15:08:23.091" v="135" actId="20577"/>
        <pc:sldMkLst>
          <pc:docMk/>
          <pc:sldMk cId="2321399889" sldId="262"/>
        </pc:sldMkLst>
        <pc:spChg chg="mod">
          <ac:chgData name="Roy Ballam" userId="S::r.ballam@nutrition.org.uk::c142d6ba-9e44-42ad-85a8-e76793bc375e" providerId="AD" clId="Web-{7ECA7964-31CB-996D-12C2-7E4DCB918FDD}" dt="2021-02-18T15:06:58.042" v="86" actId="20577"/>
          <ac:spMkLst>
            <pc:docMk/>
            <pc:sldMk cId="2321399889" sldId="262"/>
            <ac:spMk id="3" creationId="{00000000-0000-0000-0000-000000000000}"/>
          </ac:spMkLst>
        </pc:spChg>
        <pc:spChg chg="add mod">
          <ac:chgData name="Roy Ballam" userId="S::r.ballam@nutrition.org.uk::c142d6ba-9e44-42ad-85a8-e76793bc375e" providerId="AD" clId="Web-{7ECA7964-31CB-996D-12C2-7E4DCB918FDD}" dt="2021-02-18T15:06:49.416" v="84" actId="14100"/>
          <ac:spMkLst>
            <pc:docMk/>
            <pc:sldMk cId="2321399889" sldId="262"/>
            <ac:spMk id="7" creationId="{A0AA83DB-BFF6-477C-8184-1D3D185905C2}"/>
          </ac:spMkLst>
        </pc:spChg>
        <pc:spChg chg="add mod">
          <ac:chgData name="Roy Ballam" userId="S::r.ballam@nutrition.org.uk::c142d6ba-9e44-42ad-85a8-e76793bc375e" providerId="AD" clId="Web-{7ECA7964-31CB-996D-12C2-7E4DCB918FDD}" dt="2021-02-18T15:08:23.091" v="135" actId="20577"/>
          <ac:spMkLst>
            <pc:docMk/>
            <pc:sldMk cId="2321399889" sldId="262"/>
            <ac:spMk id="8" creationId="{39095DA2-3DBD-4D5A-80CD-689844013F03}"/>
          </ac:spMkLst>
        </pc:spChg>
      </pc:sldChg>
      <pc:sldChg chg="addSp modSp">
        <pc:chgData name="Roy Ballam" userId="S::r.ballam@nutrition.org.uk::c142d6ba-9e44-42ad-85a8-e76793bc375e" providerId="AD" clId="Web-{7ECA7964-31CB-996D-12C2-7E4DCB918FDD}" dt="2021-02-18T15:09:36.561" v="154" actId="20577"/>
        <pc:sldMkLst>
          <pc:docMk/>
          <pc:sldMk cId="242488030" sldId="263"/>
        </pc:sldMkLst>
        <pc:spChg chg="add mod">
          <ac:chgData name="Roy Ballam" userId="S::r.ballam@nutrition.org.uk::c142d6ba-9e44-42ad-85a8-e76793bc375e" providerId="AD" clId="Web-{7ECA7964-31CB-996D-12C2-7E4DCB918FDD}" dt="2021-02-18T15:09:36.561" v="154" actId="20577"/>
          <ac:spMkLst>
            <pc:docMk/>
            <pc:sldMk cId="242488030" sldId="263"/>
            <ac:spMk id="4" creationId="{C94B9240-4B5C-40B6-BE92-4BCBD5ADD6A3}"/>
          </ac:spMkLst>
        </pc:spChg>
      </pc:sldChg>
      <pc:sldChg chg="addSp modSp">
        <pc:chgData name="Roy Ballam" userId="S::r.ballam@nutrition.org.uk::c142d6ba-9e44-42ad-85a8-e76793bc375e" providerId="AD" clId="Web-{7ECA7964-31CB-996D-12C2-7E4DCB918FDD}" dt="2021-02-18T15:22:04.986" v="477" actId="20577"/>
        <pc:sldMkLst>
          <pc:docMk/>
          <pc:sldMk cId="158201347" sldId="264"/>
        </pc:sldMkLst>
        <pc:spChg chg="add mod">
          <ac:chgData name="Roy Ballam" userId="S::r.ballam@nutrition.org.uk::c142d6ba-9e44-42ad-85a8-e76793bc375e" providerId="AD" clId="Web-{7ECA7964-31CB-996D-12C2-7E4DCB918FDD}" dt="2021-02-18T15:20:18.796" v="439" actId="20577"/>
          <ac:spMkLst>
            <pc:docMk/>
            <pc:sldMk cId="158201347" sldId="264"/>
            <ac:spMk id="4" creationId="{340520EE-5F6E-414D-B508-446D80B74F1E}"/>
          </ac:spMkLst>
        </pc:spChg>
        <pc:spChg chg="add mod">
          <ac:chgData name="Roy Ballam" userId="S::r.ballam@nutrition.org.uk::c142d6ba-9e44-42ad-85a8-e76793bc375e" providerId="AD" clId="Web-{7ECA7964-31CB-996D-12C2-7E4DCB918FDD}" dt="2021-02-18T15:20:32.296" v="450" actId="20577"/>
          <ac:spMkLst>
            <pc:docMk/>
            <pc:sldMk cId="158201347" sldId="264"/>
            <ac:spMk id="8" creationId="{450212E0-FE21-4942-A93A-16AAA7EF8C79}"/>
          </ac:spMkLst>
        </pc:spChg>
        <pc:spChg chg="add mod">
          <ac:chgData name="Roy Ballam" userId="S::r.ballam@nutrition.org.uk::c142d6ba-9e44-42ad-85a8-e76793bc375e" providerId="AD" clId="Web-{7ECA7964-31CB-996D-12C2-7E4DCB918FDD}" dt="2021-02-18T15:22:04.986" v="477" actId="20577"/>
          <ac:spMkLst>
            <pc:docMk/>
            <pc:sldMk cId="158201347" sldId="264"/>
            <ac:spMk id="9" creationId="{6CAF27FE-A4F2-4AF4-9848-7CC34A9DE8EF}"/>
          </ac:spMkLst>
        </pc:spChg>
      </pc:sldChg>
      <pc:sldChg chg="addSp modSp">
        <pc:chgData name="Roy Ballam" userId="S::r.ballam@nutrition.org.uk::c142d6ba-9e44-42ad-85a8-e76793bc375e" providerId="AD" clId="Web-{7ECA7964-31CB-996D-12C2-7E4DCB918FDD}" dt="2021-02-18T15:05:11.070" v="46" actId="20577"/>
        <pc:sldMkLst>
          <pc:docMk/>
          <pc:sldMk cId="230130466" sldId="265"/>
        </pc:sldMkLst>
        <pc:spChg chg="mod">
          <ac:chgData name="Roy Ballam" userId="S::r.ballam@nutrition.org.uk::c142d6ba-9e44-42ad-85a8-e76793bc375e" providerId="AD" clId="Web-{7ECA7964-31CB-996D-12C2-7E4DCB918FDD}" dt="2021-02-18T15:04:45.366" v="30" actId="20577"/>
          <ac:spMkLst>
            <pc:docMk/>
            <pc:sldMk cId="230130466" sldId="265"/>
            <ac:spMk id="3" creationId="{00000000-0000-0000-0000-000000000000}"/>
          </ac:spMkLst>
        </pc:spChg>
        <pc:spChg chg="add mod">
          <ac:chgData name="Roy Ballam" userId="S::r.ballam@nutrition.org.uk::c142d6ba-9e44-42ad-85a8-e76793bc375e" providerId="AD" clId="Web-{7ECA7964-31CB-996D-12C2-7E4DCB918FDD}" dt="2021-02-18T15:04:51.335" v="31" actId="14100"/>
          <ac:spMkLst>
            <pc:docMk/>
            <pc:sldMk cId="230130466" sldId="265"/>
            <ac:spMk id="6" creationId="{A0AA83DB-BFF6-477C-8184-1D3D185905C2}"/>
          </ac:spMkLst>
        </pc:spChg>
        <pc:spChg chg="add mod">
          <ac:chgData name="Roy Ballam" userId="S::r.ballam@nutrition.org.uk::c142d6ba-9e44-42ad-85a8-e76793bc375e" providerId="AD" clId="Web-{7ECA7964-31CB-996D-12C2-7E4DCB918FDD}" dt="2021-02-18T15:05:11.070" v="46" actId="20577"/>
          <ac:spMkLst>
            <pc:docMk/>
            <pc:sldMk cId="230130466" sldId="265"/>
            <ac:spMk id="7" creationId="{A0AA83DB-BFF6-477C-8184-1D3D185905C2}"/>
          </ac:spMkLst>
        </pc:spChg>
      </pc:sldChg>
      <pc:sldChg chg="addSp modSp">
        <pc:chgData name="Roy Ballam" userId="S::r.ballam@nutrition.org.uk::c142d6ba-9e44-42ad-85a8-e76793bc375e" providerId="AD" clId="Web-{7ECA7964-31CB-996D-12C2-7E4DCB918FDD}" dt="2021-02-18T15:18:15.934" v="395" actId="20577"/>
        <pc:sldMkLst>
          <pc:docMk/>
          <pc:sldMk cId="3703539547" sldId="267"/>
        </pc:sldMkLst>
        <pc:spChg chg="add mod">
          <ac:chgData name="Roy Ballam" userId="S::r.ballam@nutrition.org.uk::c142d6ba-9e44-42ad-85a8-e76793bc375e" providerId="AD" clId="Web-{7ECA7964-31CB-996D-12C2-7E4DCB918FDD}" dt="2021-02-18T15:18:15.934" v="395" actId="20577"/>
          <ac:spMkLst>
            <pc:docMk/>
            <pc:sldMk cId="3703539547" sldId="267"/>
            <ac:spMk id="4" creationId="{06F81C4F-D998-44F6-86D5-9C28E0BE47CF}"/>
          </ac:spMkLst>
        </pc:spChg>
        <pc:spChg chg="add mod">
          <ac:chgData name="Roy Ballam" userId="S::r.ballam@nutrition.org.uk::c142d6ba-9e44-42ad-85a8-e76793bc375e" providerId="AD" clId="Web-{7ECA7964-31CB-996D-12C2-7E4DCB918FDD}" dt="2021-02-18T15:15:01.101" v="292" actId="1076"/>
          <ac:spMkLst>
            <pc:docMk/>
            <pc:sldMk cId="3703539547" sldId="267"/>
            <ac:spMk id="8" creationId="{87B6B097-B5A1-40B1-AC3E-86812B05A80C}"/>
          </ac:spMkLst>
        </pc:spChg>
        <pc:spChg chg="add mod">
          <ac:chgData name="Roy Ballam" userId="S::r.ballam@nutrition.org.uk::c142d6ba-9e44-42ad-85a8-e76793bc375e" providerId="AD" clId="Web-{7ECA7964-31CB-996D-12C2-7E4DCB918FDD}" dt="2021-02-18T15:15:17.523" v="298" actId="20577"/>
          <ac:spMkLst>
            <pc:docMk/>
            <pc:sldMk cId="3703539547" sldId="267"/>
            <ac:spMk id="9" creationId="{54D98C11-8B7A-47FD-BD42-438AA28652B9}"/>
          </ac:spMkLst>
        </pc:spChg>
      </pc:sldChg>
      <pc:sldChg chg="addSp modSp">
        <pc:chgData name="Roy Ballam" userId="S::r.ballam@nutrition.org.uk::c142d6ba-9e44-42ad-85a8-e76793bc375e" providerId="AD" clId="Web-{7ECA7964-31CB-996D-12C2-7E4DCB918FDD}" dt="2021-02-18T15:28:34.824" v="629" actId="20577"/>
        <pc:sldMkLst>
          <pc:docMk/>
          <pc:sldMk cId="3739341131" sldId="268"/>
        </pc:sldMkLst>
        <pc:spChg chg="add mod">
          <ac:chgData name="Roy Ballam" userId="S::r.ballam@nutrition.org.uk::c142d6ba-9e44-42ad-85a8-e76793bc375e" providerId="AD" clId="Web-{7ECA7964-31CB-996D-12C2-7E4DCB918FDD}" dt="2021-02-18T15:25:16.319" v="498" actId="14100"/>
          <ac:spMkLst>
            <pc:docMk/>
            <pc:sldMk cId="3739341131" sldId="268"/>
            <ac:spMk id="4" creationId="{AC0143D0-5FD4-4053-AB4E-92FAAAD9A24E}"/>
          </ac:spMkLst>
        </pc:spChg>
        <pc:spChg chg="add mod">
          <ac:chgData name="Roy Ballam" userId="S::r.ballam@nutrition.org.uk::c142d6ba-9e44-42ad-85a8-e76793bc375e" providerId="AD" clId="Web-{7ECA7964-31CB-996D-12C2-7E4DCB918FDD}" dt="2021-02-18T15:26:33.384" v="549" actId="1076"/>
          <ac:spMkLst>
            <pc:docMk/>
            <pc:sldMk cId="3739341131" sldId="268"/>
            <ac:spMk id="8" creationId="{BF09B1BD-A944-40B0-8EDA-E9CC40E4E7BD}"/>
          </ac:spMkLst>
        </pc:spChg>
        <pc:spChg chg="add mod">
          <ac:chgData name="Roy Ballam" userId="S::r.ballam@nutrition.org.uk::c142d6ba-9e44-42ad-85a8-e76793bc375e" providerId="AD" clId="Web-{7ECA7964-31CB-996D-12C2-7E4DCB918FDD}" dt="2021-02-18T15:27:47.448" v="595" actId="20577"/>
          <ac:spMkLst>
            <pc:docMk/>
            <pc:sldMk cId="3739341131" sldId="268"/>
            <ac:spMk id="10" creationId="{8A7D3A96-F898-4EF4-98A7-035C92F56CC4}"/>
          </ac:spMkLst>
        </pc:spChg>
        <pc:spChg chg="add mod">
          <ac:chgData name="Roy Ballam" userId="S::r.ballam@nutrition.org.uk::c142d6ba-9e44-42ad-85a8-e76793bc375e" providerId="AD" clId="Web-{7ECA7964-31CB-996D-12C2-7E4DCB918FDD}" dt="2021-02-18T15:28:34.824" v="629" actId="20577"/>
          <ac:spMkLst>
            <pc:docMk/>
            <pc:sldMk cId="3739341131" sldId="268"/>
            <ac:spMk id="12" creationId="{9D3E8D3B-8671-4BDC-887C-CCA496902EDD}"/>
          </ac:spMkLst>
        </pc:spChg>
        <pc:picChg chg="mod">
          <ac:chgData name="Roy Ballam" userId="S::r.ballam@nutrition.org.uk::c142d6ba-9e44-42ad-85a8-e76793bc375e" providerId="AD" clId="Web-{7ECA7964-31CB-996D-12C2-7E4DCB918FDD}" dt="2021-02-18T15:25:08.928" v="495" actId="1076"/>
          <ac:picMkLst>
            <pc:docMk/>
            <pc:sldMk cId="3739341131" sldId="268"/>
            <ac:picMk id="5" creationId="{C5CD13CC-4F38-46BB-A743-0E9D47D8D116}"/>
          </ac:picMkLst>
        </pc:picChg>
      </pc:sldChg>
      <pc:sldChg chg="addSp modSp">
        <pc:chgData name="Roy Ballam" userId="S::r.ballam@nutrition.org.uk::c142d6ba-9e44-42ad-85a8-e76793bc375e" providerId="AD" clId="Web-{7ECA7964-31CB-996D-12C2-7E4DCB918FDD}" dt="2021-02-18T15:11:00.141" v="163" actId="20577"/>
        <pc:sldMkLst>
          <pc:docMk/>
          <pc:sldMk cId="4249172511" sldId="270"/>
        </pc:sldMkLst>
        <pc:spChg chg="add mod">
          <ac:chgData name="Roy Ballam" userId="S::r.ballam@nutrition.org.uk::c142d6ba-9e44-42ad-85a8-e76793bc375e" providerId="AD" clId="Web-{7ECA7964-31CB-996D-12C2-7E4DCB918FDD}" dt="2021-02-18T15:11:00.141" v="163" actId="20577"/>
          <ac:spMkLst>
            <pc:docMk/>
            <pc:sldMk cId="4249172511" sldId="270"/>
            <ac:spMk id="4" creationId="{1F72CDBB-63DA-432F-ADEB-BC15A9599859}"/>
          </ac:spMkLst>
        </pc:spChg>
      </pc:sldChg>
      <pc:sldChg chg="modSp">
        <pc:chgData name="Roy Ballam" userId="S::r.ballam@nutrition.org.uk::c142d6ba-9e44-42ad-85a8-e76793bc375e" providerId="AD" clId="Web-{7ECA7964-31CB-996D-12C2-7E4DCB918FDD}" dt="2021-02-18T15:11:25.564" v="166" actId="20577"/>
        <pc:sldMkLst>
          <pc:docMk/>
          <pc:sldMk cId="3545508291" sldId="271"/>
        </pc:sldMkLst>
        <pc:spChg chg="mod">
          <ac:chgData name="Roy Ballam" userId="S::r.ballam@nutrition.org.uk::c142d6ba-9e44-42ad-85a8-e76793bc375e" providerId="AD" clId="Web-{7ECA7964-31CB-996D-12C2-7E4DCB918FDD}" dt="2021-02-18T15:11:25.564" v="166" actId="20577"/>
          <ac:spMkLst>
            <pc:docMk/>
            <pc:sldMk cId="3545508291" sldId="271"/>
            <ac:spMk id="3" creationId="{00000000-0000-0000-0000-000000000000}"/>
          </ac:spMkLst>
        </pc:spChg>
      </pc:sldChg>
      <pc:sldChg chg="addSp modSp">
        <pc:chgData name="Roy Ballam" userId="S::r.ballam@nutrition.org.uk::c142d6ba-9e44-42ad-85a8-e76793bc375e" providerId="AD" clId="Web-{7ECA7964-31CB-996D-12C2-7E4DCB918FDD}" dt="2021-02-18T15:13:35.520" v="250" actId="20577"/>
        <pc:sldMkLst>
          <pc:docMk/>
          <pc:sldMk cId="3538499488" sldId="272"/>
        </pc:sldMkLst>
        <pc:spChg chg="mod">
          <ac:chgData name="Roy Ballam" userId="S::r.ballam@nutrition.org.uk::c142d6ba-9e44-42ad-85a8-e76793bc375e" providerId="AD" clId="Web-{7ECA7964-31CB-996D-12C2-7E4DCB918FDD}" dt="2021-02-18T15:11:57.190" v="168" actId="20577"/>
          <ac:spMkLst>
            <pc:docMk/>
            <pc:sldMk cId="3538499488" sldId="272"/>
            <ac:spMk id="3" creationId="{00000000-0000-0000-0000-000000000000}"/>
          </ac:spMkLst>
        </pc:spChg>
        <pc:spChg chg="add mod">
          <ac:chgData name="Roy Ballam" userId="S::r.ballam@nutrition.org.uk::c142d6ba-9e44-42ad-85a8-e76793bc375e" providerId="AD" clId="Web-{7ECA7964-31CB-996D-12C2-7E4DCB918FDD}" dt="2021-02-18T15:12:40.410" v="205" actId="1076"/>
          <ac:spMkLst>
            <pc:docMk/>
            <pc:sldMk cId="3538499488" sldId="272"/>
            <ac:spMk id="4" creationId="{1904A255-F3DF-49FD-871D-FB02F9E7DF11}"/>
          </ac:spMkLst>
        </pc:spChg>
        <pc:spChg chg="add mod">
          <ac:chgData name="Roy Ballam" userId="S::r.ballam@nutrition.org.uk::c142d6ba-9e44-42ad-85a8-e76793bc375e" providerId="AD" clId="Web-{7ECA7964-31CB-996D-12C2-7E4DCB918FDD}" dt="2021-02-18T15:12:58.738" v="227" actId="20577"/>
          <ac:spMkLst>
            <pc:docMk/>
            <pc:sldMk cId="3538499488" sldId="272"/>
            <ac:spMk id="8" creationId="{AD01D7BC-493A-457B-AA76-2306D2C8576A}"/>
          </ac:spMkLst>
        </pc:spChg>
        <pc:spChg chg="add mod">
          <ac:chgData name="Roy Ballam" userId="S::r.ballam@nutrition.org.uk::c142d6ba-9e44-42ad-85a8-e76793bc375e" providerId="AD" clId="Web-{7ECA7964-31CB-996D-12C2-7E4DCB918FDD}" dt="2021-02-18T15:13:35.520" v="250" actId="20577"/>
          <ac:spMkLst>
            <pc:docMk/>
            <pc:sldMk cId="3538499488" sldId="272"/>
            <ac:spMk id="9" creationId="{0D427D22-12E1-4778-A64F-F49FB1BBABC9}"/>
          </ac:spMkLst>
        </pc:spChg>
      </pc:sldChg>
      <pc:sldChg chg="addSp delSp modSp">
        <pc:chgData name="Roy Ballam" userId="S::r.ballam@nutrition.org.uk::c142d6ba-9e44-42ad-85a8-e76793bc375e" providerId="AD" clId="Web-{7ECA7964-31CB-996D-12C2-7E4DCB918FDD}" dt="2021-02-18T15:24:50.694" v="490" actId="20577"/>
        <pc:sldMkLst>
          <pc:docMk/>
          <pc:sldMk cId="2118823207" sldId="274"/>
        </pc:sldMkLst>
        <pc:spChg chg="add del mod">
          <ac:chgData name="Roy Ballam" userId="S::r.ballam@nutrition.org.uk::c142d6ba-9e44-42ad-85a8-e76793bc375e" providerId="AD" clId="Web-{7ECA7964-31CB-996D-12C2-7E4DCB918FDD}" dt="2021-02-18T15:24:24.365" v="483"/>
          <ac:spMkLst>
            <pc:docMk/>
            <pc:sldMk cId="2118823207" sldId="274"/>
            <ac:spMk id="4" creationId="{8648EEA0-2515-43CC-81FC-405059E08AFB}"/>
          </ac:spMkLst>
        </pc:spChg>
        <pc:spChg chg="add mod">
          <ac:chgData name="Roy Ballam" userId="S::r.ballam@nutrition.org.uk::c142d6ba-9e44-42ad-85a8-e76793bc375e" providerId="AD" clId="Web-{7ECA7964-31CB-996D-12C2-7E4DCB918FDD}" dt="2021-02-18T15:24:50.694" v="490" actId="20577"/>
          <ac:spMkLst>
            <pc:docMk/>
            <pc:sldMk cId="2118823207" sldId="274"/>
            <ac:spMk id="8" creationId="{F205B040-D5BC-425C-B7CD-4406439944F5}"/>
          </ac:spMkLst>
        </pc:spChg>
      </pc:sldChg>
      <pc:sldChg chg="addSp modSp">
        <pc:chgData name="Roy Ballam" userId="S::r.ballam@nutrition.org.uk::c142d6ba-9e44-42ad-85a8-e76793bc375e" providerId="AD" clId="Web-{7ECA7964-31CB-996D-12C2-7E4DCB918FDD}" dt="2021-02-18T15:16:52.822" v="367" actId="20577"/>
        <pc:sldMkLst>
          <pc:docMk/>
          <pc:sldMk cId="701005075" sldId="275"/>
        </pc:sldMkLst>
        <pc:spChg chg="add mod">
          <ac:chgData name="Roy Ballam" userId="S::r.ballam@nutrition.org.uk::c142d6ba-9e44-42ad-85a8-e76793bc375e" providerId="AD" clId="Web-{7ECA7964-31CB-996D-12C2-7E4DCB918FDD}" dt="2021-02-18T15:16:52.822" v="367" actId="20577"/>
          <ac:spMkLst>
            <pc:docMk/>
            <pc:sldMk cId="701005075" sldId="275"/>
            <ac:spMk id="4" creationId="{91DE4702-469B-4D69-8CD0-DCF2EAACD126}"/>
          </ac:spMkLst>
        </pc:spChg>
      </pc:sldChg>
      <pc:sldChg chg="addSp modSp">
        <pc:chgData name="Roy Ballam" userId="S::r.ballam@nutrition.org.uk::c142d6ba-9e44-42ad-85a8-e76793bc375e" providerId="AD" clId="Web-{7ECA7964-31CB-996D-12C2-7E4DCB918FDD}" dt="2021-02-18T15:19:26.998" v="416" actId="20577"/>
        <pc:sldMkLst>
          <pc:docMk/>
          <pc:sldMk cId="2783984502" sldId="276"/>
        </pc:sldMkLst>
        <pc:spChg chg="mod">
          <ac:chgData name="Roy Ballam" userId="S::r.ballam@nutrition.org.uk::c142d6ba-9e44-42ad-85a8-e76793bc375e" providerId="AD" clId="Web-{7ECA7964-31CB-996D-12C2-7E4DCB918FDD}" dt="2021-02-18T15:19:26.998" v="416" actId="20577"/>
          <ac:spMkLst>
            <pc:docMk/>
            <pc:sldMk cId="2783984502" sldId="276"/>
            <ac:spMk id="3" creationId="{00000000-0000-0000-0000-000000000000}"/>
          </ac:spMkLst>
        </pc:spChg>
        <pc:spChg chg="add mod">
          <ac:chgData name="Roy Ballam" userId="S::r.ballam@nutrition.org.uk::c142d6ba-9e44-42ad-85a8-e76793bc375e" providerId="AD" clId="Web-{7ECA7964-31CB-996D-12C2-7E4DCB918FDD}" dt="2021-02-18T15:18:49.903" v="396" actId="1076"/>
          <ac:spMkLst>
            <pc:docMk/>
            <pc:sldMk cId="2783984502" sldId="276"/>
            <ac:spMk id="4" creationId="{914C6300-4323-40F0-98C7-6A906C981A12}"/>
          </ac:spMkLst>
        </pc:spChg>
      </pc:sldChg>
    </pc:docChg>
  </pc:docChgLst>
  <pc:docChgLst>
    <pc:chgData name="Ewen Trafford" userId="e520b4bf-a196-48b7-bc10-b1590a457daa" providerId="ADAL" clId="{3EB065F1-7B73-4F55-964E-0EA00406F27D}"/>
    <pc:docChg chg="undo custSel modSld">
      <pc:chgData name="Ewen Trafford" userId="e520b4bf-a196-48b7-bc10-b1590a457daa" providerId="ADAL" clId="{3EB065F1-7B73-4F55-964E-0EA00406F27D}" dt="2021-02-25T11:39:09.814" v="518" actId="1076"/>
      <pc:docMkLst>
        <pc:docMk/>
      </pc:docMkLst>
      <pc:sldChg chg="modSp mod delCm">
        <pc:chgData name="Ewen Trafford" userId="e520b4bf-a196-48b7-bc10-b1590a457daa" providerId="ADAL" clId="{3EB065F1-7B73-4F55-964E-0EA00406F27D}" dt="2021-02-25T11:29:21.634" v="398" actId="20577"/>
        <pc:sldMkLst>
          <pc:docMk/>
          <pc:sldMk cId="2321399889" sldId="262"/>
        </pc:sldMkLst>
        <pc:spChg chg="mod">
          <ac:chgData name="Ewen Trafford" userId="e520b4bf-a196-48b7-bc10-b1590a457daa" providerId="ADAL" clId="{3EB065F1-7B73-4F55-964E-0EA00406F27D}" dt="2021-02-25T11:29:21.634" v="398" actId="20577"/>
          <ac:spMkLst>
            <pc:docMk/>
            <pc:sldMk cId="2321399889" sldId="262"/>
            <ac:spMk id="3" creationId="{00000000-0000-0000-0000-000000000000}"/>
          </ac:spMkLst>
        </pc:spChg>
        <pc:spChg chg="mod">
          <ac:chgData name="Ewen Trafford" userId="e520b4bf-a196-48b7-bc10-b1590a457daa" providerId="ADAL" clId="{3EB065F1-7B73-4F55-964E-0EA00406F27D}" dt="2021-02-25T11:27:29.972" v="392" actId="1076"/>
          <ac:spMkLst>
            <pc:docMk/>
            <pc:sldMk cId="2321399889" sldId="262"/>
            <ac:spMk id="7" creationId="{A0AA83DB-BFF6-477C-8184-1D3D185905C2}"/>
          </ac:spMkLst>
        </pc:spChg>
        <pc:spChg chg="mod">
          <ac:chgData name="Ewen Trafford" userId="e520b4bf-a196-48b7-bc10-b1590a457daa" providerId="ADAL" clId="{3EB065F1-7B73-4F55-964E-0EA00406F27D}" dt="2021-02-25T11:27:32.769" v="393" actId="1076"/>
          <ac:spMkLst>
            <pc:docMk/>
            <pc:sldMk cId="2321399889" sldId="262"/>
            <ac:spMk id="8" creationId="{39095DA2-3DBD-4D5A-80CD-689844013F03}"/>
          </ac:spMkLst>
        </pc:spChg>
      </pc:sldChg>
      <pc:sldChg chg="delSp modSp mod delCm modCm">
        <pc:chgData name="Ewen Trafford" userId="e520b4bf-a196-48b7-bc10-b1590a457daa" providerId="ADAL" clId="{3EB065F1-7B73-4F55-964E-0EA00406F27D}" dt="2021-02-25T11:30:14.455" v="421" actId="478"/>
        <pc:sldMkLst>
          <pc:docMk/>
          <pc:sldMk cId="242488030" sldId="263"/>
        </pc:sldMkLst>
        <pc:spChg chg="mod">
          <ac:chgData name="Ewen Trafford" userId="e520b4bf-a196-48b7-bc10-b1590a457daa" providerId="ADAL" clId="{3EB065F1-7B73-4F55-964E-0EA00406F27D}" dt="2021-02-25T11:30:11.923" v="420" actId="20577"/>
          <ac:spMkLst>
            <pc:docMk/>
            <pc:sldMk cId="242488030" sldId="263"/>
            <ac:spMk id="3" creationId="{00000000-0000-0000-0000-000000000000}"/>
          </ac:spMkLst>
        </pc:spChg>
        <pc:spChg chg="del mod">
          <ac:chgData name="Ewen Trafford" userId="e520b4bf-a196-48b7-bc10-b1590a457daa" providerId="ADAL" clId="{3EB065F1-7B73-4F55-964E-0EA00406F27D}" dt="2021-02-25T11:30:14.455" v="421" actId="478"/>
          <ac:spMkLst>
            <pc:docMk/>
            <pc:sldMk cId="242488030" sldId="263"/>
            <ac:spMk id="4" creationId="{C94B9240-4B5C-40B6-BE92-4BCBD5ADD6A3}"/>
          </ac:spMkLst>
        </pc:spChg>
      </pc:sldChg>
      <pc:sldChg chg="delSp modSp mod">
        <pc:chgData name="Ewen Trafford" userId="e520b4bf-a196-48b7-bc10-b1590a457daa" providerId="ADAL" clId="{3EB065F1-7B73-4F55-964E-0EA00406F27D}" dt="2021-02-25T11:38:24.868" v="514" actId="1076"/>
        <pc:sldMkLst>
          <pc:docMk/>
          <pc:sldMk cId="158201347" sldId="264"/>
        </pc:sldMkLst>
        <pc:spChg chg="mod">
          <ac:chgData name="Ewen Trafford" userId="e520b4bf-a196-48b7-bc10-b1590a457daa" providerId="ADAL" clId="{3EB065F1-7B73-4F55-964E-0EA00406F27D}" dt="2021-02-25T11:37:43.837" v="510" actId="20577"/>
          <ac:spMkLst>
            <pc:docMk/>
            <pc:sldMk cId="158201347" sldId="264"/>
            <ac:spMk id="3" creationId="{00000000-0000-0000-0000-000000000000}"/>
          </ac:spMkLst>
        </pc:spChg>
        <pc:spChg chg="mod">
          <ac:chgData name="Ewen Trafford" userId="e520b4bf-a196-48b7-bc10-b1590a457daa" providerId="ADAL" clId="{3EB065F1-7B73-4F55-964E-0EA00406F27D}" dt="2021-02-25T11:38:02.465" v="513" actId="1076"/>
          <ac:spMkLst>
            <pc:docMk/>
            <pc:sldMk cId="158201347" sldId="264"/>
            <ac:spMk id="4" creationId="{340520EE-5F6E-414D-B508-446D80B74F1E}"/>
          </ac:spMkLst>
        </pc:spChg>
        <pc:spChg chg="mod">
          <ac:chgData name="Ewen Trafford" userId="e520b4bf-a196-48b7-bc10-b1590a457daa" providerId="ADAL" clId="{3EB065F1-7B73-4F55-964E-0EA00406F27D}" dt="2021-02-25T11:38:24.868" v="514" actId="1076"/>
          <ac:spMkLst>
            <pc:docMk/>
            <pc:sldMk cId="158201347" sldId="264"/>
            <ac:spMk id="8" creationId="{450212E0-FE21-4942-A93A-16AAA7EF8C79}"/>
          </ac:spMkLst>
        </pc:spChg>
        <pc:spChg chg="del mod">
          <ac:chgData name="Ewen Trafford" userId="e520b4bf-a196-48b7-bc10-b1590a457daa" providerId="ADAL" clId="{3EB065F1-7B73-4F55-964E-0EA00406F27D}" dt="2021-02-25T11:37:45.544" v="511" actId="478"/>
          <ac:spMkLst>
            <pc:docMk/>
            <pc:sldMk cId="158201347" sldId="264"/>
            <ac:spMk id="9" creationId="{6CAF27FE-A4F2-4AF4-9848-7CC34A9DE8EF}"/>
          </ac:spMkLst>
        </pc:spChg>
      </pc:sldChg>
      <pc:sldChg chg="modSp mod delCm">
        <pc:chgData name="Ewen Trafford" userId="e520b4bf-a196-48b7-bc10-b1590a457daa" providerId="ADAL" clId="{3EB065F1-7B73-4F55-964E-0EA00406F27D}" dt="2021-02-25T11:26:35.944" v="391" actId="1076"/>
        <pc:sldMkLst>
          <pc:docMk/>
          <pc:sldMk cId="230130466" sldId="265"/>
        </pc:sldMkLst>
        <pc:spChg chg="mod">
          <ac:chgData name="Ewen Trafford" userId="e520b4bf-a196-48b7-bc10-b1590a457daa" providerId="ADAL" clId="{3EB065F1-7B73-4F55-964E-0EA00406F27D}" dt="2021-02-17T16:05:40.788" v="0" actId="20577"/>
          <ac:spMkLst>
            <pc:docMk/>
            <pc:sldMk cId="230130466" sldId="265"/>
            <ac:spMk id="3" creationId="{00000000-0000-0000-0000-000000000000}"/>
          </ac:spMkLst>
        </pc:spChg>
        <pc:spChg chg="mod">
          <ac:chgData name="Ewen Trafford" userId="e520b4bf-a196-48b7-bc10-b1590a457daa" providerId="ADAL" clId="{3EB065F1-7B73-4F55-964E-0EA00406F27D}" dt="2021-02-25T11:26:22.728" v="390" actId="1076"/>
          <ac:spMkLst>
            <pc:docMk/>
            <pc:sldMk cId="230130466" sldId="265"/>
            <ac:spMk id="6" creationId="{A0AA83DB-BFF6-477C-8184-1D3D185905C2}"/>
          </ac:spMkLst>
        </pc:spChg>
        <pc:spChg chg="mod">
          <ac:chgData name="Ewen Trafford" userId="e520b4bf-a196-48b7-bc10-b1590a457daa" providerId="ADAL" clId="{3EB065F1-7B73-4F55-964E-0EA00406F27D}" dt="2021-02-25T11:26:35.944" v="391" actId="1076"/>
          <ac:spMkLst>
            <pc:docMk/>
            <pc:sldMk cId="230130466" sldId="265"/>
            <ac:spMk id="7" creationId="{A0AA83DB-BFF6-477C-8184-1D3D185905C2}"/>
          </ac:spMkLst>
        </pc:spChg>
      </pc:sldChg>
      <pc:sldChg chg="delSp modSp mod delCm">
        <pc:chgData name="Ewen Trafford" userId="e520b4bf-a196-48b7-bc10-b1590a457daa" providerId="ADAL" clId="{3EB065F1-7B73-4F55-964E-0EA00406F27D}" dt="2021-02-25T11:33:43.434" v="461" actId="1076"/>
        <pc:sldMkLst>
          <pc:docMk/>
          <pc:sldMk cId="3703539547" sldId="267"/>
        </pc:sldMkLst>
        <pc:spChg chg="mod">
          <ac:chgData name="Ewen Trafford" userId="e520b4bf-a196-48b7-bc10-b1590a457daa" providerId="ADAL" clId="{3EB065F1-7B73-4F55-964E-0EA00406F27D}" dt="2021-02-25T11:33:36.996" v="460" actId="20577"/>
          <ac:spMkLst>
            <pc:docMk/>
            <pc:sldMk cId="3703539547" sldId="267"/>
            <ac:spMk id="3" creationId="{00000000-0000-0000-0000-000000000000}"/>
          </ac:spMkLst>
        </pc:spChg>
        <pc:spChg chg="mod">
          <ac:chgData name="Ewen Trafford" userId="e520b4bf-a196-48b7-bc10-b1590a457daa" providerId="ADAL" clId="{3EB065F1-7B73-4F55-964E-0EA00406F27D}" dt="2021-02-25T11:33:43.434" v="461" actId="1076"/>
          <ac:spMkLst>
            <pc:docMk/>
            <pc:sldMk cId="3703539547" sldId="267"/>
            <ac:spMk id="4" creationId="{06F81C4F-D998-44F6-86D5-9C28E0BE47CF}"/>
          </ac:spMkLst>
        </pc:spChg>
        <pc:spChg chg="del mod">
          <ac:chgData name="Ewen Trafford" userId="e520b4bf-a196-48b7-bc10-b1590a457daa" providerId="ADAL" clId="{3EB065F1-7B73-4F55-964E-0EA00406F27D}" dt="2021-02-25T11:32:58.698" v="441" actId="478"/>
          <ac:spMkLst>
            <pc:docMk/>
            <pc:sldMk cId="3703539547" sldId="267"/>
            <ac:spMk id="8" creationId="{87B6B097-B5A1-40B1-AC3E-86812B05A80C}"/>
          </ac:spMkLst>
        </pc:spChg>
        <pc:spChg chg="del mod">
          <ac:chgData name="Ewen Trafford" userId="e520b4bf-a196-48b7-bc10-b1590a457daa" providerId="ADAL" clId="{3EB065F1-7B73-4F55-964E-0EA00406F27D}" dt="2021-02-25T11:33:22.006" v="451" actId="478"/>
          <ac:spMkLst>
            <pc:docMk/>
            <pc:sldMk cId="3703539547" sldId="267"/>
            <ac:spMk id="9" creationId="{54D98C11-8B7A-47FD-BD42-438AA28652B9}"/>
          </ac:spMkLst>
        </pc:spChg>
      </pc:sldChg>
      <pc:sldChg chg="modSp mod delCm modCm">
        <pc:chgData name="Ewen Trafford" userId="e520b4bf-a196-48b7-bc10-b1590a457daa" providerId="ADAL" clId="{3EB065F1-7B73-4F55-964E-0EA00406F27D}" dt="2021-02-25T11:39:09.814" v="518" actId="1076"/>
        <pc:sldMkLst>
          <pc:docMk/>
          <pc:sldMk cId="3739341131" sldId="268"/>
        </pc:sldMkLst>
        <pc:spChg chg="mod">
          <ac:chgData name="Ewen Trafford" userId="e520b4bf-a196-48b7-bc10-b1590a457daa" providerId="ADAL" clId="{3EB065F1-7B73-4F55-964E-0EA00406F27D}" dt="2021-02-17T16:15:10.895" v="381" actId="20577"/>
          <ac:spMkLst>
            <pc:docMk/>
            <pc:sldMk cId="3739341131" sldId="268"/>
            <ac:spMk id="3" creationId="{00000000-0000-0000-0000-000000000000}"/>
          </ac:spMkLst>
        </pc:spChg>
        <pc:spChg chg="mod">
          <ac:chgData name="Ewen Trafford" userId="e520b4bf-a196-48b7-bc10-b1590a457daa" providerId="ADAL" clId="{3EB065F1-7B73-4F55-964E-0EA00406F27D}" dt="2021-02-25T11:38:34.917" v="515" actId="1076"/>
          <ac:spMkLst>
            <pc:docMk/>
            <pc:sldMk cId="3739341131" sldId="268"/>
            <ac:spMk id="8" creationId="{BF09B1BD-A944-40B0-8EDA-E9CC40E4E7BD}"/>
          </ac:spMkLst>
        </pc:spChg>
        <pc:spChg chg="mod">
          <ac:chgData name="Ewen Trafford" userId="e520b4bf-a196-48b7-bc10-b1590a457daa" providerId="ADAL" clId="{3EB065F1-7B73-4F55-964E-0EA00406F27D}" dt="2021-02-25T11:39:09.814" v="518" actId="1076"/>
          <ac:spMkLst>
            <pc:docMk/>
            <pc:sldMk cId="3739341131" sldId="268"/>
            <ac:spMk id="10" creationId="{8A7D3A96-F898-4EF4-98A7-035C92F56CC4}"/>
          </ac:spMkLst>
        </pc:spChg>
      </pc:sldChg>
      <pc:sldChg chg="addSp modSp mod delCm">
        <pc:chgData name="Ewen Trafford" userId="e520b4bf-a196-48b7-bc10-b1590a457daa" providerId="ADAL" clId="{3EB065F1-7B73-4F55-964E-0EA00406F27D}" dt="2021-02-17T16:15:29.353" v="388" actId="20577"/>
        <pc:sldMkLst>
          <pc:docMk/>
          <pc:sldMk cId="563632599" sldId="269"/>
        </pc:sldMkLst>
        <pc:spChg chg="mod">
          <ac:chgData name="Ewen Trafford" userId="e520b4bf-a196-48b7-bc10-b1590a457daa" providerId="ADAL" clId="{3EB065F1-7B73-4F55-964E-0EA00406F27D}" dt="2021-02-17T16:06:49.229" v="114" actId="21"/>
          <ac:spMkLst>
            <pc:docMk/>
            <pc:sldMk cId="563632599" sldId="269"/>
            <ac:spMk id="3" creationId="{00000000-0000-0000-0000-000000000000}"/>
          </ac:spMkLst>
        </pc:spChg>
        <pc:spChg chg="add mod">
          <ac:chgData name="Ewen Trafford" userId="e520b4bf-a196-48b7-bc10-b1590a457daa" providerId="ADAL" clId="{3EB065F1-7B73-4F55-964E-0EA00406F27D}" dt="2021-02-17T16:15:29.353" v="388" actId="20577"/>
          <ac:spMkLst>
            <pc:docMk/>
            <pc:sldMk cId="563632599" sldId="269"/>
            <ac:spMk id="6" creationId="{8C9CA011-C86B-4251-ACD9-C94D6A678DA0}"/>
          </ac:spMkLst>
        </pc:spChg>
        <pc:picChg chg="mod">
          <ac:chgData name="Ewen Trafford" userId="e520b4bf-a196-48b7-bc10-b1590a457daa" providerId="ADAL" clId="{3EB065F1-7B73-4F55-964E-0EA00406F27D}" dt="2021-02-17T16:07:02.404" v="117" actId="1076"/>
          <ac:picMkLst>
            <pc:docMk/>
            <pc:sldMk cId="563632599" sldId="269"/>
            <ac:picMk id="5" creationId="{DB7BD02D-AD44-44E3-B490-44E2A3C43D2F}"/>
          </ac:picMkLst>
        </pc:picChg>
      </pc:sldChg>
      <pc:sldChg chg="addSp delSp modSp mod delCm">
        <pc:chgData name="Ewen Trafford" userId="e520b4bf-a196-48b7-bc10-b1590a457daa" providerId="ADAL" clId="{3EB065F1-7B73-4F55-964E-0EA00406F27D}" dt="2021-02-25T11:30:41.696" v="422" actId="478"/>
        <pc:sldMkLst>
          <pc:docMk/>
          <pc:sldMk cId="4249172511" sldId="270"/>
        </pc:sldMkLst>
        <pc:spChg chg="mod">
          <ac:chgData name="Ewen Trafford" userId="e520b4bf-a196-48b7-bc10-b1590a457daa" providerId="ADAL" clId="{3EB065F1-7B73-4F55-964E-0EA00406F27D}" dt="2021-02-17T16:09:44.787" v="221" actId="14100"/>
          <ac:spMkLst>
            <pc:docMk/>
            <pc:sldMk cId="4249172511" sldId="270"/>
            <ac:spMk id="3" creationId="{00000000-0000-0000-0000-000000000000}"/>
          </ac:spMkLst>
        </pc:spChg>
        <pc:spChg chg="del">
          <ac:chgData name="Ewen Trafford" userId="e520b4bf-a196-48b7-bc10-b1590a457daa" providerId="ADAL" clId="{3EB065F1-7B73-4F55-964E-0EA00406F27D}" dt="2021-02-25T11:30:41.696" v="422" actId="478"/>
          <ac:spMkLst>
            <pc:docMk/>
            <pc:sldMk cId="4249172511" sldId="270"/>
            <ac:spMk id="4" creationId="{1F72CDBB-63DA-432F-ADEB-BC15A9599859}"/>
          </ac:spMkLst>
        </pc:spChg>
        <pc:spChg chg="add mod">
          <ac:chgData name="Ewen Trafford" userId="e520b4bf-a196-48b7-bc10-b1590a457daa" providerId="ADAL" clId="{3EB065F1-7B73-4F55-964E-0EA00406F27D}" dt="2021-02-17T16:09:38.311" v="220" actId="1076"/>
          <ac:spMkLst>
            <pc:docMk/>
            <pc:sldMk cId="4249172511" sldId="270"/>
            <ac:spMk id="24" creationId="{4B1C3CFF-34AF-4AAC-8F34-DBD61EE3EA82}"/>
          </ac:spMkLst>
        </pc:spChg>
      </pc:sldChg>
      <pc:sldChg chg="addSp modSp mod delCm">
        <pc:chgData name="Ewen Trafford" userId="e520b4bf-a196-48b7-bc10-b1590a457daa" providerId="ADAL" clId="{3EB065F1-7B73-4F55-964E-0EA00406F27D}" dt="2021-02-17T16:10:27.937" v="242" actId="1592"/>
        <pc:sldMkLst>
          <pc:docMk/>
          <pc:sldMk cId="3545508291" sldId="271"/>
        </pc:sldMkLst>
        <pc:spChg chg="mod">
          <ac:chgData name="Ewen Trafford" userId="e520b4bf-a196-48b7-bc10-b1590a457daa" providerId="ADAL" clId="{3EB065F1-7B73-4F55-964E-0EA00406F27D}" dt="2021-02-17T16:10:23.511" v="240" actId="20577"/>
          <ac:spMkLst>
            <pc:docMk/>
            <pc:sldMk cId="3545508291" sldId="271"/>
            <ac:spMk id="3" creationId="{00000000-0000-0000-0000-000000000000}"/>
          </ac:spMkLst>
        </pc:spChg>
        <pc:spChg chg="add mod">
          <ac:chgData name="Ewen Trafford" userId="e520b4bf-a196-48b7-bc10-b1590a457daa" providerId="ADAL" clId="{3EB065F1-7B73-4F55-964E-0EA00406F27D}" dt="2021-02-17T16:10:26.925" v="241" actId="1076"/>
          <ac:spMkLst>
            <pc:docMk/>
            <pc:sldMk cId="3545508291" sldId="271"/>
            <ac:spMk id="6" creationId="{124D1F02-3A19-4F78-B8B6-C22F13FAE528}"/>
          </ac:spMkLst>
        </pc:spChg>
        <pc:picChg chg="mod">
          <ac:chgData name="Ewen Trafford" userId="e520b4bf-a196-48b7-bc10-b1590a457daa" providerId="ADAL" clId="{3EB065F1-7B73-4F55-964E-0EA00406F27D}" dt="2021-02-17T16:10:14.998" v="238" actId="1076"/>
          <ac:picMkLst>
            <pc:docMk/>
            <pc:sldMk cId="3545508291" sldId="271"/>
            <ac:picMk id="5" creationId="{F495CEA6-EA40-440B-AF02-D68243766B91}"/>
          </ac:picMkLst>
        </pc:picChg>
      </pc:sldChg>
      <pc:sldChg chg="delSp modSp mod">
        <pc:chgData name="Ewen Trafford" userId="e520b4bf-a196-48b7-bc10-b1590a457daa" providerId="ADAL" clId="{3EB065F1-7B73-4F55-964E-0EA00406F27D}" dt="2021-02-25T11:31:57.472" v="437" actId="1076"/>
        <pc:sldMkLst>
          <pc:docMk/>
          <pc:sldMk cId="3538499488" sldId="272"/>
        </pc:sldMkLst>
        <pc:spChg chg="mod">
          <ac:chgData name="Ewen Trafford" userId="e520b4bf-a196-48b7-bc10-b1590a457daa" providerId="ADAL" clId="{3EB065F1-7B73-4F55-964E-0EA00406F27D}" dt="2021-02-25T11:31:17.655" v="425" actId="13926"/>
          <ac:spMkLst>
            <pc:docMk/>
            <pc:sldMk cId="3538499488" sldId="272"/>
            <ac:spMk id="2" creationId="{00000000-0000-0000-0000-000000000000}"/>
          </ac:spMkLst>
        </pc:spChg>
        <pc:spChg chg="mod">
          <ac:chgData name="Ewen Trafford" userId="e520b4bf-a196-48b7-bc10-b1590a457daa" providerId="ADAL" clId="{3EB065F1-7B73-4F55-964E-0EA00406F27D}" dt="2021-02-25T11:31:27.694" v="434" actId="20577"/>
          <ac:spMkLst>
            <pc:docMk/>
            <pc:sldMk cId="3538499488" sldId="272"/>
            <ac:spMk id="3" creationId="{00000000-0000-0000-0000-000000000000}"/>
          </ac:spMkLst>
        </pc:spChg>
        <pc:spChg chg="del">
          <ac:chgData name="Ewen Trafford" userId="e520b4bf-a196-48b7-bc10-b1590a457daa" providerId="ADAL" clId="{3EB065F1-7B73-4F55-964E-0EA00406F27D}" dt="2021-02-25T11:31:30.367" v="435" actId="478"/>
          <ac:spMkLst>
            <pc:docMk/>
            <pc:sldMk cId="3538499488" sldId="272"/>
            <ac:spMk id="4" creationId="{1904A255-F3DF-49FD-871D-FB02F9E7DF11}"/>
          </ac:spMkLst>
        </pc:spChg>
        <pc:spChg chg="mod">
          <ac:chgData name="Ewen Trafford" userId="e520b4bf-a196-48b7-bc10-b1590a457daa" providerId="ADAL" clId="{3EB065F1-7B73-4F55-964E-0EA00406F27D}" dt="2021-02-25T11:31:57.472" v="437" actId="1076"/>
          <ac:spMkLst>
            <pc:docMk/>
            <pc:sldMk cId="3538499488" sldId="272"/>
            <ac:spMk id="8" creationId="{AD01D7BC-493A-457B-AA76-2306D2C8576A}"/>
          </ac:spMkLst>
        </pc:spChg>
        <pc:spChg chg="mod">
          <ac:chgData name="Ewen Trafford" userId="e520b4bf-a196-48b7-bc10-b1590a457daa" providerId="ADAL" clId="{3EB065F1-7B73-4F55-964E-0EA00406F27D}" dt="2021-02-25T11:31:03.515" v="424" actId="1076"/>
          <ac:spMkLst>
            <pc:docMk/>
            <pc:sldMk cId="3538499488" sldId="272"/>
            <ac:spMk id="9" creationId="{0D427D22-12E1-4778-A64F-F49FB1BBABC9}"/>
          </ac:spMkLst>
        </pc:spChg>
      </pc:sldChg>
      <pc:sldChg chg="addSp modSp mod delCm">
        <pc:chgData name="Ewen Trafford" userId="e520b4bf-a196-48b7-bc10-b1590a457daa" providerId="ADAL" clId="{3EB065F1-7B73-4F55-964E-0EA00406F27D}" dt="2021-02-17T16:09:03.693" v="208" actId="1592"/>
        <pc:sldMkLst>
          <pc:docMk/>
          <pc:sldMk cId="1695268738" sldId="273"/>
        </pc:sldMkLst>
        <pc:spChg chg="mod">
          <ac:chgData name="Ewen Trafford" userId="e520b4bf-a196-48b7-bc10-b1590a457daa" providerId="ADAL" clId="{3EB065F1-7B73-4F55-964E-0EA00406F27D}" dt="2021-02-17T16:08:43.833" v="198" actId="21"/>
          <ac:spMkLst>
            <pc:docMk/>
            <pc:sldMk cId="1695268738" sldId="273"/>
            <ac:spMk id="3" creationId="{00000000-0000-0000-0000-000000000000}"/>
          </ac:spMkLst>
        </pc:spChg>
        <pc:spChg chg="add mod">
          <ac:chgData name="Ewen Trafford" userId="e520b4bf-a196-48b7-bc10-b1590a457daa" providerId="ADAL" clId="{3EB065F1-7B73-4F55-964E-0EA00406F27D}" dt="2021-02-17T16:09:02.455" v="207" actId="1076"/>
          <ac:spMkLst>
            <pc:docMk/>
            <pc:sldMk cId="1695268738" sldId="273"/>
            <ac:spMk id="6" creationId="{06FA9C1F-21AE-4DF0-A8E0-1FB1640FD18C}"/>
          </ac:spMkLst>
        </pc:spChg>
        <pc:picChg chg="mod">
          <ac:chgData name="Ewen Trafford" userId="e520b4bf-a196-48b7-bc10-b1590a457daa" providerId="ADAL" clId="{3EB065F1-7B73-4F55-964E-0EA00406F27D}" dt="2021-02-17T16:08:49.142" v="200" actId="1076"/>
          <ac:picMkLst>
            <pc:docMk/>
            <pc:sldMk cId="1695268738" sldId="273"/>
            <ac:picMk id="5" creationId="{631D693D-0668-4524-8EA8-25402AE3EB46}"/>
          </ac:picMkLst>
        </pc:picChg>
      </pc:sldChg>
      <pc:sldChg chg="delSp modSp mod delCm">
        <pc:chgData name="Ewen Trafford" userId="e520b4bf-a196-48b7-bc10-b1590a457daa" providerId="ADAL" clId="{3EB065F1-7B73-4F55-964E-0EA00406F27D}" dt="2021-02-25T11:34:35.427" v="467" actId="478"/>
        <pc:sldMkLst>
          <pc:docMk/>
          <pc:sldMk cId="2118823207" sldId="274"/>
        </pc:sldMkLst>
        <pc:spChg chg="mod">
          <ac:chgData name="Ewen Trafford" userId="e520b4bf-a196-48b7-bc10-b1590a457daa" providerId="ADAL" clId="{3EB065F1-7B73-4F55-964E-0EA00406F27D}" dt="2021-02-25T11:34:29.467" v="466" actId="20577"/>
          <ac:spMkLst>
            <pc:docMk/>
            <pc:sldMk cId="2118823207" sldId="274"/>
            <ac:spMk id="3" creationId="{00000000-0000-0000-0000-000000000000}"/>
          </ac:spMkLst>
        </pc:spChg>
        <pc:spChg chg="del mod">
          <ac:chgData name="Ewen Trafford" userId="e520b4bf-a196-48b7-bc10-b1590a457daa" providerId="ADAL" clId="{3EB065F1-7B73-4F55-964E-0EA00406F27D}" dt="2021-02-25T11:34:35.427" v="467" actId="478"/>
          <ac:spMkLst>
            <pc:docMk/>
            <pc:sldMk cId="2118823207" sldId="274"/>
            <ac:spMk id="8" creationId="{F205B040-D5BC-425C-B7CD-4406439944F5}"/>
          </ac:spMkLst>
        </pc:spChg>
      </pc:sldChg>
      <pc:sldChg chg="delSp modSp mod addCm delCm modCm">
        <pc:chgData name="Ewen Trafford" userId="e520b4bf-a196-48b7-bc10-b1590a457daa" providerId="ADAL" clId="{3EB065F1-7B73-4F55-964E-0EA00406F27D}" dt="2021-02-25T11:36:48.765" v="499" actId="20577"/>
        <pc:sldMkLst>
          <pc:docMk/>
          <pc:sldMk cId="701005075" sldId="275"/>
        </pc:sldMkLst>
        <pc:spChg chg="mod">
          <ac:chgData name="Ewen Trafford" userId="e520b4bf-a196-48b7-bc10-b1590a457daa" providerId="ADAL" clId="{3EB065F1-7B73-4F55-964E-0EA00406F27D}" dt="2021-02-25T11:36:48.765" v="499" actId="20577"/>
          <ac:spMkLst>
            <pc:docMk/>
            <pc:sldMk cId="701005075" sldId="275"/>
            <ac:spMk id="3" creationId="{00000000-0000-0000-0000-000000000000}"/>
          </ac:spMkLst>
        </pc:spChg>
        <pc:spChg chg="del mod">
          <ac:chgData name="Ewen Trafford" userId="e520b4bf-a196-48b7-bc10-b1590a457daa" providerId="ADAL" clId="{3EB065F1-7B73-4F55-964E-0EA00406F27D}" dt="2021-02-25T11:36:11.040" v="496" actId="478"/>
          <ac:spMkLst>
            <pc:docMk/>
            <pc:sldMk cId="701005075" sldId="275"/>
            <ac:spMk id="4" creationId="{91DE4702-469B-4D69-8CD0-DCF2EAACD126}"/>
          </ac:spMkLst>
        </pc:spChg>
      </pc:sldChg>
      <pc:sldChg chg="modSp mod">
        <pc:chgData name="Ewen Trafford" userId="e520b4bf-a196-48b7-bc10-b1590a457daa" providerId="ADAL" clId="{3EB065F1-7B73-4F55-964E-0EA00406F27D}" dt="2021-02-25T11:37:08.580" v="501" actId="1076"/>
        <pc:sldMkLst>
          <pc:docMk/>
          <pc:sldMk cId="2783984502" sldId="276"/>
        </pc:sldMkLst>
        <pc:spChg chg="mod">
          <ac:chgData name="Ewen Trafford" userId="e520b4bf-a196-48b7-bc10-b1590a457daa" providerId="ADAL" clId="{3EB065F1-7B73-4F55-964E-0EA00406F27D}" dt="2021-02-25T11:37:08.580" v="501" actId="1076"/>
          <ac:spMkLst>
            <pc:docMk/>
            <pc:sldMk cId="2783984502" sldId="276"/>
            <ac:spMk id="4" creationId="{914C6300-4323-40F0-98C7-6A906C981A12}"/>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C42CF37-24E2-4481-BD41-08191F105DF3}" type="datetimeFigureOut">
              <a:rPr lang="en-GB" smtClean="0"/>
              <a:t>21/05/2021</a:t>
            </a:fld>
            <a:endParaRPr lang="en-GB"/>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DFE7E24-62CF-4470-95A1-69DA542461C3}" type="slidenum">
              <a:rPr lang="en-GB" smtClean="0"/>
              <a:t>‹#›</a:t>
            </a:fld>
            <a:endParaRPr lang="en-GB"/>
          </a:p>
        </p:txBody>
      </p:sp>
    </p:spTree>
    <p:extLst>
      <p:ext uri="{BB962C8B-B14F-4D97-AF65-F5344CB8AC3E}">
        <p14:creationId xmlns:p14="http://schemas.microsoft.com/office/powerpoint/2010/main" val="37658578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2452" y="3531477"/>
            <a:ext cx="9144000" cy="733096"/>
          </a:xfrm>
          <a:prstGeom prst="rect">
            <a:avLst/>
          </a:prstGeom>
        </p:spPr>
        <p:txBody>
          <a:bodyPr lIns="0" tIns="0" rIns="0" bIns="0" anchor="t"/>
          <a:lstStyle>
            <a:lvl1pPr algn="l">
              <a:defRPr sz="4400" b="1" i="0" baseline="0">
                <a:solidFill>
                  <a:schemeClr val="bg1"/>
                </a:solidFill>
                <a:latin typeface="Arial" charset="0"/>
                <a:ea typeface="Arial" charset="0"/>
                <a:cs typeface="Arial" charset="0"/>
              </a:defRPr>
            </a:lvl1pPr>
          </a:lstStyle>
          <a:p>
            <a:r>
              <a:rPr lang="en-US" dirty="0"/>
              <a:t>Title</a:t>
            </a:r>
          </a:p>
        </p:txBody>
      </p:sp>
    </p:spTree>
    <p:extLst>
      <p:ext uri="{BB962C8B-B14F-4D97-AF65-F5344CB8AC3E}">
        <p14:creationId xmlns:p14="http://schemas.microsoft.com/office/powerpoint/2010/main" val="741072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53512" y="587760"/>
            <a:ext cx="9144000" cy="635491"/>
          </a:xfrm>
          <a:prstGeom prst="rect">
            <a:avLst/>
          </a:prstGeom>
        </p:spPr>
        <p:txBody>
          <a:bodyPr lIns="0" tIns="0" rIns="0" bIns="0" anchor="t"/>
          <a:lstStyle>
            <a:lvl1pPr algn="l">
              <a:defRPr sz="4000" b="1" i="0">
                <a:solidFill>
                  <a:srgbClr val="EF9F3F"/>
                </a:solidFill>
                <a:latin typeface="Arial" charset="0"/>
                <a:ea typeface="Arial" charset="0"/>
                <a:cs typeface="Arial" charset="0"/>
              </a:defRPr>
            </a:lvl1pPr>
          </a:lstStyle>
          <a:p>
            <a:r>
              <a:rPr lang="en-US" dirty="0"/>
              <a:t>Section Title</a:t>
            </a:r>
          </a:p>
        </p:txBody>
      </p:sp>
      <p:sp>
        <p:nvSpPr>
          <p:cNvPr id="3" name="Subtitle 2"/>
          <p:cNvSpPr>
            <a:spLocks noGrp="1"/>
          </p:cNvSpPr>
          <p:nvPr>
            <p:ph type="subTitle" idx="1" hasCustomPrompt="1"/>
          </p:nvPr>
        </p:nvSpPr>
        <p:spPr>
          <a:xfrm>
            <a:off x="1153512" y="3065488"/>
            <a:ext cx="9144000" cy="3087973"/>
          </a:xfrm>
          <a:prstGeom prst="rect">
            <a:avLst/>
          </a:prstGeom>
        </p:spPr>
        <p:txBody>
          <a:bodyPr lIns="0" tIns="0" rIns="0" bIns="0"/>
          <a:lstStyle>
            <a:lvl1pPr marL="285750" indent="-285750" algn="l">
              <a:buFont typeface="Arial" charset="0"/>
              <a:buChar char="•"/>
              <a:defRPr sz="1800">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a:t>
            </a:r>
          </a:p>
        </p:txBody>
      </p:sp>
    </p:spTree>
    <p:extLst>
      <p:ext uri="{BB962C8B-B14F-4D97-AF65-F5344CB8AC3E}">
        <p14:creationId xmlns:p14="http://schemas.microsoft.com/office/powerpoint/2010/main" val="823767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69274" y="1563798"/>
            <a:ext cx="9720000" cy="720000"/>
          </a:xfrm>
          <a:prstGeom prst="rect">
            <a:avLst/>
          </a:prstGeom>
        </p:spPr>
        <p:txBody>
          <a:bodyPr lIns="0" tIns="0" rIns="0" bIns="0" anchor="t"/>
          <a:lstStyle>
            <a:lvl1pPr algn="l">
              <a:defRPr sz="3400" b="1" i="0">
                <a:solidFill>
                  <a:srgbClr val="EF9F3F"/>
                </a:solidFill>
                <a:latin typeface="Arial" charset="0"/>
                <a:ea typeface="Arial" charset="0"/>
                <a:cs typeface="Arial" charset="0"/>
              </a:defRPr>
            </a:lvl1pPr>
          </a:lstStyle>
          <a:p>
            <a:r>
              <a:rPr lang="en-US" dirty="0"/>
              <a:t>Heading</a:t>
            </a:r>
          </a:p>
        </p:txBody>
      </p:sp>
      <p:sp>
        <p:nvSpPr>
          <p:cNvPr id="3" name="Subtitle 2"/>
          <p:cNvSpPr>
            <a:spLocks noGrp="1"/>
          </p:cNvSpPr>
          <p:nvPr>
            <p:ph type="subTitle" idx="1" hasCustomPrompt="1"/>
          </p:nvPr>
        </p:nvSpPr>
        <p:spPr>
          <a:xfrm>
            <a:off x="1169276" y="2571092"/>
            <a:ext cx="9720000" cy="3600000"/>
          </a:xfrm>
          <a:prstGeom prst="rect">
            <a:avLst/>
          </a:prstGeom>
        </p:spPr>
        <p:txBody>
          <a:bodyPr lIns="0" tIns="0" rIns="0" bIns="0" numCol="1" anchor="t"/>
          <a:lstStyle>
            <a:lvl1pPr marL="285750" indent="-285750" algn="l">
              <a:buSzPct val="90000"/>
              <a:buFont typeface="Arial" charset="0"/>
              <a:buChar char="•"/>
              <a:defRPr sz="1800" b="0" i="0">
                <a:solidFill>
                  <a:schemeClr val="tx1"/>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 here</a:t>
            </a:r>
          </a:p>
        </p:txBody>
      </p:sp>
    </p:spTree>
    <p:extLst>
      <p:ext uri="{BB962C8B-B14F-4D97-AF65-F5344CB8AC3E}">
        <p14:creationId xmlns:p14="http://schemas.microsoft.com/office/powerpoint/2010/main" val="1551343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2" name="Rectangle 11"/>
          <p:cNvSpPr/>
          <p:nvPr userDrawn="1"/>
        </p:nvSpPr>
        <p:spPr>
          <a:xfrm>
            <a:off x="6209274" y="2571092"/>
            <a:ext cx="4680000" cy="3600000"/>
          </a:xfrm>
          <a:prstGeom prst="rect">
            <a:avLst/>
          </a:prstGeom>
          <a:solidFill>
            <a:srgbClr val="FCE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 name="Text Placeholder 2"/>
          <p:cNvSpPr>
            <a:spLocks noGrp="1"/>
          </p:cNvSpPr>
          <p:nvPr>
            <p:ph type="body" idx="1" hasCustomPrompt="1"/>
          </p:nvPr>
        </p:nvSpPr>
        <p:spPr>
          <a:xfrm>
            <a:off x="1169276" y="2571092"/>
            <a:ext cx="4680000" cy="3600000"/>
          </a:xfrm>
          <a:prstGeom prst="rect">
            <a:avLst/>
          </a:prstGeom>
        </p:spPr>
        <p:txBody>
          <a:bodyPr lIns="0" tIns="0" rIns="0" bIns="0" anchor="t">
            <a:normAutofit/>
          </a:bodyPr>
          <a:lstStyle>
            <a:lvl1pPr marL="285750" indent="-285750">
              <a:buSzPct val="90000"/>
              <a:buFont typeface="Arial" charset="0"/>
              <a:buChar char="•"/>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5" name="Text Placeholder 4"/>
          <p:cNvSpPr>
            <a:spLocks noGrp="1"/>
          </p:cNvSpPr>
          <p:nvPr>
            <p:ph type="body" sz="quarter" idx="3" hasCustomPrompt="1"/>
          </p:nvPr>
        </p:nvSpPr>
        <p:spPr>
          <a:xfrm>
            <a:off x="6398461" y="2760281"/>
            <a:ext cx="4320000" cy="3240000"/>
          </a:xfrm>
          <a:prstGeom prst="rect">
            <a:avLst/>
          </a:prstGeom>
        </p:spPr>
        <p:txBody>
          <a:bodyPr lIns="0" tIns="0" rIns="0" bIns="0" anchor="t">
            <a:normAutofit/>
          </a:bodyPr>
          <a:lstStyle>
            <a:lvl1pPr marL="0" indent="0">
              <a:buNone/>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13" name="Title 1"/>
          <p:cNvSpPr>
            <a:spLocks noGrp="1"/>
          </p:cNvSpPr>
          <p:nvPr>
            <p:ph type="title" hasCustomPrompt="1"/>
          </p:nvPr>
        </p:nvSpPr>
        <p:spPr>
          <a:xfrm>
            <a:off x="1169276" y="1563798"/>
            <a:ext cx="9720000" cy="720000"/>
          </a:xfrm>
          <a:prstGeom prst="rect">
            <a:avLst/>
          </a:prstGeom>
        </p:spPr>
        <p:txBody>
          <a:bodyPr lIns="0" tIns="0" rIns="0" bIns="0"/>
          <a:lstStyle>
            <a:lvl1pPr>
              <a:defRPr sz="3400" b="1" i="0">
                <a:solidFill>
                  <a:srgbClr val="EF9F3F"/>
                </a:solidFill>
                <a:latin typeface="Arial" charset="0"/>
                <a:ea typeface="Arial" charset="0"/>
                <a:cs typeface="Arial" charset="0"/>
              </a:defRPr>
            </a:lvl1pPr>
          </a:lstStyle>
          <a:p>
            <a:r>
              <a:rPr lang="en-US" dirty="0"/>
              <a:t>Heading</a:t>
            </a:r>
          </a:p>
        </p:txBody>
      </p:sp>
    </p:spTree>
    <p:extLst>
      <p:ext uri="{BB962C8B-B14F-4D97-AF65-F5344CB8AC3E}">
        <p14:creationId xmlns:p14="http://schemas.microsoft.com/office/powerpoint/2010/main" val="2800079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hyperlink" Target="http://www.foodafactoflife.org.uk/" TargetMode="Externa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hyperlink" Target="http://www.foodafactoflife.org.uk/"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hyperlink" Target="http://www.foodafactoflife.org.uk/" TargetMode="Externa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4.xml"/><Relationship Id="rId1" Type="http://schemas.openxmlformats.org/officeDocument/2006/relationships/slideLayout" Target="../slideLayouts/slideLayout4.xml"/><Relationship Id="rId4" Type="http://schemas.openxmlformats.org/officeDocument/2006/relationships/hyperlink" Target="http://www.foodafactoflife.org.uk/"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8" name="Picture 7"/>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9439453" y="358589"/>
            <a:ext cx="2044335" cy="1435165"/>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5"/>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a:t>
            </a:r>
            <a:r>
              <a:rPr lang="en-US" sz="900" b="0" i="0" baseline="0" dirty="0">
                <a:solidFill>
                  <a:schemeClr val="tx1"/>
                </a:solidFill>
                <a:latin typeface="Arial" charset="0"/>
                <a:ea typeface="Arial" charset="0"/>
                <a:cs typeface="Arial" charset="0"/>
              </a:rPr>
              <a:t> Food – </a:t>
            </a:r>
            <a:r>
              <a:rPr lang="en-US" sz="900" b="0" i="0" dirty="0">
                <a:solidFill>
                  <a:schemeClr val="tx1"/>
                </a:solidFill>
                <a:latin typeface="Arial" charset="0"/>
                <a:ea typeface="Arial" charset="0"/>
                <a:cs typeface="Arial" charset="0"/>
              </a:rPr>
              <a:t>a fact of life 2021</a:t>
            </a:r>
          </a:p>
        </p:txBody>
      </p:sp>
    </p:spTree>
    <p:extLst>
      <p:ext uri="{BB962C8B-B14F-4D97-AF65-F5344CB8AC3E}">
        <p14:creationId xmlns:p14="http://schemas.microsoft.com/office/powerpoint/2010/main" val="132888504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2021</a:t>
            </a:r>
          </a:p>
        </p:txBody>
      </p:sp>
    </p:spTree>
    <p:extLst>
      <p:ext uri="{BB962C8B-B14F-4D97-AF65-F5344CB8AC3E}">
        <p14:creationId xmlns:p14="http://schemas.microsoft.com/office/powerpoint/2010/main" val="1498317190"/>
      </p:ext>
    </p:extLst>
  </p:cSld>
  <p:clrMap bg1="lt1" tx1="dk1" bg2="lt2" tx2="dk2" accent1="accent1" accent2="accent2" accent3="accent3" accent4="accent4" accent5="accent5" accent6="accent6" hlink="hlink" folHlink="folHlink"/>
  <p:sldLayoutIdLst>
    <p:sldLayoutId id="214748365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2021</a:t>
            </a:r>
          </a:p>
        </p:txBody>
      </p:sp>
    </p:spTree>
    <p:extLst>
      <p:ext uri="{BB962C8B-B14F-4D97-AF65-F5344CB8AC3E}">
        <p14:creationId xmlns:p14="http://schemas.microsoft.com/office/powerpoint/2010/main" val="1822393236"/>
      </p:ext>
    </p:extLst>
  </p:cSld>
  <p:clrMap bg1="lt1" tx1="dk1" bg2="lt2" tx2="dk2" accent1="accent1" accent2="accent2" accent3="accent3" accent4="accent4" accent5="accent5" accent6="accent6" hlink="hlink" folHlink="folHlink"/>
  <p:sldLayoutIdLst>
    <p:sldLayoutId id="214748365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8" name="TextBox 7"/>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2021</a:t>
            </a:r>
          </a:p>
        </p:txBody>
      </p:sp>
    </p:spTree>
    <p:extLst>
      <p:ext uri="{BB962C8B-B14F-4D97-AF65-F5344CB8AC3E}">
        <p14:creationId xmlns:p14="http://schemas.microsoft.com/office/powerpoint/2010/main" val="1788143608"/>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hyperlink" Target="https://www.foodafactoflife.org.uk/whole-school/whole-school-approach/guidelines-for-school-education-resources-about-food/"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11.jpeg"/><Relationship Id="rId7" Type="http://schemas.openxmlformats.org/officeDocument/2006/relationships/image" Target="../media/image15.jpeg"/><Relationship Id="rId2" Type="http://schemas.openxmlformats.org/officeDocument/2006/relationships/image" Target="../media/image10.jpeg"/><Relationship Id="rId1" Type="http://schemas.openxmlformats.org/officeDocument/2006/relationships/slideLayout" Target="../slideLayouts/slideLayout3.xml"/><Relationship Id="rId6" Type="http://schemas.openxmlformats.org/officeDocument/2006/relationships/image" Target="../media/image14.jpeg"/><Relationship Id="rId5" Type="http://schemas.openxmlformats.org/officeDocument/2006/relationships/image" Target="../media/image13.jpeg"/><Relationship Id="rId4" Type="http://schemas.openxmlformats.org/officeDocument/2006/relationships/image" Target="../media/image12.jpeg"/></Relationships>
</file>

<file path=ppt/slides/_rels/slide8.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Preparing and cooking fish</a:t>
            </a:r>
          </a:p>
        </p:txBody>
      </p:sp>
    </p:spTree>
    <p:extLst>
      <p:ext uri="{BB962C8B-B14F-4D97-AF65-F5344CB8AC3E}">
        <p14:creationId xmlns:p14="http://schemas.microsoft.com/office/powerpoint/2010/main" val="1955166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Different ways to cook fish</a:t>
            </a:r>
          </a:p>
        </p:txBody>
      </p:sp>
      <p:sp>
        <p:nvSpPr>
          <p:cNvPr id="3" name="Subtitle 2"/>
          <p:cNvSpPr>
            <a:spLocks noGrp="1"/>
          </p:cNvSpPr>
          <p:nvPr>
            <p:ph type="subTitle" idx="1"/>
          </p:nvPr>
        </p:nvSpPr>
        <p:spPr>
          <a:xfrm>
            <a:off x="1169277" y="2571092"/>
            <a:ext cx="6239708" cy="3600000"/>
          </a:xfrm>
        </p:spPr>
        <p:txBody>
          <a:bodyPr/>
          <a:lstStyle/>
          <a:p>
            <a:pPr marL="0" indent="0">
              <a:buNone/>
            </a:pPr>
            <a:r>
              <a:rPr lang="en-US" sz="2000" dirty="0"/>
              <a:t>There are many ways to cook a piece of fish. </a:t>
            </a:r>
            <a:r>
              <a:rPr lang="en-US" sz="2000" dirty="0" smtClean="0"/>
              <a:t>       These </a:t>
            </a:r>
            <a:r>
              <a:rPr lang="en-US" sz="2000" dirty="0"/>
              <a:t>include:</a:t>
            </a:r>
          </a:p>
          <a:p>
            <a:pPr>
              <a:lnSpc>
                <a:spcPct val="60000"/>
              </a:lnSpc>
            </a:pPr>
            <a:r>
              <a:rPr lang="en-US" sz="2000" dirty="0"/>
              <a:t>baking;</a:t>
            </a:r>
          </a:p>
          <a:p>
            <a:pPr>
              <a:lnSpc>
                <a:spcPct val="60000"/>
              </a:lnSpc>
            </a:pPr>
            <a:r>
              <a:rPr lang="en-US" sz="2000" dirty="0"/>
              <a:t>deep frying;</a:t>
            </a:r>
          </a:p>
          <a:p>
            <a:pPr>
              <a:lnSpc>
                <a:spcPct val="60000"/>
              </a:lnSpc>
            </a:pPr>
            <a:r>
              <a:rPr lang="en-US" sz="2000" dirty="0"/>
              <a:t>grilling;</a:t>
            </a:r>
          </a:p>
          <a:p>
            <a:pPr>
              <a:lnSpc>
                <a:spcPct val="60000"/>
              </a:lnSpc>
            </a:pPr>
            <a:r>
              <a:rPr lang="en-US" sz="2000" dirty="0"/>
              <a:t>poaching or steaming;</a:t>
            </a:r>
          </a:p>
          <a:p>
            <a:pPr>
              <a:lnSpc>
                <a:spcPct val="60000"/>
              </a:lnSpc>
            </a:pPr>
            <a:r>
              <a:rPr lang="en-US" sz="2000" dirty="0"/>
              <a:t>m</a:t>
            </a:r>
            <a:r>
              <a:rPr lang="en-US" sz="2000" dirty="0" smtClean="0"/>
              <a:t>icrowaving</a:t>
            </a:r>
            <a:r>
              <a:rPr lang="en-US" sz="2000" dirty="0"/>
              <a:t>;</a:t>
            </a:r>
          </a:p>
          <a:p>
            <a:pPr>
              <a:lnSpc>
                <a:spcPct val="60000"/>
              </a:lnSpc>
            </a:pPr>
            <a:r>
              <a:rPr lang="en-US" sz="2000" dirty="0"/>
              <a:t>sautéing or pan frying.</a:t>
            </a:r>
          </a:p>
          <a:p>
            <a:pPr marL="0" indent="0">
              <a:buNone/>
            </a:pPr>
            <a:r>
              <a:rPr lang="en-US" sz="2000" dirty="0"/>
              <a:t>Grilling and poaching are usually healthier methods because they use less oil, whilst sautéing or deep frying usually use more.</a:t>
            </a:r>
          </a:p>
          <a:p>
            <a:pPr marL="0" indent="0">
              <a:buNone/>
            </a:pPr>
            <a:r>
              <a:rPr lang="en-US" sz="2000" dirty="0"/>
              <a:t>Some fish can also be eaten raw (e.g. sushi).</a:t>
            </a:r>
          </a:p>
        </p:txBody>
      </p:sp>
      <p:pic>
        <p:nvPicPr>
          <p:cNvPr id="5" name="Picture 4">
            <a:extLst>
              <a:ext uri="{FF2B5EF4-FFF2-40B4-BE49-F238E27FC236}">
                <a16:creationId xmlns:a16="http://schemas.microsoft.com/office/drawing/2014/main" id="{C9DFF7CA-FBC3-4D2B-A7D6-B60525BB429D}"/>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838832" y="2571092"/>
            <a:ext cx="3898604" cy="2592571"/>
          </a:xfrm>
          <a:prstGeom prst="rect">
            <a:avLst/>
          </a:prstGeom>
        </p:spPr>
      </p:pic>
      <p:sp>
        <p:nvSpPr>
          <p:cNvPr id="6" name="Subtitle 2">
            <a:extLst>
              <a:ext uri="{FF2B5EF4-FFF2-40B4-BE49-F238E27FC236}">
                <a16:creationId xmlns:a16="http://schemas.microsoft.com/office/drawing/2014/main" id="{CFD10D49-273F-4228-A69A-267B6FF8E970}"/>
              </a:ext>
            </a:extLst>
          </p:cNvPr>
          <p:cNvSpPr txBox="1">
            <a:spLocks/>
          </p:cNvSpPr>
          <p:nvPr/>
        </p:nvSpPr>
        <p:spPr>
          <a:xfrm>
            <a:off x="7838832" y="5358723"/>
            <a:ext cx="3898603" cy="369954"/>
          </a:xfrm>
          <a:prstGeom prst="rect">
            <a:avLst/>
          </a:prstGeom>
        </p:spPr>
        <p:txBody>
          <a:bodyPr lIns="0" tIns="0" rIns="0" bIns="0" numCol="1" anchor="t"/>
          <a:lstStyle>
            <a:lvl1pPr marL="285750" indent="-285750" algn="l" defTabSz="914400" rtl="0" eaLnBrk="1" latinLnBrk="0" hangingPunct="1">
              <a:lnSpc>
                <a:spcPct val="90000"/>
              </a:lnSpc>
              <a:spcBef>
                <a:spcPts val="1000"/>
              </a:spcBef>
              <a:buSzPct val="90000"/>
              <a:buFont typeface="Arial" charset="0"/>
              <a:buChar char="•"/>
              <a:defRPr sz="1800" b="0" i="0" kern="1200">
                <a:solidFill>
                  <a:schemeClr val="tx1"/>
                </a:solidFill>
                <a:latin typeface="Arial" charset="0"/>
                <a:ea typeface="Arial" charset="0"/>
                <a:cs typeface="Arial" charset="0"/>
              </a:defRPr>
            </a:lvl1pPr>
            <a:lvl2pPr marL="457200" indent="0" algn="ctr" defTabSz="914400" rtl="0" eaLnBrk="1" latinLnBrk="0" hangingPunct="1">
              <a:lnSpc>
                <a:spcPct val="90000"/>
              </a:lnSpc>
              <a:spcBef>
                <a:spcPts val="500"/>
              </a:spcBef>
              <a:buFont typeface="Arial"/>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marL="0" indent="0" algn="ctr">
              <a:buFont typeface="Arial" charset="0"/>
              <a:buNone/>
            </a:pPr>
            <a:r>
              <a:rPr lang="en-US" sz="1400" dirty="0"/>
              <a:t>A piece of halibut that has had a topping added and then baked until the fish is cooked </a:t>
            </a:r>
            <a:br>
              <a:rPr lang="en-US" sz="1400" dirty="0"/>
            </a:br>
            <a:r>
              <a:rPr lang="en-US" sz="1400" dirty="0"/>
              <a:t>and the topping is crispy</a:t>
            </a:r>
          </a:p>
        </p:txBody>
      </p:sp>
    </p:spTree>
    <p:extLst>
      <p:ext uri="{BB962C8B-B14F-4D97-AF65-F5344CB8AC3E}">
        <p14:creationId xmlns:p14="http://schemas.microsoft.com/office/powerpoint/2010/main" val="37035395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Sautéing and frying</a:t>
            </a:r>
          </a:p>
        </p:txBody>
      </p:sp>
      <p:sp>
        <p:nvSpPr>
          <p:cNvPr id="3" name="Subtitle 2"/>
          <p:cNvSpPr>
            <a:spLocks noGrp="1"/>
          </p:cNvSpPr>
          <p:nvPr>
            <p:ph type="subTitle" idx="1"/>
          </p:nvPr>
        </p:nvSpPr>
        <p:spPr>
          <a:xfrm>
            <a:off x="1169276" y="2571092"/>
            <a:ext cx="5612524" cy="3600000"/>
          </a:xfrm>
        </p:spPr>
        <p:txBody>
          <a:bodyPr/>
          <a:lstStyle/>
          <a:p>
            <a:pPr marL="0" indent="0">
              <a:buNone/>
            </a:pPr>
            <a:r>
              <a:rPr lang="en-US" sz="2000" dirty="0"/>
              <a:t>Thin fillets or strips of thicker fish can be sautéed or pan fried.</a:t>
            </a:r>
          </a:p>
          <a:p>
            <a:pPr marL="0" indent="0">
              <a:buNone/>
            </a:pPr>
            <a:r>
              <a:rPr lang="en-US" sz="2000" dirty="0"/>
              <a:t>This also works well for some other seafood, such as shrimp, prawns or scallops.</a:t>
            </a:r>
          </a:p>
          <a:p>
            <a:pPr marL="0" indent="0">
              <a:buNone/>
            </a:pPr>
            <a:r>
              <a:rPr lang="en-US" sz="2000" dirty="0"/>
              <a:t>Cooking skin-side down will give a crispy skin (e.g. pan frying salmon).</a:t>
            </a:r>
          </a:p>
        </p:txBody>
      </p:sp>
      <p:pic>
        <p:nvPicPr>
          <p:cNvPr id="5" name="Picture 4" descr="A plate of food&#10;&#10;Description automatically generated with medium confidence">
            <a:extLst>
              <a:ext uri="{FF2B5EF4-FFF2-40B4-BE49-F238E27FC236}">
                <a16:creationId xmlns:a16="http://schemas.microsoft.com/office/drawing/2014/main" id="{68737917-E4D8-458E-BFD3-9A4AB2DC2D93}"/>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686675" y="2571092"/>
            <a:ext cx="3790950" cy="2527300"/>
          </a:xfrm>
          <a:prstGeom prst="rect">
            <a:avLst/>
          </a:prstGeom>
        </p:spPr>
      </p:pic>
      <p:sp>
        <p:nvSpPr>
          <p:cNvPr id="6" name="Subtitle 2">
            <a:extLst>
              <a:ext uri="{FF2B5EF4-FFF2-40B4-BE49-F238E27FC236}">
                <a16:creationId xmlns:a16="http://schemas.microsoft.com/office/drawing/2014/main" id="{BF1DF3B7-445D-4991-913C-F0CAE28399B9}"/>
              </a:ext>
            </a:extLst>
          </p:cNvPr>
          <p:cNvSpPr txBox="1">
            <a:spLocks/>
          </p:cNvSpPr>
          <p:nvPr/>
        </p:nvSpPr>
        <p:spPr>
          <a:xfrm>
            <a:off x="7972425" y="5358723"/>
            <a:ext cx="3202599" cy="369954"/>
          </a:xfrm>
          <a:prstGeom prst="rect">
            <a:avLst/>
          </a:prstGeom>
        </p:spPr>
        <p:txBody>
          <a:bodyPr lIns="0" tIns="0" rIns="0" bIns="0" numCol="1" anchor="t"/>
          <a:lstStyle>
            <a:lvl1pPr marL="285750" indent="-285750" algn="l" defTabSz="914400" rtl="0" eaLnBrk="1" latinLnBrk="0" hangingPunct="1">
              <a:lnSpc>
                <a:spcPct val="90000"/>
              </a:lnSpc>
              <a:spcBef>
                <a:spcPts val="1000"/>
              </a:spcBef>
              <a:buSzPct val="90000"/>
              <a:buFont typeface="Arial" charset="0"/>
              <a:buChar char="•"/>
              <a:defRPr sz="1800" b="0" i="0" kern="1200">
                <a:solidFill>
                  <a:schemeClr val="tx1"/>
                </a:solidFill>
                <a:latin typeface="Arial" charset="0"/>
                <a:ea typeface="Arial" charset="0"/>
                <a:cs typeface="Arial" charset="0"/>
              </a:defRPr>
            </a:lvl1pPr>
            <a:lvl2pPr marL="457200" indent="0" algn="ctr" defTabSz="914400" rtl="0" eaLnBrk="1" latinLnBrk="0" hangingPunct="1">
              <a:lnSpc>
                <a:spcPct val="90000"/>
              </a:lnSpc>
              <a:spcBef>
                <a:spcPts val="500"/>
              </a:spcBef>
              <a:buFont typeface="Arial"/>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marL="0" indent="0" algn="ctr">
              <a:buFont typeface="Arial" charset="0"/>
              <a:buNone/>
            </a:pPr>
            <a:r>
              <a:rPr lang="en-US" sz="1400" dirty="0"/>
              <a:t>A sea bream sautéed until the skin is crispy and served with potatoes and vegetables</a:t>
            </a:r>
          </a:p>
        </p:txBody>
      </p:sp>
    </p:spTree>
    <p:extLst>
      <p:ext uri="{BB962C8B-B14F-4D97-AF65-F5344CB8AC3E}">
        <p14:creationId xmlns:p14="http://schemas.microsoft.com/office/powerpoint/2010/main" val="21188232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Grilling</a:t>
            </a:r>
          </a:p>
        </p:txBody>
      </p:sp>
      <p:sp>
        <p:nvSpPr>
          <p:cNvPr id="3" name="Subtitle 2"/>
          <p:cNvSpPr>
            <a:spLocks noGrp="1"/>
          </p:cNvSpPr>
          <p:nvPr>
            <p:ph type="subTitle" idx="1"/>
          </p:nvPr>
        </p:nvSpPr>
        <p:spPr>
          <a:xfrm>
            <a:off x="1169276" y="2571092"/>
            <a:ext cx="5928210" cy="3600000"/>
          </a:xfrm>
        </p:spPr>
        <p:txBody>
          <a:bodyPr/>
          <a:lstStyle/>
          <a:p>
            <a:pPr marL="0" indent="0">
              <a:buNone/>
            </a:pPr>
            <a:r>
              <a:rPr lang="en-US" sz="2000" dirty="0"/>
              <a:t>Not all fish are suitable for grilling.</a:t>
            </a:r>
          </a:p>
          <a:p>
            <a:pPr marL="0" indent="0">
              <a:buNone/>
            </a:pPr>
            <a:r>
              <a:rPr lang="en-US" sz="2000" dirty="0"/>
              <a:t>Fish used for grilling are usually thicker steak cuts of oily fish. Lean or thin cuts may dry out and be tough.</a:t>
            </a:r>
          </a:p>
          <a:p>
            <a:pPr marL="0" indent="0">
              <a:buNone/>
            </a:pPr>
            <a:r>
              <a:rPr lang="en-US" sz="2000" dirty="0"/>
              <a:t>Fish suitable for grilling include monkfish, tuna or swordfish steaks, or thick salmon fillets.</a:t>
            </a:r>
          </a:p>
          <a:p>
            <a:pPr marL="0" indent="0">
              <a:buNone/>
            </a:pPr>
            <a:r>
              <a:rPr lang="en-US" sz="2000" dirty="0"/>
              <a:t>The grill tray should be greased or lined with tin foil to prevent the fish from sticking and the fish should be cooked at medium to medium-high heat, so it cooks without burning.</a:t>
            </a:r>
          </a:p>
        </p:txBody>
      </p:sp>
      <p:pic>
        <p:nvPicPr>
          <p:cNvPr id="5" name="Picture 4" descr="A plate of food&#10;&#10;Description automatically generated with medium confidence">
            <a:extLst>
              <a:ext uri="{FF2B5EF4-FFF2-40B4-BE49-F238E27FC236}">
                <a16:creationId xmlns:a16="http://schemas.microsoft.com/office/drawing/2014/main" id="{DACD8ED5-9FB9-4010-BDEB-95912E72B0C2}"/>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337231" y="2085975"/>
            <a:ext cx="2694917" cy="3440320"/>
          </a:xfrm>
          <a:prstGeom prst="rect">
            <a:avLst/>
          </a:prstGeom>
        </p:spPr>
      </p:pic>
      <p:sp>
        <p:nvSpPr>
          <p:cNvPr id="6" name="Subtitle 2">
            <a:extLst>
              <a:ext uri="{FF2B5EF4-FFF2-40B4-BE49-F238E27FC236}">
                <a16:creationId xmlns:a16="http://schemas.microsoft.com/office/drawing/2014/main" id="{BCA5BF53-5B1D-4C95-A1F9-81D51AF83266}"/>
              </a:ext>
            </a:extLst>
          </p:cNvPr>
          <p:cNvSpPr txBox="1">
            <a:spLocks/>
          </p:cNvSpPr>
          <p:nvPr/>
        </p:nvSpPr>
        <p:spPr>
          <a:xfrm>
            <a:off x="8086725" y="5728066"/>
            <a:ext cx="3202599" cy="369954"/>
          </a:xfrm>
          <a:prstGeom prst="rect">
            <a:avLst/>
          </a:prstGeom>
        </p:spPr>
        <p:txBody>
          <a:bodyPr lIns="0" tIns="0" rIns="0" bIns="0" numCol="1" anchor="t"/>
          <a:lstStyle>
            <a:lvl1pPr marL="285750" indent="-285750" algn="l" defTabSz="914400" rtl="0" eaLnBrk="1" latinLnBrk="0" hangingPunct="1">
              <a:lnSpc>
                <a:spcPct val="90000"/>
              </a:lnSpc>
              <a:spcBef>
                <a:spcPts val="1000"/>
              </a:spcBef>
              <a:buSzPct val="90000"/>
              <a:buFont typeface="Arial" charset="0"/>
              <a:buChar char="•"/>
              <a:defRPr sz="1800" b="0" i="0" kern="1200">
                <a:solidFill>
                  <a:schemeClr val="tx1"/>
                </a:solidFill>
                <a:latin typeface="Arial" charset="0"/>
                <a:ea typeface="Arial" charset="0"/>
                <a:cs typeface="Arial" charset="0"/>
              </a:defRPr>
            </a:lvl1pPr>
            <a:lvl2pPr marL="457200" indent="0" algn="ctr" defTabSz="914400" rtl="0" eaLnBrk="1" latinLnBrk="0" hangingPunct="1">
              <a:lnSpc>
                <a:spcPct val="90000"/>
              </a:lnSpc>
              <a:spcBef>
                <a:spcPts val="500"/>
              </a:spcBef>
              <a:buFont typeface="Arial"/>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marL="0" indent="0" algn="ctr">
              <a:buFont typeface="Arial" charset="0"/>
              <a:buNone/>
            </a:pPr>
            <a:r>
              <a:rPr lang="en-US" sz="1400" dirty="0"/>
              <a:t>Grilled tikka skewers made with monkfish. This fish is thick and meaty so is good for grilling</a:t>
            </a:r>
          </a:p>
        </p:txBody>
      </p:sp>
    </p:spTree>
    <p:extLst>
      <p:ext uri="{BB962C8B-B14F-4D97-AF65-F5344CB8AC3E}">
        <p14:creationId xmlns:p14="http://schemas.microsoft.com/office/powerpoint/2010/main" val="7010050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Poaching</a:t>
            </a:r>
          </a:p>
        </p:txBody>
      </p:sp>
      <p:sp>
        <p:nvSpPr>
          <p:cNvPr id="3" name="Subtitle 2"/>
          <p:cNvSpPr>
            <a:spLocks noGrp="1"/>
          </p:cNvSpPr>
          <p:nvPr>
            <p:ph type="subTitle" idx="1"/>
          </p:nvPr>
        </p:nvSpPr>
        <p:spPr>
          <a:xfrm>
            <a:off x="1169275" y="2571092"/>
            <a:ext cx="6684939" cy="3600000"/>
          </a:xfrm>
        </p:spPr>
        <p:txBody>
          <a:bodyPr/>
          <a:lstStyle/>
          <a:p>
            <a:pPr marL="0" indent="0">
              <a:buNone/>
            </a:pPr>
            <a:r>
              <a:rPr lang="en-US" sz="2000" dirty="0"/>
              <a:t>Poaching is a versatile method and many types of fish </a:t>
            </a:r>
            <a:r>
              <a:rPr lang="en-US" sz="2000" dirty="0" smtClean="0"/>
              <a:t>and shellfish can </a:t>
            </a:r>
            <a:r>
              <a:rPr lang="en-US" sz="2000" dirty="0"/>
              <a:t>be cooked this way.</a:t>
            </a:r>
          </a:p>
          <a:p>
            <a:pPr marL="0" indent="0">
              <a:buNone/>
            </a:pPr>
            <a:r>
              <a:rPr lang="en-US" sz="2000" dirty="0">
                <a:latin typeface="Arial"/>
                <a:cs typeface="Arial"/>
              </a:rPr>
              <a:t>Poaching cooks the fish in a hot liquid, such as water, milk, stock or wine.</a:t>
            </a:r>
          </a:p>
          <a:p>
            <a:pPr marL="0" indent="0">
              <a:buNone/>
            </a:pPr>
            <a:r>
              <a:rPr lang="en-US" sz="2000" dirty="0"/>
              <a:t>Fish should be cooked at a simmer, usually for around 10 minutes, though this can vary based on the size of the fillet.</a:t>
            </a:r>
          </a:p>
          <a:p>
            <a:pPr marL="0" indent="0">
              <a:buNone/>
            </a:pPr>
            <a:r>
              <a:rPr lang="en-US" sz="2000" dirty="0"/>
              <a:t>Fish can also be poached whole, though this will take longer, depending on the type of fish, how much is being cooked and the thickness of the fish</a:t>
            </a:r>
            <a:r>
              <a:rPr lang="en-US" sz="2000" dirty="0" smtClean="0"/>
              <a:t>.</a:t>
            </a:r>
          </a:p>
          <a:p>
            <a:pPr marL="0" indent="0">
              <a:buNone/>
            </a:pPr>
            <a:r>
              <a:rPr lang="en-US" sz="2000" dirty="0" smtClean="0"/>
              <a:t>Mussels can also be poached. </a:t>
            </a:r>
            <a:r>
              <a:rPr lang="en-US" sz="2000" smtClean="0"/>
              <a:t>Cook </a:t>
            </a:r>
            <a:r>
              <a:rPr lang="en-US" sz="2000" dirty="0" smtClean="0"/>
              <a:t>for 3-5 minutes or until they open. Any that do not open should be discarded.</a:t>
            </a:r>
            <a:endParaRPr lang="en-US" sz="2000" dirty="0"/>
          </a:p>
        </p:txBody>
      </p:sp>
      <p:pic>
        <p:nvPicPr>
          <p:cNvPr id="5" name="Picture 4" descr="A picture containing food, table, plate, dish&#10;&#10;Description automatically generated">
            <a:extLst>
              <a:ext uri="{FF2B5EF4-FFF2-40B4-BE49-F238E27FC236}">
                <a16:creationId xmlns:a16="http://schemas.microsoft.com/office/drawing/2014/main" id="{995CBE88-9279-4268-933E-B714A3FE3715}"/>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r="25294"/>
          <a:stretch/>
        </p:blipFill>
        <p:spPr>
          <a:xfrm>
            <a:off x="8281987" y="2283798"/>
            <a:ext cx="3448050" cy="3077015"/>
          </a:xfrm>
          <a:prstGeom prst="rect">
            <a:avLst/>
          </a:prstGeom>
        </p:spPr>
      </p:pic>
      <p:sp>
        <p:nvSpPr>
          <p:cNvPr id="6" name="Subtitle 2">
            <a:extLst>
              <a:ext uri="{FF2B5EF4-FFF2-40B4-BE49-F238E27FC236}">
                <a16:creationId xmlns:a16="http://schemas.microsoft.com/office/drawing/2014/main" id="{D3C4AEA4-B8AF-42D4-BE34-AA42151FD125}"/>
              </a:ext>
            </a:extLst>
          </p:cNvPr>
          <p:cNvSpPr txBox="1">
            <a:spLocks/>
          </p:cNvSpPr>
          <p:nvPr/>
        </p:nvSpPr>
        <p:spPr>
          <a:xfrm>
            <a:off x="8410574" y="5543089"/>
            <a:ext cx="3202599" cy="369954"/>
          </a:xfrm>
          <a:prstGeom prst="rect">
            <a:avLst/>
          </a:prstGeom>
        </p:spPr>
        <p:txBody>
          <a:bodyPr lIns="0" tIns="0" rIns="0" bIns="0" numCol="1" anchor="t"/>
          <a:lstStyle>
            <a:lvl1pPr marL="285750" indent="-285750" algn="l" defTabSz="914400" rtl="0" eaLnBrk="1" latinLnBrk="0" hangingPunct="1">
              <a:lnSpc>
                <a:spcPct val="90000"/>
              </a:lnSpc>
              <a:spcBef>
                <a:spcPts val="1000"/>
              </a:spcBef>
              <a:buSzPct val="90000"/>
              <a:buFont typeface="Arial" charset="0"/>
              <a:buChar char="•"/>
              <a:defRPr sz="1800" b="0" i="0" kern="1200">
                <a:solidFill>
                  <a:schemeClr val="tx1"/>
                </a:solidFill>
                <a:latin typeface="Arial" charset="0"/>
                <a:ea typeface="Arial" charset="0"/>
                <a:cs typeface="Arial" charset="0"/>
              </a:defRPr>
            </a:lvl1pPr>
            <a:lvl2pPr marL="457200" indent="0" algn="ctr" defTabSz="914400" rtl="0" eaLnBrk="1" latinLnBrk="0" hangingPunct="1">
              <a:lnSpc>
                <a:spcPct val="90000"/>
              </a:lnSpc>
              <a:spcBef>
                <a:spcPts val="500"/>
              </a:spcBef>
              <a:buFont typeface="Arial"/>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marL="0" indent="0" algn="ctr">
              <a:buFont typeface="Arial" charset="0"/>
              <a:buNone/>
            </a:pPr>
            <a:r>
              <a:rPr lang="en-US" sz="1400" dirty="0"/>
              <a:t>A salad </a:t>
            </a:r>
            <a:r>
              <a:rPr lang="en-US" sz="1400" dirty="0" err="1"/>
              <a:t>niçoise</a:t>
            </a:r>
            <a:r>
              <a:rPr lang="en-US" sz="1400" dirty="0"/>
              <a:t> made with flaked poached trout</a:t>
            </a:r>
          </a:p>
        </p:txBody>
      </p:sp>
    </p:spTree>
    <p:extLst>
      <p:ext uri="{BB962C8B-B14F-4D97-AF65-F5344CB8AC3E}">
        <p14:creationId xmlns:p14="http://schemas.microsoft.com/office/powerpoint/2010/main" val="27839845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Baking</a:t>
            </a:r>
          </a:p>
        </p:txBody>
      </p:sp>
      <p:sp>
        <p:nvSpPr>
          <p:cNvPr id="3" name="Subtitle 2"/>
          <p:cNvSpPr>
            <a:spLocks noGrp="1"/>
          </p:cNvSpPr>
          <p:nvPr>
            <p:ph type="subTitle" idx="1"/>
          </p:nvPr>
        </p:nvSpPr>
        <p:spPr>
          <a:xfrm>
            <a:off x="1169277" y="2571092"/>
            <a:ext cx="5488698" cy="3600000"/>
          </a:xfrm>
        </p:spPr>
        <p:txBody>
          <a:bodyPr/>
          <a:lstStyle/>
          <a:p>
            <a:pPr marL="0" indent="0">
              <a:buNone/>
            </a:pPr>
            <a:r>
              <a:rPr lang="en-US" sz="2000" dirty="0">
                <a:ea typeface="+mn-lt"/>
                <a:cs typeface="+mn-lt"/>
              </a:rPr>
              <a:t>Fish can be placed on a greased or lined baking tray and placed in the oven. It can also be wrapped in a baking paper or foil parcel with other ingredients to give it more </a:t>
            </a:r>
            <a:r>
              <a:rPr lang="en-US" sz="2000" dirty="0" err="1">
                <a:ea typeface="+mn-lt"/>
                <a:cs typeface="+mn-lt"/>
              </a:rPr>
              <a:t>flavour</a:t>
            </a:r>
            <a:r>
              <a:rPr lang="en-US" sz="2000" dirty="0">
                <a:ea typeface="+mn-lt"/>
                <a:cs typeface="+mn-lt"/>
              </a:rPr>
              <a:t>.</a:t>
            </a:r>
            <a:endParaRPr lang="en-US" sz="2000" dirty="0"/>
          </a:p>
          <a:p>
            <a:pPr marL="0" indent="0">
              <a:buNone/>
            </a:pPr>
            <a:r>
              <a:rPr lang="en-US" sz="2000" dirty="0"/>
              <a:t>If using a parcel, the fish will steam in its own juices. Baking on a tray, uncovered will result in a piece of fish that is more browned and crispier (if the skin is left on).</a:t>
            </a:r>
          </a:p>
          <a:p>
            <a:pPr marL="0" indent="0">
              <a:buNone/>
            </a:pPr>
            <a:r>
              <a:rPr lang="en-US" sz="2000" dirty="0"/>
              <a:t>Baked fish can also be topped with breadcrumbs and other additions and these will brown in the oven.</a:t>
            </a:r>
          </a:p>
        </p:txBody>
      </p:sp>
      <p:pic>
        <p:nvPicPr>
          <p:cNvPr id="5" name="Picture 4" descr="A plate of food&#10;&#10;Description automatically generated with medium confidence">
            <a:extLst>
              <a:ext uri="{FF2B5EF4-FFF2-40B4-BE49-F238E27FC236}">
                <a16:creationId xmlns:a16="http://schemas.microsoft.com/office/drawing/2014/main" id="{0E30A4C5-D254-47C8-98F6-8D3A08D85860}"/>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454837" y="2458973"/>
            <a:ext cx="4019756" cy="3013139"/>
          </a:xfrm>
          <a:prstGeom prst="rect">
            <a:avLst/>
          </a:prstGeom>
        </p:spPr>
      </p:pic>
      <p:sp>
        <p:nvSpPr>
          <p:cNvPr id="6" name="Subtitle 2">
            <a:extLst>
              <a:ext uri="{FF2B5EF4-FFF2-40B4-BE49-F238E27FC236}">
                <a16:creationId xmlns:a16="http://schemas.microsoft.com/office/drawing/2014/main" id="{D33E3E4D-C5FE-45F8-AEB5-981255953C6A}"/>
              </a:ext>
            </a:extLst>
          </p:cNvPr>
          <p:cNvSpPr txBox="1">
            <a:spLocks/>
          </p:cNvSpPr>
          <p:nvPr/>
        </p:nvSpPr>
        <p:spPr>
          <a:xfrm>
            <a:off x="7853361" y="5728066"/>
            <a:ext cx="3202599" cy="369954"/>
          </a:xfrm>
          <a:prstGeom prst="rect">
            <a:avLst/>
          </a:prstGeom>
        </p:spPr>
        <p:txBody>
          <a:bodyPr lIns="0" tIns="0" rIns="0" bIns="0" numCol="1" anchor="t"/>
          <a:lstStyle>
            <a:lvl1pPr marL="285750" indent="-285750" algn="l" defTabSz="914400" rtl="0" eaLnBrk="1" latinLnBrk="0" hangingPunct="1">
              <a:lnSpc>
                <a:spcPct val="90000"/>
              </a:lnSpc>
              <a:spcBef>
                <a:spcPts val="1000"/>
              </a:spcBef>
              <a:buSzPct val="90000"/>
              <a:buFont typeface="Arial" charset="0"/>
              <a:buChar char="•"/>
              <a:defRPr sz="1800" b="0" i="0" kern="1200">
                <a:solidFill>
                  <a:schemeClr val="tx1"/>
                </a:solidFill>
                <a:latin typeface="Arial" charset="0"/>
                <a:ea typeface="Arial" charset="0"/>
                <a:cs typeface="Arial" charset="0"/>
              </a:defRPr>
            </a:lvl1pPr>
            <a:lvl2pPr marL="457200" indent="0" algn="ctr" defTabSz="914400" rtl="0" eaLnBrk="1" latinLnBrk="0" hangingPunct="1">
              <a:lnSpc>
                <a:spcPct val="90000"/>
              </a:lnSpc>
              <a:spcBef>
                <a:spcPts val="500"/>
              </a:spcBef>
              <a:buFont typeface="Arial"/>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marL="0" indent="0" algn="ctr">
              <a:buFont typeface="Arial" charset="0"/>
              <a:buNone/>
            </a:pPr>
            <a:r>
              <a:rPr lang="en-US" sz="1400" dirty="0"/>
              <a:t>Tuna oven-baked in a parcel with vegetables</a:t>
            </a:r>
          </a:p>
        </p:txBody>
      </p:sp>
    </p:spTree>
    <p:extLst>
      <p:ext uri="{BB962C8B-B14F-4D97-AF65-F5344CB8AC3E}">
        <p14:creationId xmlns:p14="http://schemas.microsoft.com/office/powerpoint/2010/main" val="1582013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Deep frying</a:t>
            </a:r>
          </a:p>
        </p:txBody>
      </p:sp>
      <p:sp>
        <p:nvSpPr>
          <p:cNvPr id="3" name="Subtitle 2"/>
          <p:cNvSpPr>
            <a:spLocks noGrp="1"/>
          </p:cNvSpPr>
          <p:nvPr>
            <p:ph type="subTitle" idx="1"/>
          </p:nvPr>
        </p:nvSpPr>
        <p:spPr>
          <a:xfrm>
            <a:off x="1169275" y="2571092"/>
            <a:ext cx="6565154" cy="3600000"/>
          </a:xfrm>
        </p:spPr>
        <p:txBody>
          <a:bodyPr/>
          <a:lstStyle/>
          <a:p>
            <a:pPr marL="0" indent="0">
              <a:buNone/>
            </a:pPr>
            <a:r>
              <a:rPr lang="en-US" sz="2000" dirty="0">
                <a:latin typeface="Arial"/>
                <a:cs typeface="Arial"/>
              </a:rPr>
              <a:t>The fish that is bought in takeaways, such as 'fish and chip’ shops is deep fried. It is coated in a batter and placed into hot oil.</a:t>
            </a:r>
          </a:p>
          <a:p>
            <a:pPr marL="0" indent="0">
              <a:buNone/>
            </a:pPr>
            <a:r>
              <a:rPr lang="en-US" sz="2000" dirty="0"/>
              <a:t>The oil needs to be the right temperature (around 180°C). Too low and the oil is absorbed into the batter, making the fish greasy. Too high and the outside will burn.</a:t>
            </a:r>
          </a:p>
          <a:p>
            <a:pPr marL="0" indent="0">
              <a:buNone/>
            </a:pPr>
            <a:r>
              <a:rPr lang="en-US" sz="2000" dirty="0">
                <a:latin typeface="Arial"/>
                <a:cs typeface="Arial"/>
              </a:rPr>
              <a:t>Deep frying at home can be dangerous as large amounts of hot oil can be a fire hazard. Deep frying should always be performed by an adult with the correct equipment (i.e. a deep fat fryer rather than a saucepan).</a:t>
            </a:r>
          </a:p>
          <a:p>
            <a:pPr marL="0" indent="0">
              <a:buNone/>
            </a:pPr>
            <a:r>
              <a:rPr lang="en-US" sz="2000" dirty="0"/>
              <a:t>Deep-fried food should not be eaten too often, as these foods provide high amounts of fat and energy (calories).</a:t>
            </a:r>
          </a:p>
        </p:txBody>
      </p:sp>
      <p:pic>
        <p:nvPicPr>
          <p:cNvPr id="5" name="Picture 4" descr="A plate of french fries and a sandwich&#10;&#10;Description automatically generated with low confidence">
            <a:extLst>
              <a:ext uri="{FF2B5EF4-FFF2-40B4-BE49-F238E27FC236}">
                <a16:creationId xmlns:a16="http://schemas.microsoft.com/office/drawing/2014/main" id="{C5CD13CC-4F38-46BB-A743-0E9D47D8D116}"/>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922712" y="2637024"/>
            <a:ext cx="4010686" cy="2468114"/>
          </a:xfrm>
          <a:prstGeom prst="rect">
            <a:avLst/>
          </a:prstGeom>
        </p:spPr>
      </p:pic>
    </p:spTree>
    <p:extLst>
      <p:ext uri="{BB962C8B-B14F-4D97-AF65-F5344CB8AC3E}">
        <p14:creationId xmlns:p14="http://schemas.microsoft.com/office/powerpoint/2010/main" val="37393411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3400" dirty="0"/>
              <a:t>Preparing and cooking fish</a:t>
            </a:r>
            <a:endParaRPr lang="en-GB" sz="3400" dirty="0"/>
          </a:p>
        </p:txBody>
      </p:sp>
      <p:sp>
        <p:nvSpPr>
          <p:cNvPr id="3" name="Subtitle 2"/>
          <p:cNvSpPr>
            <a:spLocks noGrp="1"/>
          </p:cNvSpPr>
          <p:nvPr>
            <p:ph type="subTitle" idx="1"/>
          </p:nvPr>
        </p:nvSpPr>
        <p:spPr/>
        <p:txBody>
          <a:bodyPr/>
          <a:lstStyle/>
          <a:p>
            <a:pPr marL="0" indent="0" algn="ctr">
              <a:buNone/>
            </a:pPr>
            <a:r>
              <a:rPr lang="en-GB" sz="3600" dirty="0"/>
              <a:t>For further information, go to:</a:t>
            </a:r>
          </a:p>
          <a:p>
            <a:pPr marL="0" indent="0" algn="ctr">
              <a:buNone/>
            </a:pPr>
            <a:r>
              <a:rPr lang="en-GB" sz="3600" dirty="0"/>
              <a:t>www.foodafactoflife.org.uk</a:t>
            </a:r>
          </a:p>
        </p:txBody>
      </p:sp>
      <p:sp>
        <p:nvSpPr>
          <p:cNvPr id="4" name="TextBox 3"/>
          <p:cNvSpPr txBox="1"/>
          <p:nvPr/>
        </p:nvSpPr>
        <p:spPr>
          <a:xfrm>
            <a:off x="393116" y="6153461"/>
            <a:ext cx="9904396" cy="30777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This resource meets the</a:t>
            </a:r>
            <a:r>
              <a:rPr lang="en-GB" sz="1400" b="1" dirty="0">
                <a:latin typeface="Arial" panose="020B0604020202020204" pitchFamily="34" charset="0"/>
                <a:cs typeface="Arial" panose="020B0604020202020204" pitchFamily="34" charset="0"/>
              </a:rPr>
              <a:t> </a:t>
            </a:r>
            <a:r>
              <a:rPr lang="en-GB" sz="1400" b="1" i="1" u="sng" dirty="0">
                <a:latin typeface="Arial" panose="020B0604020202020204" pitchFamily="34" charset="0"/>
                <a:cs typeface="Arial" panose="020B0604020202020204" pitchFamily="34" charset="0"/>
                <a:hlinkClick r:id="rId2"/>
              </a:rPr>
              <a:t>Guidelines for producers and users of school education resources about food</a:t>
            </a:r>
            <a:r>
              <a:rPr lang="en-GB" sz="1400" b="1" i="1" dirty="0">
                <a:latin typeface="Arial" panose="020B0604020202020204" pitchFamily="34" charset="0"/>
                <a:cs typeface="Arial" panose="020B0604020202020204" pitchFamily="34" charset="0"/>
              </a:rPr>
              <a:t>.</a:t>
            </a:r>
            <a:endParaRPr lang="en-GB"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020051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Cooking with fish</a:t>
            </a:r>
          </a:p>
        </p:txBody>
      </p:sp>
      <p:sp>
        <p:nvSpPr>
          <p:cNvPr id="3" name="Subtitle 2"/>
          <p:cNvSpPr>
            <a:spLocks noGrp="1"/>
          </p:cNvSpPr>
          <p:nvPr>
            <p:ph type="subTitle" idx="1"/>
          </p:nvPr>
        </p:nvSpPr>
        <p:spPr>
          <a:xfrm>
            <a:off x="1169276" y="2571092"/>
            <a:ext cx="5405144" cy="3600000"/>
          </a:xfrm>
        </p:spPr>
        <p:txBody>
          <a:bodyPr/>
          <a:lstStyle/>
          <a:p>
            <a:pPr marL="0" indent="0">
              <a:buNone/>
            </a:pPr>
            <a:r>
              <a:rPr lang="en-US" sz="2000" dirty="0"/>
              <a:t>Fish can be cooked in a variety of ways, such as being grilled, baked, sautéed, fried or barbequed.</a:t>
            </a:r>
          </a:p>
          <a:p>
            <a:pPr marL="0" indent="0">
              <a:buNone/>
            </a:pPr>
            <a:r>
              <a:rPr lang="en-US" sz="2000" dirty="0">
                <a:latin typeface="Arial"/>
                <a:cs typeface="Arial"/>
              </a:rPr>
              <a:t>Sometimes, fish can also be eaten raw, as in sushi, or cured with an acid (e.g. lime juice), such as a dish called ceviche.</a:t>
            </a:r>
          </a:p>
          <a:p>
            <a:pPr marL="0" indent="0">
              <a:buNone/>
            </a:pPr>
            <a:r>
              <a:rPr lang="en-US" sz="2000" dirty="0">
                <a:latin typeface="Arial"/>
                <a:cs typeface="Arial"/>
              </a:rPr>
              <a:t>Grilling and baking are usually healthier cooking methods and they can also help to bring out the </a:t>
            </a:r>
            <a:r>
              <a:rPr lang="en-US" sz="2000" dirty="0" err="1">
                <a:latin typeface="Arial"/>
                <a:cs typeface="Arial"/>
              </a:rPr>
              <a:t>flavour</a:t>
            </a:r>
            <a:r>
              <a:rPr lang="en-US" sz="2000" dirty="0">
                <a:latin typeface="Arial"/>
                <a:cs typeface="Arial"/>
              </a:rPr>
              <a:t> of many fish.</a:t>
            </a:r>
          </a:p>
        </p:txBody>
      </p:sp>
      <p:pic>
        <p:nvPicPr>
          <p:cNvPr id="5" name="Picture 4" descr="A person cooking in a kitchen&#10;&#10;Description automatically generated with low confidence">
            <a:extLst>
              <a:ext uri="{FF2B5EF4-FFF2-40B4-BE49-F238E27FC236}">
                <a16:creationId xmlns:a16="http://schemas.microsoft.com/office/drawing/2014/main" id="{67DB0ACC-13DE-4938-86D1-3B07CC81805A}"/>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353300" y="2045017"/>
            <a:ext cx="4191000" cy="3527425"/>
          </a:xfrm>
          <a:prstGeom prst="rect">
            <a:avLst/>
          </a:prstGeom>
        </p:spPr>
      </p:pic>
    </p:spTree>
    <p:extLst>
      <p:ext uri="{BB962C8B-B14F-4D97-AF65-F5344CB8AC3E}">
        <p14:creationId xmlns:p14="http://schemas.microsoft.com/office/powerpoint/2010/main" val="2301304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Buying fish</a:t>
            </a:r>
          </a:p>
        </p:txBody>
      </p:sp>
      <p:sp>
        <p:nvSpPr>
          <p:cNvPr id="3" name="Subtitle 2"/>
          <p:cNvSpPr>
            <a:spLocks noGrp="1"/>
          </p:cNvSpPr>
          <p:nvPr>
            <p:ph type="subTitle" idx="1"/>
          </p:nvPr>
        </p:nvSpPr>
        <p:spPr>
          <a:xfrm>
            <a:off x="1169276" y="2571092"/>
            <a:ext cx="5482045" cy="3600000"/>
          </a:xfrm>
        </p:spPr>
        <p:txBody>
          <a:bodyPr/>
          <a:lstStyle/>
          <a:p>
            <a:pPr marL="0" indent="0">
              <a:buNone/>
            </a:pPr>
            <a:r>
              <a:rPr lang="en-US" sz="2000" dirty="0">
                <a:latin typeface="Arial"/>
                <a:cs typeface="Arial"/>
              </a:rPr>
              <a:t>Many fish can be bought pre-prepared, ready to cook or use immediately:</a:t>
            </a:r>
          </a:p>
          <a:p>
            <a:r>
              <a:rPr lang="en-US" sz="2000" dirty="0">
                <a:latin typeface="Arial"/>
                <a:cs typeface="Arial"/>
              </a:rPr>
              <a:t>b</a:t>
            </a:r>
            <a:r>
              <a:rPr lang="en-US" sz="2000" dirty="0" smtClean="0">
                <a:latin typeface="Arial"/>
                <a:cs typeface="Arial"/>
              </a:rPr>
              <a:t>readed </a:t>
            </a:r>
            <a:r>
              <a:rPr lang="en-US" sz="2000" dirty="0">
                <a:latin typeface="Arial"/>
                <a:cs typeface="Arial"/>
              </a:rPr>
              <a:t>and battered: ready to be oven-baked or </a:t>
            </a:r>
            <a:r>
              <a:rPr lang="en-US" sz="2000" dirty="0" smtClean="0">
                <a:latin typeface="Arial"/>
                <a:cs typeface="Arial"/>
              </a:rPr>
              <a:t>grilled;</a:t>
            </a:r>
            <a:endParaRPr lang="en-US" sz="2000" dirty="0">
              <a:latin typeface="Arial"/>
              <a:cs typeface="Arial"/>
            </a:endParaRPr>
          </a:p>
          <a:p>
            <a:r>
              <a:rPr lang="en-US" sz="2000" dirty="0">
                <a:latin typeface="Arial"/>
                <a:cs typeface="Arial"/>
              </a:rPr>
              <a:t>f</a:t>
            </a:r>
            <a:r>
              <a:rPr lang="en-US" sz="2000" dirty="0" smtClean="0">
                <a:latin typeface="Arial"/>
                <a:cs typeface="Arial"/>
              </a:rPr>
              <a:t>ish </a:t>
            </a:r>
            <a:r>
              <a:rPr lang="en-US" sz="2000" dirty="0">
                <a:latin typeface="Arial"/>
                <a:cs typeface="Arial"/>
              </a:rPr>
              <a:t>in sauces: ready to be </a:t>
            </a:r>
            <a:r>
              <a:rPr lang="en-US" sz="2000" dirty="0" smtClean="0">
                <a:latin typeface="Arial"/>
                <a:cs typeface="Arial"/>
              </a:rPr>
              <a:t>microwaved;</a:t>
            </a:r>
            <a:endParaRPr lang="en-US" sz="2000" dirty="0">
              <a:latin typeface="Arial"/>
              <a:cs typeface="Arial"/>
            </a:endParaRPr>
          </a:p>
          <a:p>
            <a:r>
              <a:rPr lang="en-US" sz="2000" dirty="0">
                <a:latin typeface="Arial"/>
                <a:cs typeface="Arial"/>
              </a:rPr>
              <a:t>c</a:t>
            </a:r>
            <a:r>
              <a:rPr lang="en-US" sz="2000" dirty="0" smtClean="0">
                <a:latin typeface="Arial"/>
                <a:cs typeface="Arial"/>
              </a:rPr>
              <a:t>anned </a:t>
            </a:r>
            <a:r>
              <a:rPr lang="en-US" sz="2000" dirty="0">
                <a:latin typeface="Arial"/>
                <a:cs typeface="Arial"/>
              </a:rPr>
              <a:t>fish: ready to be eaten in sandwiches or </a:t>
            </a:r>
            <a:r>
              <a:rPr lang="en-US" sz="2000" dirty="0" smtClean="0">
                <a:latin typeface="Arial"/>
                <a:cs typeface="Arial"/>
              </a:rPr>
              <a:t>salads.</a:t>
            </a:r>
            <a:endParaRPr lang="en-US" sz="2000" dirty="0">
              <a:latin typeface="Arial"/>
              <a:cs typeface="Arial"/>
            </a:endParaRPr>
          </a:p>
          <a:p>
            <a:pPr marL="0" indent="0">
              <a:buNone/>
            </a:pPr>
            <a:r>
              <a:rPr lang="en-US" sz="2000" dirty="0">
                <a:latin typeface="Arial"/>
                <a:cs typeface="Arial"/>
              </a:rPr>
              <a:t>Fish can also be bought whole, which usually requires some preparation before cooking.</a:t>
            </a:r>
          </a:p>
        </p:txBody>
      </p:sp>
      <p:pic>
        <p:nvPicPr>
          <p:cNvPr id="5" name="Picture 4" descr="A picture containing text, food, indoor, person&#10;&#10;Description automatically generated">
            <a:extLst>
              <a:ext uri="{FF2B5EF4-FFF2-40B4-BE49-F238E27FC236}">
                <a16:creationId xmlns:a16="http://schemas.microsoft.com/office/drawing/2014/main" id="{E4F455CD-644A-441F-9C92-2D3951D606E6}"/>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245752" y="2571092"/>
            <a:ext cx="4572000" cy="3048000"/>
          </a:xfrm>
          <a:prstGeom prst="rect">
            <a:avLst/>
          </a:prstGeom>
        </p:spPr>
      </p:pic>
      <p:sp>
        <p:nvSpPr>
          <p:cNvPr id="6" name="Subtitle 2">
            <a:extLst>
              <a:ext uri="{FF2B5EF4-FFF2-40B4-BE49-F238E27FC236}">
                <a16:creationId xmlns:a16="http://schemas.microsoft.com/office/drawing/2014/main" id="{612AE411-AB10-45C0-A3AD-30CE77223BAB}"/>
              </a:ext>
            </a:extLst>
          </p:cNvPr>
          <p:cNvSpPr txBox="1">
            <a:spLocks/>
          </p:cNvSpPr>
          <p:nvPr/>
        </p:nvSpPr>
        <p:spPr>
          <a:xfrm>
            <a:off x="7245752" y="5728677"/>
            <a:ext cx="4393660" cy="369954"/>
          </a:xfrm>
          <a:prstGeom prst="rect">
            <a:avLst/>
          </a:prstGeom>
        </p:spPr>
        <p:txBody>
          <a:bodyPr lIns="0" tIns="0" rIns="0" bIns="0" numCol="1" anchor="t"/>
          <a:lstStyle>
            <a:lvl1pPr marL="285750" indent="-285750" algn="l" defTabSz="914400" rtl="0" eaLnBrk="1" latinLnBrk="0" hangingPunct="1">
              <a:lnSpc>
                <a:spcPct val="90000"/>
              </a:lnSpc>
              <a:spcBef>
                <a:spcPts val="1000"/>
              </a:spcBef>
              <a:buSzPct val="90000"/>
              <a:buFont typeface="Arial" charset="0"/>
              <a:buChar char="•"/>
              <a:defRPr sz="1800" b="0" i="0" kern="1200">
                <a:solidFill>
                  <a:schemeClr val="tx1"/>
                </a:solidFill>
                <a:latin typeface="Arial" charset="0"/>
                <a:ea typeface="Arial" charset="0"/>
                <a:cs typeface="Arial" charset="0"/>
              </a:defRPr>
            </a:lvl1pPr>
            <a:lvl2pPr marL="457200" indent="0" algn="ctr" defTabSz="914400" rtl="0" eaLnBrk="1" latinLnBrk="0" hangingPunct="1">
              <a:lnSpc>
                <a:spcPct val="90000"/>
              </a:lnSpc>
              <a:spcBef>
                <a:spcPts val="500"/>
              </a:spcBef>
              <a:buFont typeface="Arial"/>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marL="0" indent="0" algn="ctr">
              <a:buFont typeface="Arial" charset="0"/>
              <a:buNone/>
            </a:pPr>
            <a:r>
              <a:rPr lang="en-US" sz="1400" dirty="0"/>
              <a:t>Whole and pre-prepared fish being sold at a fish market</a:t>
            </a:r>
          </a:p>
        </p:txBody>
      </p:sp>
    </p:spTree>
    <p:extLst>
      <p:ext uri="{BB962C8B-B14F-4D97-AF65-F5344CB8AC3E}">
        <p14:creationId xmlns:p14="http://schemas.microsoft.com/office/powerpoint/2010/main" val="23213998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Preparing whole fish</a:t>
            </a:r>
          </a:p>
        </p:txBody>
      </p:sp>
      <p:sp>
        <p:nvSpPr>
          <p:cNvPr id="3" name="Subtitle 2"/>
          <p:cNvSpPr>
            <a:spLocks noGrp="1"/>
          </p:cNvSpPr>
          <p:nvPr>
            <p:ph type="subTitle" idx="1"/>
          </p:nvPr>
        </p:nvSpPr>
        <p:spPr>
          <a:xfrm>
            <a:off x="1169277" y="2571092"/>
            <a:ext cx="5774448" cy="3600000"/>
          </a:xfrm>
        </p:spPr>
        <p:txBody>
          <a:bodyPr/>
          <a:lstStyle/>
          <a:p>
            <a:pPr marL="0" indent="0">
              <a:buNone/>
            </a:pPr>
            <a:r>
              <a:rPr lang="en-US" sz="2000" dirty="0"/>
              <a:t>Whole fish usually require preparation before they can be eaten. Some very small fish can be cooked and eaten whole, such as whitebait, but most fish require more steps before they are ready to eat.</a:t>
            </a:r>
          </a:p>
          <a:p>
            <a:pPr marL="0" indent="0">
              <a:buNone/>
            </a:pPr>
            <a:r>
              <a:rPr lang="en-US" sz="2000" dirty="0">
                <a:latin typeface="Arial"/>
                <a:cs typeface="Arial"/>
              </a:rPr>
              <a:t>In most cases, whole fish have to be descaled, gutted and portioned into fillets before they are eaten. Sometimes the skin is removed. </a:t>
            </a:r>
            <a:endParaRPr lang="en-US" sz="2000" dirty="0"/>
          </a:p>
          <a:p>
            <a:pPr marL="0" indent="0">
              <a:buNone/>
            </a:pPr>
            <a:r>
              <a:rPr lang="en-US" sz="2000" dirty="0"/>
              <a:t>The head, tail and bones can be used to make stock or soup.</a:t>
            </a:r>
          </a:p>
        </p:txBody>
      </p:sp>
      <p:pic>
        <p:nvPicPr>
          <p:cNvPr id="5" name="Picture 4" descr="A picture containing person, indoor, person, standing&#10;&#10;Description automatically generated">
            <a:extLst>
              <a:ext uri="{FF2B5EF4-FFF2-40B4-BE49-F238E27FC236}">
                <a16:creationId xmlns:a16="http://schemas.microsoft.com/office/drawing/2014/main" id="{657539E0-3D31-41F0-A2E8-59ED79FFC598}"/>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231798" y="2069486"/>
            <a:ext cx="2657476" cy="3979570"/>
          </a:xfrm>
          <a:prstGeom prst="rect">
            <a:avLst/>
          </a:prstGeom>
        </p:spPr>
      </p:pic>
    </p:spTree>
    <p:extLst>
      <p:ext uri="{BB962C8B-B14F-4D97-AF65-F5344CB8AC3E}">
        <p14:creationId xmlns:p14="http://schemas.microsoft.com/office/powerpoint/2010/main" val="2424880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Descaling</a:t>
            </a:r>
          </a:p>
        </p:txBody>
      </p:sp>
      <p:sp>
        <p:nvSpPr>
          <p:cNvPr id="3" name="Subtitle 2"/>
          <p:cNvSpPr>
            <a:spLocks noGrp="1"/>
          </p:cNvSpPr>
          <p:nvPr>
            <p:ph type="subTitle" idx="1"/>
          </p:nvPr>
        </p:nvSpPr>
        <p:spPr>
          <a:xfrm>
            <a:off x="1169276" y="2571092"/>
            <a:ext cx="5902856" cy="3600000"/>
          </a:xfrm>
        </p:spPr>
        <p:txBody>
          <a:bodyPr/>
          <a:lstStyle/>
          <a:p>
            <a:pPr marL="0" indent="0">
              <a:buNone/>
            </a:pPr>
            <a:r>
              <a:rPr lang="en-US" sz="2000" dirty="0"/>
              <a:t>Descaling a fish before cooking is important, as the scales are hard and have an unpleasant texture when eaten.</a:t>
            </a:r>
          </a:p>
          <a:p>
            <a:pPr marL="0" indent="0">
              <a:buNone/>
            </a:pPr>
            <a:r>
              <a:rPr lang="en-US" sz="2000" dirty="0"/>
              <a:t>To descale a fish, the knife or descaling tool should be run along the scales of the fish, in the opposite direction to the scales.</a:t>
            </a:r>
          </a:p>
          <a:p>
            <a:pPr marL="0" indent="0">
              <a:buNone/>
            </a:pPr>
            <a:r>
              <a:rPr lang="en-US" sz="2000" dirty="0"/>
              <a:t>This can be done whilst the fish is inside of a plastic bag to reduce mess in the kitchen.</a:t>
            </a:r>
          </a:p>
        </p:txBody>
      </p:sp>
      <p:pic>
        <p:nvPicPr>
          <p:cNvPr id="5" name="Picture 4" descr="A picture containing indoor, ceiling, person, preparing&#10;&#10;Description automatically generated">
            <a:extLst>
              <a:ext uri="{FF2B5EF4-FFF2-40B4-BE49-F238E27FC236}">
                <a16:creationId xmlns:a16="http://schemas.microsoft.com/office/drawing/2014/main" id="{DB7BD02D-AD44-44E3-B490-44E2A3C43D2F}"/>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616651" y="2108444"/>
            <a:ext cx="4200429" cy="2797948"/>
          </a:xfrm>
          <a:prstGeom prst="rect">
            <a:avLst/>
          </a:prstGeom>
        </p:spPr>
      </p:pic>
      <p:sp>
        <p:nvSpPr>
          <p:cNvPr id="6" name="TextBox 5">
            <a:extLst>
              <a:ext uri="{FF2B5EF4-FFF2-40B4-BE49-F238E27FC236}">
                <a16:creationId xmlns:a16="http://schemas.microsoft.com/office/drawing/2014/main" id="{8C9CA011-C86B-4251-ACD9-C94D6A678DA0}"/>
              </a:ext>
            </a:extLst>
          </p:cNvPr>
          <p:cNvSpPr txBox="1"/>
          <p:nvPr/>
        </p:nvSpPr>
        <p:spPr>
          <a:xfrm>
            <a:off x="7577303" y="5167375"/>
            <a:ext cx="4239777" cy="738664"/>
          </a:xfrm>
          <a:prstGeom prst="rect">
            <a:avLst/>
          </a:prstGeom>
          <a:noFill/>
        </p:spPr>
        <p:txBody>
          <a:bodyPr wrap="square">
            <a:spAutoFit/>
          </a:bodyPr>
          <a:lstStyle/>
          <a:p>
            <a:pPr marL="0" indent="0" algn="ctr">
              <a:buNone/>
            </a:pPr>
            <a:r>
              <a:rPr lang="en-US" sz="1400" dirty="0">
                <a:latin typeface="Arial" panose="020B0604020202020204" pitchFamily="34" charset="0"/>
                <a:cs typeface="Arial" panose="020B0604020202020204" pitchFamily="34" charset="0"/>
              </a:rPr>
              <a:t>The fishmonger above is descaling a fresh mackerel with a descaling tool. In the kitchen, this can also be done with a knife</a:t>
            </a:r>
          </a:p>
        </p:txBody>
      </p:sp>
    </p:spTree>
    <p:extLst>
      <p:ext uri="{BB962C8B-B14F-4D97-AF65-F5344CB8AC3E}">
        <p14:creationId xmlns:p14="http://schemas.microsoft.com/office/powerpoint/2010/main" val="5636325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Gutting</a:t>
            </a:r>
          </a:p>
        </p:txBody>
      </p:sp>
      <p:sp>
        <p:nvSpPr>
          <p:cNvPr id="3" name="Subtitle 2"/>
          <p:cNvSpPr>
            <a:spLocks noGrp="1"/>
          </p:cNvSpPr>
          <p:nvPr>
            <p:ph type="subTitle" idx="1"/>
          </p:nvPr>
        </p:nvSpPr>
        <p:spPr>
          <a:xfrm>
            <a:off x="1169276" y="2571092"/>
            <a:ext cx="5277823" cy="3600000"/>
          </a:xfrm>
        </p:spPr>
        <p:txBody>
          <a:bodyPr/>
          <a:lstStyle/>
          <a:p>
            <a:pPr marL="0" indent="0">
              <a:buNone/>
            </a:pPr>
            <a:r>
              <a:rPr lang="en-US" sz="2000" dirty="0"/>
              <a:t>Once the scales are removed, the fish can be dried with a cloth or paper towel. The fins and gills are cut off before the fish is gutted.</a:t>
            </a:r>
          </a:p>
          <a:p>
            <a:pPr marL="0" indent="0">
              <a:buNone/>
            </a:pPr>
            <a:r>
              <a:rPr lang="en-US" sz="2000" dirty="0"/>
              <a:t>Gutting removes the entrails of the fish. This is important because keeping these in can spoil the </a:t>
            </a:r>
            <a:r>
              <a:rPr lang="en-US" sz="2000" dirty="0" err="1"/>
              <a:t>flavour</a:t>
            </a:r>
            <a:r>
              <a:rPr lang="en-US" sz="2000" dirty="0"/>
              <a:t> of a fish and make it deteriorate.</a:t>
            </a:r>
          </a:p>
          <a:p>
            <a:pPr marL="0" indent="0">
              <a:buNone/>
            </a:pPr>
            <a:r>
              <a:rPr lang="en-US" sz="2000" dirty="0"/>
              <a:t>To gut a fish, a shallow cut is made along the abdomen and the guts are carefully pulled out.</a:t>
            </a:r>
          </a:p>
        </p:txBody>
      </p:sp>
      <p:pic>
        <p:nvPicPr>
          <p:cNvPr id="5" name="Picture 4" descr="A picture containing text, indoor, wall, person&#10;&#10;Description automatically generated">
            <a:extLst>
              <a:ext uri="{FF2B5EF4-FFF2-40B4-BE49-F238E27FC236}">
                <a16:creationId xmlns:a16="http://schemas.microsoft.com/office/drawing/2014/main" id="{631D693D-0668-4524-8EA8-25402AE3EB46}"/>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b="16043"/>
          <a:stretch/>
        </p:blipFill>
        <p:spPr>
          <a:xfrm>
            <a:off x="7137471" y="2601834"/>
            <a:ext cx="4488334" cy="2505916"/>
          </a:xfrm>
          <a:prstGeom prst="rect">
            <a:avLst/>
          </a:prstGeom>
        </p:spPr>
      </p:pic>
      <p:sp>
        <p:nvSpPr>
          <p:cNvPr id="6" name="TextBox 5">
            <a:extLst>
              <a:ext uri="{FF2B5EF4-FFF2-40B4-BE49-F238E27FC236}">
                <a16:creationId xmlns:a16="http://schemas.microsoft.com/office/drawing/2014/main" id="{06FA9C1F-21AE-4DF0-A8E0-1FB1640FD18C}"/>
              </a:ext>
            </a:extLst>
          </p:cNvPr>
          <p:cNvSpPr txBox="1"/>
          <p:nvPr/>
        </p:nvSpPr>
        <p:spPr>
          <a:xfrm>
            <a:off x="7317712" y="5164176"/>
            <a:ext cx="4090308" cy="523220"/>
          </a:xfrm>
          <a:prstGeom prst="rect">
            <a:avLst/>
          </a:prstGeom>
          <a:noFill/>
        </p:spPr>
        <p:txBody>
          <a:bodyPr wrap="square">
            <a:spAutoFit/>
          </a:bodyPr>
          <a:lstStyle/>
          <a:p>
            <a:pPr marL="0" indent="0" algn="ctr">
              <a:buNone/>
            </a:pPr>
            <a:r>
              <a:rPr lang="en-US" sz="1400" dirty="0">
                <a:latin typeface="Arial" panose="020B0604020202020204" pitchFamily="34" charset="0"/>
                <a:cs typeface="Arial" panose="020B0604020202020204" pitchFamily="34" charset="0"/>
              </a:rPr>
              <a:t>A whole salmon that has been gutted, with a large incision along the abdomen of the fish</a:t>
            </a:r>
          </a:p>
        </p:txBody>
      </p:sp>
    </p:spTree>
    <p:extLst>
      <p:ext uri="{BB962C8B-B14F-4D97-AF65-F5344CB8AC3E}">
        <p14:creationId xmlns:p14="http://schemas.microsoft.com/office/powerpoint/2010/main" val="16952687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Filleting</a:t>
            </a:r>
          </a:p>
        </p:txBody>
      </p:sp>
      <p:sp>
        <p:nvSpPr>
          <p:cNvPr id="3" name="Subtitle 2"/>
          <p:cNvSpPr>
            <a:spLocks noGrp="1"/>
          </p:cNvSpPr>
          <p:nvPr>
            <p:ph type="subTitle" idx="1"/>
          </p:nvPr>
        </p:nvSpPr>
        <p:spPr>
          <a:xfrm>
            <a:off x="1169277" y="2571092"/>
            <a:ext cx="3633835" cy="3600000"/>
          </a:xfrm>
        </p:spPr>
        <p:txBody>
          <a:bodyPr/>
          <a:lstStyle/>
          <a:p>
            <a:pPr marL="0" indent="0">
              <a:buNone/>
            </a:pPr>
            <a:r>
              <a:rPr lang="en-US" sz="2000" dirty="0"/>
              <a:t>The fish is then ‘filleted’. This results in portions of fish that are separated from the head, tail and major bones.</a:t>
            </a:r>
          </a:p>
        </p:txBody>
      </p:sp>
      <p:pic>
        <p:nvPicPr>
          <p:cNvPr id="5" name="Picture 4" descr="A close - up of a fish&#10;&#10;Description automatically generated with low confidence">
            <a:extLst>
              <a:ext uri="{FF2B5EF4-FFF2-40B4-BE49-F238E27FC236}">
                <a16:creationId xmlns:a16="http://schemas.microsoft.com/office/drawing/2014/main" id="{F91F5CDA-4457-4CC6-8BC0-723AD576B124}"/>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9783642" y="4244948"/>
            <a:ext cx="2211263" cy="1472945"/>
          </a:xfrm>
          <a:prstGeom prst="rect">
            <a:avLst/>
          </a:prstGeom>
        </p:spPr>
      </p:pic>
      <p:pic>
        <p:nvPicPr>
          <p:cNvPr id="7" name="Picture 6" descr="A picture containing person&#10;&#10;Description automatically generated">
            <a:extLst>
              <a:ext uri="{FF2B5EF4-FFF2-40B4-BE49-F238E27FC236}">
                <a16:creationId xmlns:a16="http://schemas.microsoft.com/office/drawing/2014/main" id="{F6F7FA62-6D19-477C-948E-324DE454F749}"/>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489169" y="4244948"/>
            <a:ext cx="2211263" cy="1472945"/>
          </a:xfrm>
          <a:prstGeom prst="rect">
            <a:avLst/>
          </a:prstGeom>
        </p:spPr>
      </p:pic>
      <p:pic>
        <p:nvPicPr>
          <p:cNvPr id="9" name="Picture 8" descr="A picture containing person, indoor&#10;&#10;Description automatically generated">
            <a:extLst>
              <a:ext uri="{FF2B5EF4-FFF2-40B4-BE49-F238E27FC236}">
                <a16:creationId xmlns:a16="http://schemas.microsoft.com/office/drawing/2014/main" id="{B3594EAB-9DF3-40E3-B8A6-6BE58A30E086}"/>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5194697" y="4244948"/>
            <a:ext cx="2211263" cy="1472945"/>
          </a:xfrm>
          <a:prstGeom prst="rect">
            <a:avLst/>
          </a:prstGeom>
        </p:spPr>
      </p:pic>
      <p:pic>
        <p:nvPicPr>
          <p:cNvPr id="13" name="Picture 12" descr="A picture containing indoor, person, food, dish&#10;&#10;Description automatically generated">
            <a:extLst>
              <a:ext uri="{FF2B5EF4-FFF2-40B4-BE49-F238E27FC236}">
                <a16:creationId xmlns:a16="http://schemas.microsoft.com/office/drawing/2014/main" id="{9991AF56-8393-4AEB-9ED7-04F42447862B}"/>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9783642" y="2283798"/>
            <a:ext cx="2211263" cy="1472945"/>
          </a:xfrm>
          <a:prstGeom prst="rect">
            <a:avLst/>
          </a:prstGeom>
        </p:spPr>
      </p:pic>
      <p:pic>
        <p:nvPicPr>
          <p:cNvPr id="15" name="Picture 14" descr="A hand holding a fish&#10;&#10;Description automatically generated with medium confidence">
            <a:extLst>
              <a:ext uri="{FF2B5EF4-FFF2-40B4-BE49-F238E27FC236}">
                <a16:creationId xmlns:a16="http://schemas.microsoft.com/office/drawing/2014/main" id="{22DB46AA-0E65-4979-A427-0ADDECDFBAA8}"/>
              </a:ext>
            </a:extLst>
          </p:cNvPr>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7489169" y="2283798"/>
            <a:ext cx="2211263" cy="1472945"/>
          </a:xfrm>
          <a:prstGeom prst="rect">
            <a:avLst/>
          </a:prstGeom>
        </p:spPr>
      </p:pic>
      <p:pic>
        <p:nvPicPr>
          <p:cNvPr id="17" name="Picture 16" descr="A person writing on a piece of paper&#10;&#10;Description automatically generated with medium confidence">
            <a:extLst>
              <a:ext uri="{FF2B5EF4-FFF2-40B4-BE49-F238E27FC236}">
                <a16:creationId xmlns:a16="http://schemas.microsoft.com/office/drawing/2014/main" id="{2E10D611-AE9B-4E48-A9F7-F7203AF65B02}"/>
              </a:ext>
            </a:extLst>
          </p:cNvPr>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5194697" y="2283798"/>
            <a:ext cx="2211263" cy="1472945"/>
          </a:xfrm>
          <a:prstGeom prst="rect">
            <a:avLst/>
          </a:prstGeom>
        </p:spPr>
      </p:pic>
      <p:sp>
        <p:nvSpPr>
          <p:cNvPr id="18" name="TextBox 17">
            <a:extLst>
              <a:ext uri="{FF2B5EF4-FFF2-40B4-BE49-F238E27FC236}">
                <a16:creationId xmlns:a16="http://schemas.microsoft.com/office/drawing/2014/main" id="{E19CDD06-B0D6-4F5D-8ADE-A3F9C803D90E}"/>
              </a:ext>
            </a:extLst>
          </p:cNvPr>
          <p:cNvSpPr txBox="1"/>
          <p:nvPr/>
        </p:nvSpPr>
        <p:spPr>
          <a:xfrm>
            <a:off x="7063041" y="2283798"/>
            <a:ext cx="426128" cy="400110"/>
          </a:xfrm>
          <a:prstGeom prst="rect">
            <a:avLst/>
          </a:prstGeom>
          <a:noFill/>
        </p:spPr>
        <p:txBody>
          <a:bodyPr wrap="square" rtlCol="0">
            <a:spAutoFit/>
          </a:bodyPr>
          <a:lstStyle/>
          <a:p>
            <a:r>
              <a:rPr lang="en-US" sz="2000" b="1" dirty="0">
                <a:latin typeface="Arial" panose="020B0604020202020204" pitchFamily="34" charset="0"/>
                <a:cs typeface="Arial" panose="020B0604020202020204" pitchFamily="34" charset="0"/>
              </a:rPr>
              <a:t>1</a:t>
            </a:r>
            <a:endParaRPr lang="en-GB" sz="2000" b="1" dirty="0">
              <a:latin typeface="Arial" panose="020B0604020202020204" pitchFamily="34" charset="0"/>
              <a:cs typeface="Arial" panose="020B0604020202020204" pitchFamily="34" charset="0"/>
            </a:endParaRPr>
          </a:p>
        </p:txBody>
      </p:sp>
      <p:sp>
        <p:nvSpPr>
          <p:cNvPr id="19" name="TextBox 18">
            <a:extLst>
              <a:ext uri="{FF2B5EF4-FFF2-40B4-BE49-F238E27FC236}">
                <a16:creationId xmlns:a16="http://schemas.microsoft.com/office/drawing/2014/main" id="{230779EC-C842-43D7-8204-453B0A0C5535}"/>
              </a:ext>
            </a:extLst>
          </p:cNvPr>
          <p:cNvSpPr txBox="1"/>
          <p:nvPr/>
        </p:nvSpPr>
        <p:spPr>
          <a:xfrm>
            <a:off x="9357514" y="2283798"/>
            <a:ext cx="426128" cy="400110"/>
          </a:xfrm>
          <a:prstGeom prst="rect">
            <a:avLst/>
          </a:prstGeom>
          <a:noFill/>
        </p:spPr>
        <p:txBody>
          <a:bodyPr wrap="square" rtlCol="0">
            <a:spAutoFit/>
          </a:bodyPr>
          <a:lstStyle/>
          <a:p>
            <a:r>
              <a:rPr lang="en-US" sz="2000" b="1" dirty="0">
                <a:solidFill>
                  <a:schemeClr val="bg1"/>
                </a:solidFill>
                <a:latin typeface="Arial" panose="020B0604020202020204" pitchFamily="34" charset="0"/>
                <a:cs typeface="Arial" panose="020B0604020202020204" pitchFamily="34" charset="0"/>
              </a:rPr>
              <a:t>2</a:t>
            </a:r>
            <a:endParaRPr lang="en-GB" sz="2000" b="1" dirty="0">
              <a:solidFill>
                <a:schemeClr val="bg1"/>
              </a:solidFill>
              <a:latin typeface="Arial" panose="020B0604020202020204" pitchFamily="34" charset="0"/>
              <a:cs typeface="Arial" panose="020B0604020202020204" pitchFamily="34" charset="0"/>
            </a:endParaRPr>
          </a:p>
        </p:txBody>
      </p:sp>
      <p:sp>
        <p:nvSpPr>
          <p:cNvPr id="20" name="TextBox 19">
            <a:extLst>
              <a:ext uri="{FF2B5EF4-FFF2-40B4-BE49-F238E27FC236}">
                <a16:creationId xmlns:a16="http://schemas.microsoft.com/office/drawing/2014/main" id="{AFC89F57-C51C-4F33-931C-944D4E0C0696}"/>
              </a:ext>
            </a:extLst>
          </p:cNvPr>
          <p:cNvSpPr txBox="1"/>
          <p:nvPr/>
        </p:nvSpPr>
        <p:spPr>
          <a:xfrm>
            <a:off x="11648461" y="2283798"/>
            <a:ext cx="426128" cy="400110"/>
          </a:xfrm>
          <a:prstGeom prst="rect">
            <a:avLst/>
          </a:prstGeom>
          <a:noFill/>
        </p:spPr>
        <p:txBody>
          <a:bodyPr wrap="square" rtlCol="0">
            <a:spAutoFit/>
          </a:bodyPr>
          <a:lstStyle/>
          <a:p>
            <a:r>
              <a:rPr lang="en-US" sz="2000" b="1" dirty="0">
                <a:solidFill>
                  <a:schemeClr val="bg1"/>
                </a:solidFill>
                <a:latin typeface="Arial" panose="020B0604020202020204" pitchFamily="34" charset="0"/>
                <a:cs typeface="Arial" panose="020B0604020202020204" pitchFamily="34" charset="0"/>
              </a:rPr>
              <a:t>3</a:t>
            </a:r>
            <a:endParaRPr lang="en-GB" sz="2000" b="1" dirty="0">
              <a:solidFill>
                <a:schemeClr val="bg1"/>
              </a:solidFill>
              <a:latin typeface="Arial" panose="020B0604020202020204" pitchFamily="34" charset="0"/>
              <a:cs typeface="Arial" panose="020B0604020202020204" pitchFamily="34" charset="0"/>
            </a:endParaRPr>
          </a:p>
        </p:txBody>
      </p:sp>
      <p:sp>
        <p:nvSpPr>
          <p:cNvPr id="21" name="TextBox 20">
            <a:extLst>
              <a:ext uri="{FF2B5EF4-FFF2-40B4-BE49-F238E27FC236}">
                <a16:creationId xmlns:a16="http://schemas.microsoft.com/office/drawing/2014/main" id="{188C909A-4AB9-4A93-BC75-DD599D1B67BA}"/>
              </a:ext>
            </a:extLst>
          </p:cNvPr>
          <p:cNvSpPr txBox="1"/>
          <p:nvPr/>
        </p:nvSpPr>
        <p:spPr>
          <a:xfrm>
            <a:off x="7063041" y="4244948"/>
            <a:ext cx="426128" cy="400110"/>
          </a:xfrm>
          <a:prstGeom prst="rect">
            <a:avLst/>
          </a:prstGeom>
          <a:noFill/>
        </p:spPr>
        <p:txBody>
          <a:bodyPr wrap="square" rtlCol="0">
            <a:spAutoFit/>
          </a:bodyPr>
          <a:lstStyle/>
          <a:p>
            <a:r>
              <a:rPr lang="en-US" sz="2000" b="1" dirty="0">
                <a:solidFill>
                  <a:schemeClr val="bg1"/>
                </a:solidFill>
                <a:latin typeface="Arial" panose="020B0604020202020204" pitchFamily="34" charset="0"/>
                <a:cs typeface="Arial" panose="020B0604020202020204" pitchFamily="34" charset="0"/>
              </a:rPr>
              <a:t>4</a:t>
            </a:r>
            <a:endParaRPr lang="en-GB" sz="2000" b="1" dirty="0">
              <a:solidFill>
                <a:schemeClr val="bg1"/>
              </a:solidFill>
              <a:latin typeface="Arial" panose="020B0604020202020204" pitchFamily="34" charset="0"/>
              <a:cs typeface="Arial" panose="020B0604020202020204" pitchFamily="34" charset="0"/>
            </a:endParaRPr>
          </a:p>
        </p:txBody>
      </p:sp>
      <p:sp>
        <p:nvSpPr>
          <p:cNvPr id="22" name="TextBox 21">
            <a:extLst>
              <a:ext uri="{FF2B5EF4-FFF2-40B4-BE49-F238E27FC236}">
                <a16:creationId xmlns:a16="http://schemas.microsoft.com/office/drawing/2014/main" id="{2E4E61B2-EE4E-46A8-8AAA-6B5EE2A6AC06}"/>
              </a:ext>
            </a:extLst>
          </p:cNvPr>
          <p:cNvSpPr txBox="1"/>
          <p:nvPr/>
        </p:nvSpPr>
        <p:spPr>
          <a:xfrm>
            <a:off x="9357514" y="4244948"/>
            <a:ext cx="426128" cy="400110"/>
          </a:xfrm>
          <a:prstGeom prst="rect">
            <a:avLst/>
          </a:prstGeom>
          <a:noFill/>
        </p:spPr>
        <p:txBody>
          <a:bodyPr wrap="square" rtlCol="0">
            <a:spAutoFit/>
          </a:bodyPr>
          <a:lstStyle/>
          <a:p>
            <a:r>
              <a:rPr lang="en-US" sz="2000" b="1" dirty="0">
                <a:solidFill>
                  <a:schemeClr val="bg1"/>
                </a:solidFill>
                <a:latin typeface="Arial" panose="020B0604020202020204" pitchFamily="34" charset="0"/>
                <a:cs typeface="Arial" panose="020B0604020202020204" pitchFamily="34" charset="0"/>
              </a:rPr>
              <a:t>5</a:t>
            </a:r>
            <a:endParaRPr lang="en-GB" sz="2000" b="1" dirty="0">
              <a:solidFill>
                <a:schemeClr val="bg1"/>
              </a:solidFill>
              <a:latin typeface="Arial" panose="020B0604020202020204" pitchFamily="34" charset="0"/>
              <a:cs typeface="Arial" panose="020B0604020202020204" pitchFamily="34" charset="0"/>
            </a:endParaRPr>
          </a:p>
        </p:txBody>
      </p:sp>
      <p:sp>
        <p:nvSpPr>
          <p:cNvPr id="23" name="TextBox 22">
            <a:extLst>
              <a:ext uri="{FF2B5EF4-FFF2-40B4-BE49-F238E27FC236}">
                <a16:creationId xmlns:a16="http://schemas.microsoft.com/office/drawing/2014/main" id="{0F0D9229-BFBD-44A9-A6C9-27488968CC88}"/>
              </a:ext>
            </a:extLst>
          </p:cNvPr>
          <p:cNvSpPr txBox="1"/>
          <p:nvPr/>
        </p:nvSpPr>
        <p:spPr>
          <a:xfrm>
            <a:off x="11648461" y="4244948"/>
            <a:ext cx="426128" cy="400110"/>
          </a:xfrm>
          <a:prstGeom prst="rect">
            <a:avLst/>
          </a:prstGeom>
          <a:noFill/>
        </p:spPr>
        <p:txBody>
          <a:bodyPr wrap="square" rtlCol="0">
            <a:spAutoFit/>
          </a:bodyPr>
          <a:lstStyle/>
          <a:p>
            <a:r>
              <a:rPr lang="en-US" sz="2000" b="1" dirty="0">
                <a:latin typeface="Arial" panose="020B0604020202020204" pitchFamily="34" charset="0"/>
                <a:cs typeface="Arial" panose="020B0604020202020204" pitchFamily="34" charset="0"/>
              </a:rPr>
              <a:t>6</a:t>
            </a:r>
            <a:endParaRPr lang="en-GB" sz="2000" b="1" dirty="0">
              <a:latin typeface="Arial" panose="020B0604020202020204" pitchFamily="34" charset="0"/>
              <a:cs typeface="Arial" panose="020B0604020202020204" pitchFamily="34" charset="0"/>
            </a:endParaRPr>
          </a:p>
        </p:txBody>
      </p:sp>
      <p:sp>
        <p:nvSpPr>
          <p:cNvPr id="24" name="TextBox 23">
            <a:extLst>
              <a:ext uri="{FF2B5EF4-FFF2-40B4-BE49-F238E27FC236}">
                <a16:creationId xmlns:a16="http://schemas.microsoft.com/office/drawing/2014/main" id="{4B1C3CFF-34AF-4AAC-8F34-DBD61EE3EA82}"/>
              </a:ext>
            </a:extLst>
          </p:cNvPr>
          <p:cNvSpPr txBox="1"/>
          <p:nvPr/>
        </p:nvSpPr>
        <p:spPr>
          <a:xfrm>
            <a:off x="7405960" y="5863315"/>
            <a:ext cx="3235026" cy="307777"/>
          </a:xfrm>
          <a:prstGeom prst="rect">
            <a:avLst/>
          </a:prstGeom>
          <a:noFill/>
        </p:spPr>
        <p:txBody>
          <a:bodyPr wrap="square">
            <a:spAutoFit/>
          </a:bodyPr>
          <a:lstStyle/>
          <a:p>
            <a:pPr marL="0" indent="0">
              <a:buNone/>
            </a:pPr>
            <a:r>
              <a:rPr lang="en-US" sz="1400" dirty="0">
                <a:latin typeface="Arial" panose="020B0604020202020204" pitchFamily="34" charset="0"/>
                <a:cs typeface="Arial" panose="020B0604020202020204" pitchFamily="34" charset="0"/>
              </a:rPr>
              <a:t>A mackerel being ‘butterfly filleted’</a:t>
            </a:r>
          </a:p>
        </p:txBody>
      </p:sp>
    </p:spTree>
    <p:extLst>
      <p:ext uri="{BB962C8B-B14F-4D97-AF65-F5344CB8AC3E}">
        <p14:creationId xmlns:p14="http://schemas.microsoft.com/office/powerpoint/2010/main" val="42491725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Pin-boning</a:t>
            </a:r>
          </a:p>
        </p:txBody>
      </p:sp>
      <p:sp>
        <p:nvSpPr>
          <p:cNvPr id="3" name="Subtitle 2"/>
          <p:cNvSpPr>
            <a:spLocks noGrp="1"/>
          </p:cNvSpPr>
          <p:nvPr>
            <p:ph type="subTitle" idx="1"/>
          </p:nvPr>
        </p:nvSpPr>
        <p:spPr>
          <a:xfrm>
            <a:off x="1169276" y="2571092"/>
            <a:ext cx="4588429" cy="3600000"/>
          </a:xfrm>
        </p:spPr>
        <p:txBody>
          <a:bodyPr/>
          <a:lstStyle/>
          <a:p>
            <a:pPr marL="0" indent="0">
              <a:buNone/>
            </a:pPr>
            <a:r>
              <a:rPr lang="en-US" sz="2000" dirty="0">
                <a:latin typeface="Arial"/>
                <a:cs typeface="Arial"/>
              </a:rPr>
              <a:t>Filleting a fish usually cuts away the fish from the main skeleton, but often small bones are still left and need to be removed. </a:t>
            </a:r>
            <a:endParaRPr lang="en-US">
              <a:latin typeface="Arial"/>
              <a:cs typeface="Arial"/>
            </a:endParaRPr>
          </a:p>
          <a:p>
            <a:pPr marL="0" indent="0">
              <a:buNone/>
            </a:pPr>
            <a:r>
              <a:rPr lang="en-US" sz="2000" dirty="0">
                <a:latin typeface="Arial"/>
                <a:cs typeface="Arial"/>
              </a:rPr>
              <a:t>This is known as ‘pin-boning’, as these bones are often very small (like a pin).</a:t>
            </a:r>
            <a:endParaRPr lang="en-US" dirty="0">
              <a:latin typeface="Arial"/>
              <a:cs typeface="Arial"/>
            </a:endParaRPr>
          </a:p>
        </p:txBody>
      </p:sp>
      <p:pic>
        <p:nvPicPr>
          <p:cNvPr id="5" name="Picture 4" descr="A picture containing indoor, person&#10;&#10;Description automatically generated">
            <a:extLst>
              <a:ext uri="{FF2B5EF4-FFF2-40B4-BE49-F238E27FC236}">
                <a16:creationId xmlns:a16="http://schemas.microsoft.com/office/drawing/2014/main" id="{F495CEA6-EA40-440B-AF02-D68243766B91}"/>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6817311" y="2283798"/>
            <a:ext cx="4854975" cy="3236650"/>
          </a:xfrm>
          <a:prstGeom prst="rect">
            <a:avLst/>
          </a:prstGeom>
        </p:spPr>
      </p:pic>
      <p:sp>
        <p:nvSpPr>
          <p:cNvPr id="6" name="TextBox 5">
            <a:extLst>
              <a:ext uri="{FF2B5EF4-FFF2-40B4-BE49-F238E27FC236}">
                <a16:creationId xmlns:a16="http://schemas.microsoft.com/office/drawing/2014/main" id="{124D1F02-3A19-4F78-B8B6-C22F13FAE528}"/>
              </a:ext>
            </a:extLst>
          </p:cNvPr>
          <p:cNvSpPr txBox="1"/>
          <p:nvPr/>
        </p:nvSpPr>
        <p:spPr>
          <a:xfrm>
            <a:off x="6817311" y="5738660"/>
            <a:ext cx="4780503" cy="523220"/>
          </a:xfrm>
          <a:prstGeom prst="rect">
            <a:avLst/>
          </a:prstGeom>
          <a:noFill/>
        </p:spPr>
        <p:txBody>
          <a:bodyPr wrap="square">
            <a:spAutoFit/>
          </a:bodyPr>
          <a:lstStyle/>
          <a:p>
            <a:pPr marL="0" indent="0" algn="ctr">
              <a:buNone/>
            </a:pPr>
            <a:r>
              <a:rPr lang="en-US" sz="1400" dirty="0">
                <a:latin typeface="Arial" panose="020B0604020202020204" pitchFamily="34" charset="0"/>
                <a:cs typeface="Arial" panose="020B0604020202020204" pitchFamily="34" charset="0"/>
              </a:rPr>
              <a:t>Fishmongers using tweezers to remove the pin bones from salmon fillets</a:t>
            </a:r>
          </a:p>
        </p:txBody>
      </p:sp>
    </p:spTree>
    <p:extLst>
      <p:ext uri="{BB962C8B-B14F-4D97-AF65-F5344CB8AC3E}">
        <p14:creationId xmlns:p14="http://schemas.microsoft.com/office/powerpoint/2010/main" val="35455082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Preparing fillets</a:t>
            </a:r>
          </a:p>
        </p:txBody>
      </p:sp>
      <p:sp>
        <p:nvSpPr>
          <p:cNvPr id="3" name="Subtitle 2"/>
          <p:cNvSpPr>
            <a:spLocks noGrp="1"/>
          </p:cNvSpPr>
          <p:nvPr>
            <p:ph type="subTitle" idx="1"/>
          </p:nvPr>
        </p:nvSpPr>
        <p:spPr>
          <a:xfrm>
            <a:off x="1169276" y="2571092"/>
            <a:ext cx="4858662" cy="3600000"/>
          </a:xfrm>
        </p:spPr>
        <p:txBody>
          <a:bodyPr/>
          <a:lstStyle/>
          <a:p>
            <a:pPr marL="0" indent="0">
              <a:buNone/>
            </a:pPr>
            <a:r>
              <a:rPr lang="en-US" sz="2000" dirty="0">
                <a:latin typeface="Arial"/>
                <a:cs typeface="Arial"/>
              </a:rPr>
              <a:t>Once all of the bones are removed, the fillet is trimmed at the edges.</a:t>
            </a:r>
          </a:p>
          <a:p>
            <a:pPr marL="0" indent="0">
              <a:buNone/>
            </a:pPr>
            <a:r>
              <a:rPr lang="en-US" sz="2000" dirty="0">
                <a:latin typeface="Arial"/>
                <a:cs typeface="Arial"/>
              </a:rPr>
              <a:t>For larger fish, such as salmon, the whole fillet is cut into portions.</a:t>
            </a:r>
          </a:p>
          <a:p>
            <a:pPr marL="0" indent="0">
              <a:buNone/>
            </a:pPr>
            <a:r>
              <a:rPr lang="en-US" sz="2000" dirty="0"/>
              <a:t>Before cooking, the fish fillets may be </a:t>
            </a:r>
            <a:r>
              <a:rPr lang="en-US" sz="2000" dirty="0" err="1"/>
              <a:t>marinaded</a:t>
            </a:r>
            <a:r>
              <a:rPr lang="en-US" sz="2000" dirty="0"/>
              <a:t> or seasoned with herbs, citrus fruit or other </a:t>
            </a:r>
            <a:r>
              <a:rPr lang="en-US" sz="2000" dirty="0" err="1"/>
              <a:t>flavourings</a:t>
            </a:r>
            <a:r>
              <a:rPr lang="en-US" sz="2000" dirty="0"/>
              <a:t>.</a:t>
            </a:r>
          </a:p>
        </p:txBody>
      </p:sp>
      <p:pic>
        <p:nvPicPr>
          <p:cNvPr id="5" name="Picture 4" descr="A close - up of a salmon&#10;&#10;Description automatically generated with low confidence">
            <a:extLst>
              <a:ext uri="{FF2B5EF4-FFF2-40B4-BE49-F238E27FC236}">
                <a16:creationId xmlns:a16="http://schemas.microsoft.com/office/drawing/2014/main" id="{6F4657E8-A3A6-4B65-9402-7C26CDF9B610}"/>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114793" y="2283797"/>
            <a:ext cx="4372911" cy="3769449"/>
          </a:xfrm>
          <a:prstGeom prst="rect">
            <a:avLst/>
          </a:prstGeom>
        </p:spPr>
      </p:pic>
    </p:spTree>
    <p:extLst>
      <p:ext uri="{BB962C8B-B14F-4D97-AF65-F5344CB8AC3E}">
        <p14:creationId xmlns:p14="http://schemas.microsoft.com/office/powerpoint/2010/main" val="35384994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D5B78CA333243439763E4169A5FEB7F" ma:contentTypeVersion="13" ma:contentTypeDescription="Create a new document." ma:contentTypeScope="" ma:versionID="5029caf337f57718e1c0dfef63cd682c">
  <xsd:schema xmlns:xsd="http://www.w3.org/2001/XMLSchema" xmlns:xs="http://www.w3.org/2001/XMLSchema" xmlns:p="http://schemas.microsoft.com/office/2006/metadata/properties" xmlns:ns2="c53071f4-7f44-43fd-895c-8e7b6a3746b0" xmlns:ns3="ead97cfe-a968-427f-b02b-893e6ba0355a" targetNamespace="http://schemas.microsoft.com/office/2006/metadata/properties" ma:root="true" ma:fieldsID="fe479430d16b5c2b356496b4bcff2c34" ns2:_="" ns3:_="">
    <xsd:import namespace="c53071f4-7f44-43fd-895c-8e7b6a3746b0"/>
    <xsd:import namespace="ead97cfe-a968-427f-b02b-893e6ba0355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53071f4-7f44-43fd-895c-8e7b6a3746b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ead97cfe-a968-427f-b02b-893e6ba0355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ead97cfe-a968-427f-b02b-893e6ba0355a">
      <UserInfo>
        <DisplayName>Roy Ballam</DisplayName>
        <AccountId>13</AccountId>
        <AccountType/>
      </UserInfo>
      <UserInfo>
        <DisplayName>Ewen Trafford</DisplayName>
        <AccountId>42</AccountId>
        <AccountType/>
      </UserInfo>
    </SharedWithUsers>
  </documentManagement>
</p:properties>
</file>

<file path=customXml/itemProps1.xml><?xml version="1.0" encoding="utf-8"?>
<ds:datastoreItem xmlns:ds="http://schemas.openxmlformats.org/officeDocument/2006/customXml" ds:itemID="{FAB0C024-72FC-4899-8271-F487ACE7846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53071f4-7f44-43fd-895c-8e7b6a3746b0"/>
    <ds:schemaRef ds:uri="ead97cfe-a968-427f-b02b-893e6ba0355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A35FE08-999B-420A-8570-722913E21C0C}">
  <ds:schemaRefs>
    <ds:schemaRef ds:uri="http://schemas.microsoft.com/sharepoint/v3/contenttype/forms"/>
  </ds:schemaRefs>
</ds:datastoreItem>
</file>

<file path=customXml/itemProps3.xml><?xml version="1.0" encoding="utf-8"?>
<ds:datastoreItem xmlns:ds="http://schemas.openxmlformats.org/officeDocument/2006/customXml" ds:itemID="{22AA4653-4AE2-4854-8E1C-E286E4AECE6D}">
  <ds:schemaRefs>
    <ds:schemaRef ds:uri="c53071f4-7f44-43fd-895c-8e7b6a3746b0"/>
    <ds:schemaRef ds:uri="http://purl.org/dc/dcmitype/"/>
    <ds:schemaRef ds:uri="http://schemas.microsoft.com/office/infopath/2007/PartnerControls"/>
    <ds:schemaRef ds:uri="http://purl.org/dc/elements/1.1/"/>
    <ds:schemaRef ds:uri="http://schemas.microsoft.com/office/2006/metadata/properties"/>
    <ds:schemaRef ds:uri="ead97cfe-a968-427f-b02b-893e6ba0355a"/>
    <ds:schemaRef ds:uri="http://schemas.microsoft.com/office/2006/documentManagement/types"/>
    <ds:schemaRef ds:uri="http://purl.org/dc/term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2020</TotalTime>
  <Words>1249</Words>
  <Application>Microsoft Office PowerPoint</Application>
  <PresentationFormat>Widescreen</PresentationFormat>
  <Paragraphs>86</Paragraphs>
  <Slides>16</Slides>
  <Notes>0</Notes>
  <HiddenSlides>0</HiddenSlides>
  <MMClips>0</MMClips>
  <ScaleCrop>false</ScaleCrop>
  <HeadingPairs>
    <vt:vector size="6" baseType="variant">
      <vt:variant>
        <vt:lpstr>Fonts Used</vt:lpstr>
      </vt:variant>
      <vt:variant>
        <vt:i4>2</vt:i4>
      </vt:variant>
      <vt:variant>
        <vt:lpstr>Theme</vt:lpstr>
      </vt:variant>
      <vt:variant>
        <vt:i4>4</vt:i4>
      </vt:variant>
      <vt:variant>
        <vt:lpstr>Slide Titles</vt:lpstr>
      </vt:variant>
      <vt:variant>
        <vt:i4>16</vt:i4>
      </vt:variant>
    </vt:vector>
  </HeadingPairs>
  <TitlesOfParts>
    <vt:vector size="22" baseType="lpstr">
      <vt:lpstr>Arial</vt:lpstr>
      <vt:lpstr>Calibri</vt:lpstr>
      <vt:lpstr>Office Theme</vt:lpstr>
      <vt:lpstr>Custom Design</vt:lpstr>
      <vt:lpstr>1_Custom Design</vt:lpstr>
      <vt:lpstr>3_Custom Design</vt:lpstr>
      <vt:lpstr>Preparing and cooking fish</vt:lpstr>
      <vt:lpstr>Cooking with fish</vt:lpstr>
      <vt:lpstr>Buying fish</vt:lpstr>
      <vt:lpstr>Preparing whole fish</vt:lpstr>
      <vt:lpstr>Descaling</vt:lpstr>
      <vt:lpstr>Gutting</vt:lpstr>
      <vt:lpstr>Filleting</vt:lpstr>
      <vt:lpstr>Pin-boning</vt:lpstr>
      <vt:lpstr>Preparing fillets</vt:lpstr>
      <vt:lpstr>Different ways to cook fish</vt:lpstr>
      <vt:lpstr>Sautéing and frying</vt:lpstr>
      <vt:lpstr>Grilling</vt:lpstr>
      <vt:lpstr>Poaching</vt:lpstr>
      <vt:lpstr>Baking</vt:lpstr>
      <vt:lpstr>Deep frying</vt:lpstr>
      <vt:lpstr>Preparing and cooking fish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Glenn Carter</dc:creator>
  <cp:lastModifiedBy>Frances Meek</cp:lastModifiedBy>
  <cp:revision>204</cp:revision>
  <dcterms:created xsi:type="dcterms:W3CDTF">2018-10-10T09:22:08Z</dcterms:created>
  <dcterms:modified xsi:type="dcterms:W3CDTF">2021-05-21T12:57:49Z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0x010100BD5B78CA333243439763E4169A5FEB7F</vt:lpwstr>
  </property>
</Properties>
</file>