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  <Override PartName="/ppt/changesInfos/changesInfo1.xml" ContentType="application/vnd.ms-powerpoint.changes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  <p:sldMasterId id="2147483650" r:id="rId5"/>
    <p:sldMasterId id="2147483652" r:id="rId6"/>
    <p:sldMasterId id="2147483656" r:id="rId7"/>
  </p:sldMasterIdLst>
  <p:sldIdLst>
    <p:sldId id="256" r:id="rId8"/>
    <p:sldId id="265" r:id="rId9"/>
    <p:sldId id="279" r:id="rId10"/>
    <p:sldId id="272" r:id="rId11"/>
    <p:sldId id="267" r:id="rId12"/>
    <p:sldId id="278" r:id="rId13"/>
    <p:sldId id="264" r:id="rId14"/>
    <p:sldId id="274" r:id="rId15"/>
    <p:sldId id="273" r:id="rId16"/>
    <p:sldId id="275" r:id="rId17"/>
    <p:sldId id="277" r:id="rId18"/>
    <p:sldId id="276" r:id="rId19"/>
    <p:sldId id="271" r:id="rId20"/>
    <p:sldId id="261" r:id="rId2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es Meek" initials="FM" lastIdx="27" clrIdx="0">
    <p:extLst>
      <p:ext uri="{19B8F6BF-5375-455C-9EA6-DF929625EA0E}">
        <p15:presenceInfo xmlns:p15="http://schemas.microsoft.com/office/powerpoint/2012/main" userId="Frances Meek" providerId="None"/>
      </p:ext>
    </p:extLst>
  </p:cmAuthor>
  <p:cmAuthor id="2" name="Ewen Trafford" initials="ET" lastIdx="1" clrIdx="1">
    <p:extLst>
      <p:ext uri="{19B8F6BF-5375-455C-9EA6-DF929625EA0E}">
        <p15:presenceInfo xmlns:p15="http://schemas.microsoft.com/office/powerpoint/2012/main" userId="S::e.trafford@nutrition.org.uk::e520b4bf-a196-48b7-bc10-b1590a457da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CE3C2"/>
    <a:srgbClr val="EF9F3F"/>
    <a:srgbClr val="F9D4B6"/>
    <a:srgbClr val="EDAD80"/>
    <a:srgbClr val="E46B2F"/>
    <a:srgbClr val="ED6B1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6E40355-D069-44D4-9AAC-3AC9F6DDDD99}" v="19" dt="2021-03-15T08:20:09.826"/>
    <p1510:client id="{F811B79F-C0A7-2000-B618-38F73914DF42}" v="4" dt="2021-03-23T11:59:10.42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875"/>
    <p:restoredTop sz="94655"/>
  </p:normalViewPr>
  <p:slideViewPr>
    <p:cSldViewPr snapToGrid="0" snapToObjects="1">
      <p:cViewPr varScale="1">
        <p:scale>
          <a:sx n="66" d="100"/>
          <a:sy n="66" d="100"/>
        </p:scale>
        <p:origin x="640" y="3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1.xml"/><Relationship Id="rId13" Type="http://schemas.openxmlformats.org/officeDocument/2006/relationships/slide" Target="slides/slide6.xml"/><Relationship Id="rId18" Type="http://schemas.openxmlformats.org/officeDocument/2006/relationships/slide" Target="slides/slide11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slide" Target="slides/slide14.xml"/><Relationship Id="rId7" Type="http://schemas.openxmlformats.org/officeDocument/2006/relationships/slideMaster" Target="slideMasters/slideMaster4.xml"/><Relationship Id="rId12" Type="http://schemas.openxmlformats.org/officeDocument/2006/relationships/slide" Target="slides/slide5.xml"/><Relationship Id="rId17" Type="http://schemas.openxmlformats.org/officeDocument/2006/relationships/slide" Target="slides/slide10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9.xml"/><Relationship Id="rId20" Type="http://schemas.openxmlformats.org/officeDocument/2006/relationships/slide" Target="slides/slide13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4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8.xml"/><Relationship Id="rId23" Type="http://schemas.openxmlformats.org/officeDocument/2006/relationships/presProps" Target="presProps.xml"/><Relationship Id="rId28" Type="http://schemas.microsoft.com/office/2015/10/relationships/revisionInfo" Target="revisionInfo.xml"/><Relationship Id="rId10" Type="http://schemas.openxmlformats.org/officeDocument/2006/relationships/slide" Target="slides/slide3.xml"/><Relationship Id="rId19" Type="http://schemas.openxmlformats.org/officeDocument/2006/relationships/slide" Target="slides/slide12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2.xml"/><Relationship Id="rId14" Type="http://schemas.openxmlformats.org/officeDocument/2006/relationships/slide" Target="slides/slide7.xml"/><Relationship Id="rId22" Type="http://schemas.openxmlformats.org/officeDocument/2006/relationships/commentAuthors" Target="commentAuthors.xml"/><Relationship Id="rId27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wen Trafford" userId="e520b4bf-a196-48b7-bc10-b1590a457daa" providerId="ADAL" clId="{142DBAB7-1EF7-405B-93C9-45E7CCF63BCE}"/>
    <pc:docChg chg="custSel addSld delSld modSld">
      <pc:chgData name="Ewen Trafford" userId="e520b4bf-a196-48b7-bc10-b1590a457daa" providerId="ADAL" clId="{142DBAB7-1EF7-405B-93C9-45E7CCF63BCE}" dt="2021-01-27T07:56:26.812" v="4828" actId="20577"/>
      <pc:docMkLst>
        <pc:docMk/>
      </pc:docMkLst>
      <pc:sldChg chg="modSp mod">
        <pc:chgData name="Ewen Trafford" userId="e520b4bf-a196-48b7-bc10-b1590a457daa" providerId="ADAL" clId="{142DBAB7-1EF7-405B-93C9-45E7CCF63BCE}" dt="2021-01-26T19:38:01.574" v="5" actId="20577"/>
        <pc:sldMkLst>
          <pc:docMk/>
          <pc:sldMk cId="1955166399" sldId="256"/>
        </pc:sldMkLst>
        <pc:spChg chg="mod">
          <ac:chgData name="Ewen Trafford" userId="e520b4bf-a196-48b7-bc10-b1590a457daa" providerId="ADAL" clId="{142DBAB7-1EF7-405B-93C9-45E7CCF63BCE}" dt="2021-01-26T19:38:01.574" v="5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delSp del mod">
        <pc:chgData name="Ewen Trafford" userId="e520b4bf-a196-48b7-bc10-b1590a457daa" providerId="ADAL" clId="{142DBAB7-1EF7-405B-93C9-45E7CCF63BCE}" dt="2021-01-26T19:38:45.573" v="55" actId="47"/>
        <pc:sldMkLst>
          <pc:docMk/>
          <pc:sldMk cId="1740713487" sldId="259"/>
        </pc:sldMkLst>
        <pc:picChg chg="del">
          <ac:chgData name="Ewen Trafford" userId="e520b4bf-a196-48b7-bc10-b1590a457daa" providerId="ADAL" clId="{142DBAB7-1EF7-405B-93C9-45E7CCF63BCE}" dt="2021-01-26T19:38:28.829" v="35" actId="478"/>
          <ac:picMkLst>
            <pc:docMk/>
            <pc:sldMk cId="1740713487" sldId="259"/>
            <ac:picMk id="5" creationId="{300B707C-23E4-4AB5-BBDA-B39A52EFDCB4}"/>
          </ac:picMkLst>
        </pc:picChg>
      </pc:sldChg>
      <pc:sldChg chg="del">
        <pc:chgData name="Ewen Trafford" userId="e520b4bf-a196-48b7-bc10-b1590a457daa" providerId="ADAL" clId="{142DBAB7-1EF7-405B-93C9-45E7CCF63BCE}" dt="2021-01-26T19:38:34.542" v="39" actId="47"/>
        <pc:sldMkLst>
          <pc:docMk/>
          <pc:sldMk cId="1833689877" sldId="260"/>
        </pc:sldMkLst>
      </pc:sldChg>
      <pc:sldChg chg="modSp mod">
        <pc:chgData name="Ewen Trafford" userId="e520b4bf-a196-48b7-bc10-b1590a457daa" providerId="ADAL" clId="{142DBAB7-1EF7-405B-93C9-45E7CCF63BCE}" dt="2021-01-26T19:38:10.094" v="19" actId="20577"/>
        <pc:sldMkLst>
          <pc:docMk/>
          <pc:sldMk cId="2302005153" sldId="261"/>
        </pc:sldMkLst>
        <pc:spChg chg="mod">
          <ac:chgData name="Ewen Trafford" userId="e520b4bf-a196-48b7-bc10-b1590a457daa" providerId="ADAL" clId="{142DBAB7-1EF7-405B-93C9-45E7CCF63BCE}" dt="2021-01-26T19:38:10.094" v="19" actId="20577"/>
          <ac:spMkLst>
            <pc:docMk/>
            <pc:sldMk cId="2302005153" sldId="261"/>
            <ac:spMk id="2" creationId="{00000000-0000-0000-0000-000000000000}"/>
          </ac:spMkLst>
        </pc:spChg>
      </pc:sldChg>
      <pc:sldChg chg="addSp modSp mod">
        <pc:chgData name="Ewen Trafford" userId="e520b4bf-a196-48b7-bc10-b1590a457daa" providerId="ADAL" clId="{142DBAB7-1EF7-405B-93C9-45E7CCF63BCE}" dt="2021-01-26T20:04:40.873" v="1674" actId="20577"/>
        <pc:sldMkLst>
          <pc:docMk/>
          <pc:sldMk cId="2321399889" sldId="262"/>
        </pc:sldMkLst>
        <pc:spChg chg="mod">
          <ac:chgData name="Ewen Trafford" userId="e520b4bf-a196-48b7-bc10-b1590a457daa" providerId="ADAL" clId="{142DBAB7-1EF7-405B-93C9-45E7CCF63BCE}" dt="2021-01-26T19:42:18.474" v="121" actId="20577"/>
          <ac:spMkLst>
            <pc:docMk/>
            <pc:sldMk cId="2321399889" sldId="262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6T20:04:40.873" v="1674" actId="20577"/>
          <ac:spMkLst>
            <pc:docMk/>
            <pc:sldMk cId="2321399889" sldId="262"/>
            <ac:spMk id="3" creationId="{00000000-0000-0000-0000-000000000000}"/>
          </ac:spMkLst>
        </pc:spChg>
        <pc:spChg chg="add mod">
          <ac:chgData name="Ewen Trafford" userId="e520b4bf-a196-48b7-bc10-b1590a457daa" providerId="ADAL" clId="{142DBAB7-1EF7-405B-93C9-45E7CCF63BCE}" dt="2021-01-26T20:04:34.508" v="1673" actId="1076"/>
          <ac:spMkLst>
            <pc:docMk/>
            <pc:sldMk cId="2321399889" sldId="262"/>
            <ac:spMk id="8" creationId="{CCB79F7F-B9FA-4D9B-AE99-A15D98BF625E}"/>
          </ac:spMkLst>
        </pc:spChg>
        <pc:picChg chg="add mod">
          <ac:chgData name="Ewen Trafford" userId="e520b4bf-a196-48b7-bc10-b1590a457daa" providerId="ADAL" clId="{142DBAB7-1EF7-405B-93C9-45E7CCF63BCE}" dt="2021-01-26T20:03:13.745" v="1490" actId="1076"/>
          <ac:picMkLst>
            <pc:docMk/>
            <pc:sldMk cId="2321399889" sldId="262"/>
            <ac:picMk id="5" creationId="{3CF3AE63-B1FF-4411-B82C-1CB01461F116}"/>
          </ac:picMkLst>
        </pc:picChg>
        <pc:picChg chg="add mod">
          <ac:chgData name="Ewen Trafford" userId="e520b4bf-a196-48b7-bc10-b1590a457daa" providerId="ADAL" clId="{142DBAB7-1EF7-405B-93C9-45E7CCF63BCE}" dt="2021-01-26T20:03:19.840" v="1493" actId="1076"/>
          <ac:picMkLst>
            <pc:docMk/>
            <pc:sldMk cId="2321399889" sldId="262"/>
            <ac:picMk id="7" creationId="{FF370FCE-831D-4ADC-80B0-B6790067C5D0}"/>
          </ac:picMkLst>
        </pc:picChg>
      </pc:sldChg>
      <pc:sldChg chg="modSp del mod">
        <pc:chgData name="Ewen Trafford" userId="e520b4bf-a196-48b7-bc10-b1590a457daa" providerId="ADAL" clId="{142DBAB7-1EF7-405B-93C9-45E7CCF63BCE}" dt="2021-01-26T19:42:20.473" v="122" actId="47"/>
        <pc:sldMkLst>
          <pc:docMk/>
          <pc:sldMk cId="242488030" sldId="263"/>
        </pc:sldMkLst>
        <pc:spChg chg="mod">
          <ac:chgData name="Ewen Trafford" userId="e520b4bf-a196-48b7-bc10-b1590a457daa" providerId="ADAL" clId="{142DBAB7-1EF7-405B-93C9-45E7CCF63BCE}" dt="2021-01-26T19:38:41.744" v="54" actId="20577"/>
          <ac:spMkLst>
            <pc:docMk/>
            <pc:sldMk cId="242488030" sldId="263"/>
            <ac:spMk id="2" creationId="{00000000-0000-0000-0000-000000000000}"/>
          </ac:spMkLst>
        </pc:spChg>
      </pc:sldChg>
      <pc:sldChg chg="addSp modSp mod">
        <pc:chgData name="Ewen Trafford" userId="e520b4bf-a196-48b7-bc10-b1590a457daa" providerId="ADAL" clId="{142DBAB7-1EF7-405B-93C9-45E7CCF63BCE}" dt="2021-01-27T07:46:43.035" v="4327" actId="20577"/>
        <pc:sldMkLst>
          <pc:docMk/>
          <pc:sldMk cId="158201347" sldId="264"/>
        </pc:sldMkLst>
        <pc:spChg chg="mod">
          <ac:chgData name="Ewen Trafford" userId="e520b4bf-a196-48b7-bc10-b1590a457daa" providerId="ADAL" clId="{142DBAB7-1EF7-405B-93C9-45E7CCF63BCE}" dt="2021-01-26T20:29:33.379" v="3043" actId="20577"/>
          <ac:spMkLst>
            <pc:docMk/>
            <pc:sldMk cId="158201347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7T07:46:43.035" v="4327" actId="20577"/>
          <ac:spMkLst>
            <pc:docMk/>
            <pc:sldMk cId="158201347" sldId="264"/>
            <ac:spMk id="3" creationId="{00000000-0000-0000-0000-000000000000}"/>
          </ac:spMkLst>
        </pc:spChg>
        <pc:spChg chg="add mod">
          <ac:chgData name="Ewen Trafford" userId="e520b4bf-a196-48b7-bc10-b1590a457daa" providerId="ADAL" clId="{142DBAB7-1EF7-405B-93C9-45E7CCF63BCE}" dt="2021-01-26T20:46:56.022" v="3757" actId="20577"/>
          <ac:spMkLst>
            <pc:docMk/>
            <pc:sldMk cId="158201347" sldId="264"/>
            <ac:spMk id="6" creationId="{B9929881-580A-4419-BFF4-5037D1C7FA3D}"/>
          </ac:spMkLst>
        </pc:spChg>
        <pc:picChg chg="add mod">
          <ac:chgData name="Ewen Trafford" userId="e520b4bf-a196-48b7-bc10-b1590a457daa" providerId="ADAL" clId="{142DBAB7-1EF7-405B-93C9-45E7CCF63BCE}" dt="2021-01-26T20:46:59.436" v="3758" actId="1076"/>
          <ac:picMkLst>
            <pc:docMk/>
            <pc:sldMk cId="158201347" sldId="264"/>
            <ac:picMk id="5" creationId="{B2DC0A7F-55F5-4BE3-88C1-E27F71FD72F5}"/>
          </ac:picMkLst>
        </pc:picChg>
      </pc:sldChg>
      <pc:sldChg chg="modSp mod">
        <pc:chgData name="Ewen Trafford" userId="e520b4bf-a196-48b7-bc10-b1590a457daa" providerId="ADAL" clId="{142DBAB7-1EF7-405B-93C9-45E7CCF63BCE}" dt="2021-01-27T07:40:14.376" v="3759" actId="1076"/>
        <pc:sldMkLst>
          <pc:docMk/>
          <pc:sldMk cId="230130466" sldId="265"/>
        </pc:sldMkLst>
        <pc:spChg chg="mod">
          <ac:chgData name="Ewen Trafford" userId="e520b4bf-a196-48b7-bc10-b1590a457daa" providerId="ADAL" clId="{142DBAB7-1EF7-405B-93C9-45E7CCF63BCE}" dt="2021-01-26T19:38:18.894" v="34" actId="20577"/>
          <ac:spMkLst>
            <pc:docMk/>
            <pc:sldMk cId="230130466" sldId="265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7T07:40:14.376" v="3759" actId="1076"/>
          <ac:spMkLst>
            <pc:docMk/>
            <pc:sldMk cId="230130466" sldId="265"/>
            <ac:spMk id="3" creationId="{00000000-0000-0000-0000-000000000000}"/>
          </ac:spMkLst>
        </pc:spChg>
      </pc:sldChg>
      <pc:sldChg chg="addSp modSp mod">
        <pc:chgData name="Ewen Trafford" userId="e520b4bf-a196-48b7-bc10-b1590a457daa" providerId="ADAL" clId="{142DBAB7-1EF7-405B-93C9-45E7CCF63BCE}" dt="2021-01-27T07:56:26.812" v="4828" actId="20577"/>
        <pc:sldMkLst>
          <pc:docMk/>
          <pc:sldMk cId="3703539547" sldId="267"/>
        </pc:sldMkLst>
        <pc:spChg chg="mod">
          <ac:chgData name="Ewen Trafford" userId="e520b4bf-a196-48b7-bc10-b1590a457daa" providerId="ADAL" clId="{142DBAB7-1EF7-405B-93C9-45E7CCF63BCE}" dt="2021-01-26T19:42:48.684" v="176" actId="20577"/>
          <ac:spMkLst>
            <pc:docMk/>
            <pc:sldMk cId="3703539547" sldId="267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7T07:56:26.812" v="4828" actId="20577"/>
          <ac:spMkLst>
            <pc:docMk/>
            <pc:sldMk cId="3703539547" sldId="267"/>
            <ac:spMk id="3" creationId="{00000000-0000-0000-0000-000000000000}"/>
          </ac:spMkLst>
        </pc:spChg>
        <pc:picChg chg="add mod">
          <ac:chgData name="Ewen Trafford" userId="e520b4bf-a196-48b7-bc10-b1590a457daa" providerId="ADAL" clId="{142DBAB7-1EF7-405B-93C9-45E7CCF63BCE}" dt="2021-01-27T07:54:08.514" v="4724" actId="1076"/>
          <ac:picMkLst>
            <pc:docMk/>
            <pc:sldMk cId="3703539547" sldId="267"/>
            <ac:picMk id="5" creationId="{F1BB8F4C-126B-452F-BAA1-A789320218CB}"/>
          </ac:picMkLst>
        </pc:picChg>
      </pc:sldChg>
      <pc:sldChg chg="modSp del mod">
        <pc:chgData name="Ewen Trafford" userId="e520b4bf-a196-48b7-bc10-b1590a457daa" providerId="ADAL" clId="{142DBAB7-1EF7-405B-93C9-45E7CCF63BCE}" dt="2021-01-26T19:42:51.634" v="177" actId="47"/>
        <pc:sldMkLst>
          <pc:docMk/>
          <pc:sldMk cId="3739341131" sldId="268"/>
        </pc:sldMkLst>
        <pc:spChg chg="mod">
          <ac:chgData name="Ewen Trafford" userId="e520b4bf-a196-48b7-bc10-b1590a457daa" providerId="ADAL" clId="{142DBAB7-1EF7-405B-93C9-45E7CCF63BCE}" dt="2021-01-26T19:39:38.143" v="77" actId="20577"/>
          <ac:spMkLst>
            <pc:docMk/>
            <pc:sldMk cId="3739341131" sldId="268"/>
            <ac:spMk id="2" creationId="{00000000-0000-0000-0000-000000000000}"/>
          </ac:spMkLst>
        </pc:spChg>
      </pc:sldChg>
      <pc:sldChg chg="modSp del mod">
        <pc:chgData name="Ewen Trafford" userId="e520b4bf-a196-48b7-bc10-b1590a457daa" providerId="ADAL" clId="{142DBAB7-1EF7-405B-93C9-45E7CCF63BCE}" dt="2021-01-26T19:42:55.742" v="178" actId="47"/>
        <pc:sldMkLst>
          <pc:docMk/>
          <pc:sldMk cId="2720641202" sldId="269"/>
        </pc:sldMkLst>
        <pc:spChg chg="mod">
          <ac:chgData name="Ewen Trafford" userId="e520b4bf-a196-48b7-bc10-b1590a457daa" providerId="ADAL" clId="{142DBAB7-1EF7-405B-93C9-45E7CCF63BCE}" dt="2021-01-26T19:40:01.982" v="86" actId="20577"/>
          <ac:spMkLst>
            <pc:docMk/>
            <pc:sldMk cId="2720641202" sldId="269"/>
            <ac:spMk id="2" creationId="{00000000-0000-0000-0000-000000000000}"/>
          </ac:spMkLst>
        </pc:spChg>
      </pc:sldChg>
      <pc:sldChg chg="modSp del mod">
        <pc:chgData name="Ewen Trafford" userId="e520b4bf-a196-48b7-bc10-b1590a457daa" providerId="ADAL" clId="{142DBAB7-1EF7-405B-93C9-45E7CCF63BCE}" dt="2021-01-26T19:42:56.999" v="179" actId="47"/>
        <pc:sldMkLst>
          <pc:docMk/>
          <pc:sldMk cId="2840090087" sldId="270"/>
        </pc:sldMkLst>
        <pc:spChg chg="mod">
          <ac:chgData name="Ewen Trafford" userId="e520b4bf-a196-48b7-bc10-b1590a457daa" providerId="ADAL" clId="{142DBAB7-1EF7-405B-93C9-45E7CCF63BCE}" dt="2021-01-26T19:40:05.972" v="92" actId="20577"/>
          <ac:spMkLst>
            <pc:docMk/>
            <pc:sldMk cId="2840090087" sldId="270"/>
            <ac:spMk id="2" creationId="{00000000-0000-0000-0000-000000000000}"/>
          </ac:spMkLst>
        </pc:spChg>
      </pc:sldChg>
      <pc:sldChg chg="addSp modSp add mod">
        <pc:chgData name="Ewen Trafford" userId="e520b4bf-a196-48b7-bc10-b1590a457daa" providerId="ADAL" clId="{142DBAB7-1EF7-405B-93C9-45E7CCF63BCE}" dt="2021-01-26T20:43:46.843" v="3681" actId="20577"/>
        <pc:sldMkLst>
          <pc:docMk/>
          <pc:sldMk cId="2586825255" sldId="271"/>
        </pc:sldMkLst>
        <pc:spChg chg="mod">
          <ac:chgData name="Ewen Trafford" userId="e520b4bf-a196-48b7-bc10-b1590a457daa" providerId="ADAL" clId="{142DBAB7-1EF7-405B-93C9-45E7CCF63BCE}" dt="2021-01-26T19:40:36.613" v="97" actId="20577"/>
          <ac:spMkLst>
            <pc:docMk/>
            <pc:sldMk cId="2586825255" sldId="271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6T20:43:46.843" v="3681" actId="20577"/>
          <ac:spMkLst>
            <pc:docMk/>
            <pc:sldMk cId="2586825255" sldId="271"/>
            <ac:spMk id="3" creationId="{00000000-0000-0000-0000-000000000000}"/>
          </ac:spMkLst>
        </pc:spChg>
        <pc:picChg chg="add mod ord">
          <ac:chgData name="Ewen Trafford" userId="e520b4bf-a196-48b7-bc10-b1590a457daa" providerId="ADAL" clId="{142DBAB7-1EF7-405B-93C9-45E7CCF63BCE}" dt="2021-01-26T20:43:30.510" v="3649" actId="1076"/>
          <ac:picMkLst>
            <pc:docMk/>
            <pc:sldMk cId="2586825255" sldId="271"/>
            <ac:picMk id="5" creationId="{7A7492D1-4522-424E-A2A0-BC332F6B9F70}"/>
          </ac:picMkLst>
        </pc:picChg>
        <pc:picChg chg="add mod">
          <ac:chgData name="Ewen Trafford" userId="e520b4bf-a196-48b7-bc10-b1590a457daa" providerId="ADAL" clId="{142DBAB7-1EF7-405B-93C9-45E7CCF63BCE}" dt="2021-01-26T20:43:27.432" v="3648" actId="1076"/>
          <ac:picMkLst>
            <pc:docMk/>
            <pc:sldMk cId="2586825255" sldId="271"/>
            <ac:picMk id="1026" creationId="{9413295C-394D-40B8-A9F4-FFC8FEE0F8ED}"/>
          </ac:picMkLst>
        </pc:picChg>
      </pc:sldChg>
      <pc:sldChg chg="addSp modSp add mod">
        <pc:chgData name="Ewen Trafford" userId="e520b4bf-a196-48b7-bc10-b1590a457daa" providerId="ADAL" clId="{142DBAB7-1EF7-405B-93C9-45E7CCF63BCE}" dt="2021-01-26T20:13:37.193" v="2271" actId="1076"/>
        <pc:sldMkLst>
          <pc:docMk/>
          <pc:sldMk cId="3234465351" sldId="272"/>
        </pc:sldMkLst>
        <pc:spChg chg="mod">
          <ac:chgData name="Ewen Trafford" userId="e520b4bf-a196-48b7-bc10-b1590a457daa" providerId="ADAL" clId="{142DBAB7-1EF7-405B-93C9-45E7CCF63BCE}" dt="2021-01-26T19:42:24.814" v="132" actId="20577"/>
          <ac:spMkLst>
            <pc:docMk/>
            <pc:sldMk cId="3234465351" sldId="272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6T20:13:34.583" v="2270" actId="20577"/>
          <ac:spMkLst>
            <pc:docMk/>
            <pc:sldMk cId="3234465351" sldId="272"/>
            <ac:spMk id="3" creationId="{00000000-0000-0000-0000-000000000000}"/>
          </ac:spMkLst>
        </pc:spChg>
        <pc:spChg chg="add mod">
          <ac:chgData name="Ewen Trafford" userId="e520b4bf-a196-48b7-bc10-b1590a457daa" providerId="ADAL" clId="{142DBAB7-1EF7-405B-93C9-45E7CCF63BCE}" dt="2021-01-26T20:13:37.193" v="2271" actId="1076"/>
          <ac:spMkLst>
            <pc:docMk/>
            <pc:sldMk cId="3234465351" sldId="272"/>
            <ac:spMk id="6" creationId="{EE2C3224-EE44-4407-8C4E-E69C5F6ABB15}"/>
          </ac:spMkLst>
        </pc:spChg>
        <pc:picChg chg="add mod">
          <ac:chgData name="Ewen Trafford" userId="e520b4bf-a196-48b7-bc10-b1590a457daa" providerId="ADAL" clId="{142DBAB7-1EF7-405B-93C9-45E7CCF63BCE}" dt="2021-01-26T20:13:37.193" v="2271" actId="1076"/>
          <ac:picMkLst>
            <pc:docMk/>
            <pc:sldMk cId="3234465351" sldId="272"/>
            <ac:picMk id="5" creationId="{746AA757-9070-4EEE-9330-42938616B219}"/>
          </ac:picMkLst>
        </pc:picChg>
      </pc:sldChg>
      <pc:sldChg chg="addSp modSp add mod">
        <pc:chgData name="Ewen Trafford" userId="e520b4bf-a196-48b7-bc10-b1590a457daa" providerId="ADAL" clId="{142DBAB7-1EF7-405B-93C9-45E7CCF63BCE}" dt="2021-01-27T07:41:22.269" v="3765" actId="1076"/>
        <pc:sldMkLst>
          <pc:docMk/>
          <pc:sldMk cId="4094998727" sldId="273"/>
        </pc:sldMkLst>
        <pc:spChg chg="mod">
          <ac:chgData name="Ewen Trafford" userId="e520b4bf-a196-48b7-bc10-b1590a457daa" providerId="ADAL" clId="{142DBAB7-1EF7-405B-93C9-45E7CCF63BCE}" dt="2021-01-26T19:42:10.014" v="109" actId="20577"/>
          <ac:spMkLst>
            <pc:docMk/>
            <pc:sldMk cId="4094998727" sldId="273"/>
            <ac:spMk id="2" creationId="{00000000-0000-0000-0000-000000000000}"/>
          </ac:spMkLst>
        </pc:spChg>
        <pc:spChg chg="mod">
          <ac:chgData name="Ewen Trafford" userId="e520b4bf-a196-48b7-bc10-b1590a457daa" providerId="ADAL" clId="{142DBAB7-1EF7-405B-93C9-45E7CCF63BCE}" dt="2021-01-26T20:24:33.608" v="2881" actId="20577"/>
          <ac:spMkLst>
            <pc:docMk/>
            <pc:sldMk cId="4094998727" sldId="273"/>
            <ac:spMk id="3" creationId="{00000000-0000-0000-0000-000000000000}"/>
          </ac:spMkLst>
        </pc:spChg>
        <pc:picChg chg="add mod">
          <ac:chgData name="Ewen Trafford" userId="e520b4bf-a196-48b7-bc10-b1590a457daa" providerId="ADAL" clId="{142DBAB7-1EF7-405B-93C9-45E7CCF63BCE}" dt="2021-01-27T07:41:22.269" v="3765" actId="1076"/>
          <ac:picMkLst>
            <pc:docMk/>
            <pc:sldMk cId="4094998727" sldId="273"/>
            <ac:picMk id="5" creationId="{F8B660BB-B91E-4C11-8B4F-0194D34CD408}"/>
          </ac:picMkLst>
        </pc:picChg>
      </pc:sldChg>
    </pc:docChg>
  </pc:docChgLst>
  <pc:docChgLst>
    <pc:chgData name="Roy Ballam" userId="S::r.ballam@nutrition.org.uk::c142d6ba-9e44-42ad-85a8-e76793bc375e" providerId="AD" clId="Web-{F811B79F-C0A7-2000-B618-38F73914DF42}"/>
    <pc:docChg chg="modSld">
      <pc:chgData name="Roy Ballam" userId="S::r.ballam@nutrition.org.uk::c142d6ba-9e44-42ad-85a8-e76793bc375e" providerId="AD" clId="Web-{F811B79F-C0A7-2000-B618-38F73914DF42}" dt="2021-03-23T11:59:08.755" v="2" actId="20577"/>
      <pc:docMkLst>
        <pc:docMk/>
      </pc:docMkLst>
      <pc:sldChg chg="modSp">
        <pc:chgData name="Roy Ballam" userId="S::r.ballam@nutrition.org.uk::c142d6ba-9e44-42ad-85a8-e76793bc375e" providerId="AD" clId="Web-{F811B79F-C0A7-2000-B618-38F73914DF42}" dt="2021-03-23T11:59:08.755" v="2" actId="20577"/>
        <pc:sldMkLst>
          <pc:docMk/>
          <pc:sldMk cId="2109293514" sldId="277"/>
        </pc:sldMkLst>
        <pc:spChg chg="mod">
          <ac:chgData name="Roy Ballam" userId="S::r.ballam@nutrition.org.uk::c142d6ba-9e44-42ad-85a8-e76793bc375e" providerId="AD" clId="Web-{F811B79F-C0A7-2000-B618-38F73914DF42}" dt="2021-03-23T11:59:08.755" v="2" actId="20577"/>
          <ac:spMkLst>
            <pc:docMk/>
            <pc:sldMk cId="2109293514" sldId="277"/>
            <ac:spMk id="3" creationId="{00000000-0000-0000-0000-000000000000}"/>
          </ac:spMkLst>
        </pc:spChg>
      </pc:sldChg>
    </pc:docChg>
  </pc:docChgLst>
  <pc:docChgLst>
    <pc:chgData name="Ewen Trafford" userId="e520b4bf-a196-48b7-bc10-b1590a457daa" providerId="ADAL" clId="{C256CE44-9424-4C2B-AF9F-6BEA1D9BAB66}"/>
    <pc:docChg chg="undo custSel modSld sldOrd">
      <pc:chgData name="Ewen Trafford" userId="e520b4bf-a196-48b7-bc10-b1590a457daa" providerId="ADAL" clId="{C256CE44-9424-4C2B-AF9F-6BEA1D9BAB66}" dt="2021-02-25T11:25:13.245" v="342" actId="478"/>
      <pc:docMkLst>
        <pc:docMk/>
      </pc:docMkLst>
      <pc:sldChg chg="addCm delCm">
        <pc:chgData name="Ewen Trafford" userId="e520b4bf-a196-48b7-bc10-b1590a457daa" providerId="ADAL" clId="{C256CE44-9424-4C2B-AF9F-6BEA1D9BAB66}" dt="2021-02-17T14:38:50.445" v="1" actId="1592"/>
        <pc:sldMkLst>
          <pc:docMk/>
          <pc:sldMk cId="1955166399" sldId="256"/>
        </pc:sldMkLst>
      </pc:sldChg>
      <pc:sldChg chg="delSp modSp mod ord">
        <pc:chgData name="Ewen Trafford" userId="e520b4bf-a196-48b7-bc10-b1590a457daa" providerId="ADAL" clId="{C256CE44-9424-4C2B-AF9F-6BEA1D9BAB66}" dt="2021-02-25T11:17:10.874" v="168" actId="478"/>
        <pc:sldMkLst>
          <pc:docMk/>
          <pc:sldMk cId="158201347" sldId="264"/>
        </pc:sldMkLst>
        <pc:spChg chg="mod">
          <ac:chgData name="Ewen Trafford" userId="e520b4bf-a196-48b7-bc10-b1590a457daa" providerId="ADAL" clId="{C256CE44-9424-4C2B-AF9F-6BEA1D9BAB66}" dt="2021-02-25T11:16:16.266" v="167" actId="1076"/>
          <ac:spMkLst>
            <pc:docMk/>
            <pc:sldMk cId="158201347" sldId="264"/>
            <ac:spMk id="4" creationId="{CD63DB25-BC93-461A-9EBF-7374554B38D4}"/>
          </ac:spMkLst>
        </pc:spChg>
        <pc:spChg chg="del">
          <ac:chgData name="Ewen Trafford" userId="e520b4bf-a196-48b7-bc10-b1590a457daa" providerId="ADAL" clId="{C256CE44-9424-4C2B-AF9F-6BEA1D9BAB66}" dt="2021-02-25T11:17:10.874" v="168" actId="478"/>
          <ac:spMkLst>
            <pc:docMk/>
            <pc:sldMk cId="158201347" sldId="264"/>
            <ac:spMk id="5" creationId="{D8ED3F33-C19A-43E3-B7B2-3D8A94ACB4F6}"/>
          </ac:spMkLst>
        </pc:spChg>
      </pc:sldChg>
      <pc:sldChg chg="modSp mod">
        <pc:chgData name="Ewen Trafford" userId="e520b4bf-a196-48b7-bc10-b1590a457daa" providerId="ADAL" clId="{C256CE44-9424-4C2B-AF9F-6BEA1D9BAB66}" dt="2021-02-25T11:07:34.803" v="148"/>
        <pc:sldMkLst>
          <pc:docMk/>
          <pc:sldMk cId="230130466" sldId="265"/>
        </pc:sldMkLst>
        <pc:spChg chg="mod">
          <ac:chgData name="Ewen Trafford" userId="e520b4bf-a196-48b7-bc10-b1590a457daa" providerId="ADAL" clId="{C256CE44-9424-4C2B-AF9F-6BEA1D9BAB66}" dt="2021-02-25T11:07:34.803" v="148"/>
          <ac:spMkLst>
            <pc:docMk/>
            <pc:sldMk cId="230130466" sldId="265"/>
            <ac:spMk id="3" creationId="{00000000-0000-0000-0000-000000000000}"/>
          </ac:spMkLst>
        </pc:spChg>
      </pc:sldChg>
      <pc:sldChg chg="addSp delSp modSp mod ord delCm">
        <pc:chgData name="Ewen Trafford" userId="e520b4bf-a196-48b7-bc10-b1590a457daa" providerId="ADAL" clId="{C256CE44-9424-4C2B-AF9F-6BEA1D9BAB66}" dt="2021-02-25T11:15:47.153" v="164" actId="1076"/>
        <pc:sldMkLst>
          <pc:docMk/>
          <pc:sldMk cId="3703539547" sldId="267"/>
        </pc:sldMkLst>
        <pc:spChg chg="mod">
          <ac:chgData name="Ewen Trafford" userId="e520b4bf-a196-48b7-bc10-b1590a457daa" providerId="ADAL" clId="{C256CE44-9424-4C2B-AF9F-6BEA1D9BAB66}" dt="2021-02-25T11:15:47.153" v="164" actId="1076"/>
          <ac:spMkLst>
            <pc:docMk/>
            <pc:sldMk cId="3703539547" sldId="267"/>
            <ac:spMk id="8" creationId="{DEB16883-3046-4367-AD28-283759197AC6}"/>
          </ac:spMkLst>
        </pc:spChg>
        <pc:spChg chg="mod">
          <ac:chgData name="Ewen Trafford" userId="e520b4bf-a196-48b7-bc10-b1590a457daa" providerId="ADAL" clId="{C256CE44-9424-4C2B-AF9F-6BEA1D9BAB66}" dt="2021-02-25T11:15:38.276" v="163" actId="1076"/>
          <ac:spMkLst>
            <pc:docMk/>
            <pc:sldMk cId="3703539547" sldId="267"/>
            <ac:spMk id="9" creationId="{BCE5AB2F-20D2-4117-ABAD-BAA39978C8BA}"/>
          </ac:spMkLst>
        </pc:spChg>
        <pc:spChg chg="mod">
          <ac:chgData name="Ewen Trafford" userId="e520b4bf-a196-48b7-bc10-b1590a457daa" providerId="ADAL" clId="{C256CE44-9424-4C2B-AF9F-6BEA1D9BAB66}" dt="2021-02-25T11:14:55.573" v="162" actId="1076"/>
          <ac:spMkLst>
            <pc:docMk/>
            <pc:sldMk cId="3703539547" sldId="267"/>
            <ac:spMk id="10" creationId="{0CDAB750-6263-478E-8A8A-B3000C5D8A8F}"/>
          </ac:spMkLst>
        </pc:spChg>
        <pc:picChg chg="del">
          <ac:chgData name="Ewen Trafford" userId="e520b4bf-a196-48b7-bc10-b1590a457daa" providerId="ADAL" clId="{C256CE44-9424-4C2B-AF9F-6BEA1D9BAB66}" dt="2021-02-17T14:43:10.730" v="42" actId="478"/>
          <ac:picMkLst>
            <pc:docMk/>
            <pc:sldMk cId="3703539547" sldId="267"/>
            <ac:picMk id="6" creationId="{10A25D08-6A57-47FF-9298-95CC68E9882C}"/>
          </ac:picMkLst>
        </pc:picChg>
        <pc:picChg chg="add mod">
          <ac:chgData name="Ewen Trafford" userId="e520b4bf-a196-48b7-bc10-b1590a457daa" providerId="ADAL" clId="{C256CE44-9424-4C2B-AF9F-6BEA1D9BAB66}" dt="2021-02-17T14:43:34.494" v="50" actId="1076"/>
          <ac:picMkLst>
            <pc:docMk/>
            <pc:sldMk cId="3703539547" sldId="267"/>
            <ac:picMk id="1026" creationId="{BB65D741-93CD-4959-A70C-29CD9E6077FD}"/>
          </ac:picMkLst>
        </pc:picChg>
      </pc:sldChg>
      <pc:sldChg chg="delSp modSp mod">
        <pc:chgData name="Ewen Trafford" userId="e520b4bf-a196-48b7-bc10-b1590a457daa" providerId="ADAL" clId="{C256CE44-9424-4C2B-AF9F-6BEA1D9BAB66}" dt="2021-02-25T11:25:13.245" v="342" actId="478"/>
        <pc:sldMkLst>
          <pc:docMk/>
          <pc:sldMk cId="2586825255" sldId="271"/>
        </pc:sldMkLst>
        <pc:spChg chg="mod">
          <ac:chgData name="Ewen Trafford" userId="e520b4bf-a196-48b7-bc10-b1590a457daa" providerId="ADAL" clId="{C256CE44-9424-4C2B-AF9F-6BEA1D9BAB66}" dt="2021-02-25T11:25:09.972" v="340" actId="20577"/>
          <ac:spMkLst>
            <pc:docMk/>
            <pc:sldMk cId="2586825255" sldId="271"/>
            <ac:spMk id="3" creationId="{00000000-0000-0000-0000-000000000000}"/>
          </ac:spMkLst>
        </pc:spChg>
        <pc:spChg chg="mod">
          <ac:chgData name="Ewen Trafford" userId="e520b4bf-a196-48b7-bc10-b1590a457daa" providerId="ADAL" clId="{C256CE44-9424-4C2B-AF9F-6BEA1D9BAB66}" dt="2021-02-25T11:23:27.970" v="256" actId="1076"/>
          <ac:spMkLst>
            <pc:docMk/>
            <pc:sldMk cId="2586825255" sldId="271"/>
            <ac:spMk id="4" creationId="{770047A2-DE59-4405-975F-5A6B0B7BF7C1}"/>
          </ac:spMkLst>
        </pc:spChg>
        <pc:spChg chg="del mod">
          <ac:chgData name="Ewen Trafford" userId="e520b4bf-a196-48b7-bc10-b1590a457daa" providerId="ADAL" clId="{C256CE44-9424-4C2B-AF9F-6BEA1D9BAB66}" dt="2021-02-25T11:23:57.306" v="261" actId="478"/>
          <ac:spMkLst>
            <pc:docMk/>
            <pc:sldMk cId="2586825255" sldId="271"/>
            <ac:spMk id="8" creationId="{6DB6492A-7FAF-4E7D-9B07-36AD4E9810F3}"/>
          </ac:spMkLst>
        </pc:spChg>
        <pc:spChg chg="del mod">
          <ac:chgData name="Ewen Trafford" userId="e520b4bf-a196-48b7-bc10-b1590a457daa" providerId="ADAL" clId="{C256CE44-9424-4C2B-AF9F-6BEA1D9BAB66}" dt="2021-02-25T11:25:13.245" v="342" actId="478"/>
          <ac:spMkLst>
            <pc:docMk/>
            <pc:sldMk cId="2586825255" sldId="271"/>
            <ac:spMk id="9" creationId="{F324262E-3DCF-4246-A72C-D010BCDA9C73}"/>
          </ac:spMkLst>
        </pc:spChg>
      </pc:sldChg>
      <pc:sldChg chg="ord">
        <pc:chgData name="Ewen Trafford" userId="e520b4bf-a196-48b7-bc10-b1590a457daa" providerId="ADAL" clId="{C256CE44-9424-4C2B-AF9F-6BEA1D9BAB66}" dt="2021-02-25T11:13:44.924" v="154"/>
        <pc:sldMkLst>
          <pc:docMk/>
          <pc:sldMk cId="3234465351" sldId="272"/>
        </pc:sldMkLst>
      </pc:sldChg>
      <pc:sldChg chg="delSp modSp mod">
        <pc:chgData name="Ewen Trafford" userId="e520b4bf-a196-48b7-bc10-b1590a457daa" providerId="ADAL" clId="{C256CE44-9424-4C2B-AF9F-6BEA1D9BAB66}" dt="2021-02-25T11:13:29.025" v="152" actId="1076"/>
        <pc:sldMkLst>
          <pc:docMk/>
          <pc:sldMk cId="4094998727" sldId="273"/>
        </pc:sldMkLst>
        <pc:spChg chg="del">
          <ac:chgData name="Ewen Trafford" userId="e520b4bf-a196-48b7-bc10-b1590a457daa" providerId="ADAL" clId="{C256CE44-9424-4C2B-AF9F-6BEA1D9BAB66}" dt="2021-02-25T11:11:43.501" v="151" actId="478"/>
          <ac:spMkLst>
            <pc:docMk/>
            <pc:sldMk cId="4094998727" sldId="273"/>
            <ac:spMk id="7" creationId="{4C59BED9-1DE4-49E7-BB1E-4BF645CAC42E}"/>
          </ac:spMkLst>
        </pc:spChg>
        <pc:spChg chg="mod">
          <ac:chgData name="Ewen Trafford" userId="e520b4bf-a196-48b7-bc10-b1590a457daa" providerId="ADAL" clId="{C256CE44-9424-4C2B-AF9F-6BEA1D9BAB66}" dt="2021-02-25T11:13:29.025" v="152" actId="1076"/>
          <ac:spMkLst>
            <pc:docMk/>
            <pc:sldMk cId="4094998727" sldId="273"/>
            <ac:spMk id="8" creationId="{68D37E22-E29F-4AEF-9F1F-174BBD136421}"/>
          </ac:spMkLst>
        </pc:spChg>
      </pc:sldChg>
      <pc:sldChg chg="delSp modSp mod ord">
        <pc:chgData name="Ewen Trafford" userId="e520b4bf-a196-48b7-bc10-b1590a457daa" providerId="ADAL" clId="{C256CE44-9424-4C2B-AF9F-6BEA1D9BAB66}" dt="2021-02-25T11:17:24.876" v="171" actId="478"/>
        <pc:sldMkLst>
          <pc:docMk/>
          <pc:sldMk cId="148591666" sldId="274"/>
        </pc:sldMkLst>
        <pc:spChg chg="mod">
          <ac:chgData name="Ewen Trafford" userId="e520b4bf-a196-48b7-bc10-b1590a457daa" providerId="ADAL" clId="{C256CE44-9424-4C2B-AF9F-6BEA1D9BAB66}" dt="2021-02-25T11:17:21.040" v="170" actId="1076"/>
          <ac:spMkLst>
            <pc:docMk/>
            <pc:sldMk cId="148591666" sldId="274"/>
            <ac:spMk id="4" creationId="{51A0E0FA-43D0-4067-BEDD-B9E298BD3B46}"/>
          </ac:spMkLst>
        </pc:spChg>
        <pc:spChg chg="del">
          <ac:chgData name="Ewen Trafford" userId="e520b4bf-a196-48b7-bc10-b1590a457daa" providerId="ADAL" clId="{C256CE44-9424-4C2B-AF9F-6BEA1D9BAB66}" dt="2021-02-25T11:17:24.876" v="171" actId="478"/>
          <ac:spMkLst>
            <pc:docMk/>
            <pc:sldMk cId="148591666" sldId="274"/>
            <ac:spMk id="9" creationId="{4113F625-C557-4392-9C8D-874EE0DAF73E}"/>
          </ac:spMkLst>
        </pc:spChg>
      </pc:sldChg>
      <pc:sldChg chg="delSp modSp mod">
        <pc:chgData name="Ewen Trafford" userId="e520b4bf-a196-48b7-bc10-b1590a457daa" providerId="ADAL" clId="{C256CE44-9424-4C2B-AF9F-6BEA1D9BAB66}" dt="2021-02-25T11:18:37.248" v="189" actId="1076"/>
        <pc:sldMkLst>
          <pc:docMk/>
          <pc:sldMk cId="320830331" sldId="275"/>
        </pc:sldMkLst>
        <pc:spChg chg="mod">
          <ac:chgData name="Ewen Trafford" userId="e520b4bf-a196-48b7-bc10-b1590a457daa" providerId="ADAL" clId="{C256CE44-9424-4C2B-AF9F-6BEA1D9BAB66}" dt="2021-02-25T11:18:12.904" v="188" actId="20577"/>
          <ac:spMkLst>
            <pc:docMk/>
            <pc:sldMk cId="320830331" sldId="275"/>
            <ac:spMk id="3" creationId="{00000000-0000-0000-0000-000000000000}"/>
          </ac:spMkLst>
        </pc:spChg>
        <pc:spChg chg="del mod">
          <ac:chgData name="Ewen Trafford" userId="e520b4bf-a196-48b7-bc10-b1590a457daa" providerId="ADAL" clId="{C256CE44-9424-4C2B-AF9F-6BEA1D9BAB66}" dt="2021-02-25T11:17:57.774" v="182" actId="478"/>
          <ac:spMkLst>
            <pc:docMk/>
            <pc:sldMk cId="320830331" sldId="275"/>
            <ac:spMk id="4" creationId="{07A778C5-EFDA-4297-B29F-ABD5B872C5AB}"/>
          </ac:spMkLst>
        </pc:spChg>
        <pc:spChg chg="del mod">
          <ac:chgData name="Ewen Trafford" userId="e520b4bf-a196-48b7-bc10-b1590a457daa" providerId="ADAL" clId="{C256CE44-9424-4C2B-AF9F-6BEA1D9BAB66}" dt="2021-02-25T11:18:07.455" v="185" actId="478"/>
          <ac:spMkLst>
            <pc:docMk/>
            <pc:sldMk cId="320830331" sldId="275"/>
            <ac:spMk id="8" creationId="{797B547D-7C84-486B-A6E3-914B52603DDE}"/>
          </ac:spMkLst>
        </pc:spChg>
        <pc:spChg chg="mod">
          <ac:chgData name="Ewen Trafford" userId="e520b4bf-a196-48b7-bc10-b1590a457daa" providerId="ADAL" clId="{C256CE44-9424-4C2B-AF9F-6BEA1D9BAB66}" dt="2021-02-25T11:18:37.248" v="189" actId="1076"/>
          <ac:spMkLst>
            <pc:docMk/>
            <pc:sldMk cId="320830331" sldId="275"/>
            <ac:spMk id="9" creationId="{FEBC3464-D072-4D6B-B0A0-08BF55EC0D55}"/>
          </ac:spMkLst>
        </pc:spChg>
      </pc:sldChg>
      <pc:sldChg chg="addSp delSp modSp mod delCm modCm">
        <pc:chgData name="Ewen Trafford" userId="e520b4bf-a196-48b7-bc10-b1590a457daa" providerId="ADAL" clId="{C256CE44-9424-4C2B-AF9F-6BEA1D9BAB66}" dt="2021-02-25T11:23:16.533" v="255" actId="20577"/>
        <pc:sldMkLst>
          <pc:docMk/>
          <pc:sldMk cId="828332379" sldId="276"/>
        </pc:sldMkLst>
        <pc:spChg chg="mod">
          <ac:chgData name="Ewen Trafford" userId="e520b4bf-a196-48b7-bc10-b1590a457daa" providerId="ADAL" clId="{C256CE44-9424-4C2B-AF9F-6BEA1D9BAB66}" dt="2021-02-25T11:23:16.533" v="255" actId="20577"/>
          <ac:spMkLst>
            <pc:docMk/>
            <pc:sldMk cId="828332379" sldId="276"/>
            <ac:spMk id="3" creationId="{00000000-0000-0000-0000-000000000000}"/>
          </ac:spMkLst>
        </pc:spChg>
        <pc:spChg chg="add del mod">
          <ac:chgData name="Ewen Trafford" userId="e520b4bf-a196-48b7-bc10-b1590a457daa" providerId="ADAL" clId="{C256CE44-9424-4C2B-AF9F-6BEA1D9BAB66}" dt="2021-02-25T11:23:11.476" v="244" actId="478"/>
          <ac:spMkLst>
            <pc:docMk/>
            <pc:sldMk cId="828332379" sldId="276"/>
            <ac:spMk id="4" creationId="{107317D4-916D-4A19-9641-E303243F00C6}"/>
          </ac:spMkLst>
        </pc:spChg>
      </pc:sldChg>
      <pc:sldChg chg="delSp modSp mod">
        <pc:chgData name="Ewen Trafford" userId="e520b4bf-a196-48b7-bc10-b1590a457daa" providerId="ADAL" clId="{C256CE44-9424-4C2B-AF9F-6BEA1D9BAB66}" dt="2021-02-25T11:22:29.939" v="219" actId="478"/>
        <pc:sldMkLst>
          <pc:docMk/>
          <pc:sldMk cId="2109293514" sldId="277"/>
        </pc:sldMkLst>
        <pc:spChg chg="mod">
          <ac:chgData name="Ewen Trafford" userId="e520b4bf-a196-48b7-bc10-b1590a457daa" providerId="ADAL" clId="{C256CE44-9424-4C2B-AF9F-6BEA1D9BAB66}" dt="2021-02-25T11:20:45.425" v="218" actId="20577"/>
          <ac:spMkLst>
            <pc:docMk/>
            <pc:sldMk cId="2109293514" sldId="277"/>
            <ac:spMk id="3" creationId="{00000000-0000-0000-0000-000000000000}"/>
          </ac:spMkLst>
        </pc:spChg>
        <pc:spChg chg="del mod">
          <ac:chgData name="Ewen Trafford" userId="e520b4bf-a196-48b7-bc10-b1590a457daa" providerId="ADAL" clId="{C256CE44-9424-4C2B-AF9F-6BEA1D9BAB66}" dt="2021-02-25T11:22:29.939" v="219" actId="478"/>
          <ac:spMkLst>
            <pc:docMk/>
            <pc:sldMk cId="2109293514" sldId="277"/>
            <ac:spMk id="7" creationId="{2312FCB6-8195-4FCC-8271-5ECB917653CB}"/>
          </ac:spMkLst>
        </pc:spChg>
      </pc:sldChg>
      <pc:sldChg chg="addSp delSp modSp mod delCm">
        <pc:chgData name="Ewen Trafford" userId="e520b4bf-a196-48b7-bc10-b1590a457daa" providerId="ADAL" clId="{C256CE44-9424-4C2B-AF9F-6BEA1D9BAB66}" dt="2021-02-25T11:09:49.600" v="149" actId="478"/>
        <pc:sldMkLst>
          <pc:docMk/>
          <pc:sldMk cId="34611880" sldId="278"/>
        </pc:sldMkLst>
        <pc:spChg chg="mod">
          <ac:chgData name="Ewen Trafford" userId="e520b4bf-a196-48b7-bc10-b1590a457daa" providerId="ADAL" clId="{C256CE44-9424-4C2B-AF9F-6BEA1D9BAB66}" dt="2021-02-25T11:07:06.473" v="139"/>
          <ac:spMkLst>
            <pc:docMk/>
            <pc:sldMk cId="34611880" sldId="278"/>
            <ac:spMk id="3" creationId="{00000000-0000-0000-0000-000000000000}"/>
          </ac:spMkLst>
        </pc:spChg>
        <pc:spChg chg="mod">
          <ac:chgData name="Ewen Trafford" userId="e520b4bf-a196-48b7-bc10-b1590a457daa" providerId="ADAL" clId="{C256CE44-9424-4C2B-AF9F-6BEA1D9BAB66}" dt="2021-02-17T14:48:25.704" v="127" actId="207"/>
          <ac:spMkLst>
            <pc:docMk/>
            <pc:sldMk cId="34611880" sldId="278"/>
            <ac:spMk id="4" creationId="{20888CA8-2A42-46BC-824E-78416EFE4BD8}"/>
          </ac:spMkLst>
        </pc:spChg>
        <pc:spChg chg="del">
          <ac:chgData name="Ewen Trafford" userId="e520b4bf-a196-48b7-bc10-b1590a457daa" providerId="ADAL" clId="{C256CE44-9424-4C2B-AF9F-6BEA1D9BAB66}" dt="2021-02-25T11:09:49.600" v="149" actId="478"/>
          <ac:spMkLst>
            <pc:docMk/>
            <pc:sldMk cId="34611880" sldId="278"/>
            <ac:spMk id="5" creationId="{65DDFF42-5840-44F3-9648-DBD7EE57C2E5}"/>
          </ac:spMkLst>
        </pc:spChg>
        <pc:spChg chg="add del">
          <ac:chgData name="Ewen Trafford" userId="e520b4bf-a196-48b7-bc10-b1590a457daa" providerId="ADAL" clId="{C256CE44-9424-4C2B-AF9F-6BEA1D9BAB66}" dt="2021-02-17T14:48:02.412" v="122" actId="22"/>
          <ac:spMkLst>
            <pc:docMk/>
            <pc:sldMk cId="34611880" sldId="278"/>
            <ac:spMk id="8" creationId="{26DDE4D1-8D7F-4CA4-882A-9AB5A3382303}"/>
          </ac:spMkLst>
        </pc:spChg>
      </pc:sldChg>
    </pc:docChg>
  </pc:docChgLst>
  <pc:docChgLst>
    <pc:chgData name="Ewen Trafford" userId="e520b4bf-a196-48b7-bc10-b1590a457daa" providerId="ADAL" clId="{B6E40355-D069-44D4-9AAC-3AC9F6DDDD99}"/>
    <pc:docChg chg="undo custSel addSld delSld modSld sldOrd">
      <pc:chgData name="Ewen Trafford" userId="e520b4bf-a196-48b7-bc10-b1590a457daa" providerId="ADAL" clId="{B6E40355-D069-44D4-9AAC-3AC9F6DDDD99}" dt="2021-03-15T08:21:56.859" v="1433" actId="1076"/>
      <pc:docMkLst>
        <pc:docMk/>
      </pc:docMkLst>
      <pc:sldChg chg="addSp delSp modSp del mod">
        <pc:chgData name="Ewen Trafford" userId="e520b4bf-a196-48b7-bc10-b1590a457daa" providerId="ADAL" clId="{B6E40355-D069-44D4-9AAC-3AC9F6DDDD99}" dt="2021-03-15T08:08:55.355" v="1072" actId="47"/>
        <pc:sldMkLst>
          <pc:docMk/>
          <pc:sldMk cId="2321399889" sldId="262"/>
        </pc:sldMkLst>
        <pc:spChg chg="del mod">
          <ac:chgData name="Ewen Trafford" userId="e520b4bf-a196-48b7-bc10-b1590a457daa" providerId="ADAL" clId="{B6E40355-D069-44D4-9AAC-3AC9F6DDDD99}" dt="2021-03-15T08:04:30.207" v="1030" actId="478"/>
          <ac:spMkLst>
            <pc:docMk/>
            <pc:sldMk cId="2321399889" sldId="262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8:03:12.452" v="981" actId="478"/>
          <ac:spMkLst>
            <pc:docMk/>
            <pc:sldMk cId="2321399889" sldId="262"/>
            <ac:spMk id="4" creationId="{42E392ED-3567-459F-A4AE-C0355FBB3CBB}"/>
          </ac:spMkLst>
        </pc:spChg>
        <pc:spChg chg="del">
          <ac:chgData name="Ewen Trafford" userId="e520b4bf-a196-48b7-bc10-b1590a457daa" providerId="ADAL" clId="{B6E40355-D069-44D4-9AAC-3AC9F6DDDD99}" dt="2021-03-15T08:04:22.822" v="1029" actId="478"/>
          <ac:spMkLst>
            <pc:docMk/>
            <pc:sldMk cId="2321399889" sldId="262"/>
            <ac:spMk id="6" creationId="{CBACAFE7-62E3-4E5E-98AE-775141537E35}"/>
          </ac:spMkLst>
        </pc:spChg>
        <pc:spChg chg="del">
          <ac:chgData name="Ewen Trafford" userId="e520b4bf-a196-48b7-bc10-b1590a457daa" providerId="ADAL" clId="{B6E40355-D069-44D4-9AAC-3AC9F6DDDD99}" dt="2021-03-15T08:04:22.361" v="1028" actId="478"/>
          <ac:spMkLst>
            <pc:docMk/>
            <pc:sldMk cId="2321399889" sldId="262"/>
            <ac:spMk id="8" creationId="{CCB79F7F-B9FA-4D9B-AE99-A15D98BF625E}"/>
          </ac:spMkLst>
        </pc:spChg>
        <pc:spChg chg="add del mod">
          <ac:chgData name="Ewen Trafford" userId="e520b4bf-a196-48b7-bc10-b1590a457daa" providerId="ADAL" clId="{B6E40355-D069-44D4-9AAC-3AC9F6DDDD99}" dt="2021-03-15T08:04:32.100" v="1031" actId="478"/>
          <ac:spMkLst>
            <pc:docMk/>
            <pc:sldMk cId="2321399889" sldId="262"/>
            <ac:spMk id="10" creationId="{078FEC20-6731-4999-AECA-E5743E5075E8}"/>
          </ac:spMkLst>
        </pc:spChg>
        <pc:picChg chg="del">
          <ac:chgData name="Ewen Trafford" userId="e520b4bf-a196-48b7-bc10-b1590a457daa" providerId="ADAL" clId="{B6E40355-D069-44D4-9AAC-3AC9F6DDDD99}" dt="2021-03-15T08:04:18.382" v="1026" actId="478"/>
          <ac:picMkLst>
            <pc:docMk/>
            <pc:sldMk cId="2321399889" sldId="262"/>
            <ac:picMk id="5" creationId="{3CF3AE63-B1FF-4411-B82C-1CB01461F116}"/>
          </ac:picMkLst>
        </pc:picChg>
        <pc:picChg chg="del">
          <ac:chgData name="Ewen Trafford" userId="e520b4bf-a196-48b7-bc10-b1590a457daa" providerId="ADAL" clId="{B6E40355-D069-44D4-9AAC-3AC9F6DDDD99}" dt="2021-03-15T08:04:18.629" v="1027" actId="478"/>
          <ac:picMkLst>
            <pc:docMk/>
            <pc:sldMk cId="2321399889" sldId="262"/>
            <ac:picMk id="7" creationId="{FF370FCE-831D-4ADC-80B0-B6790067C5D0}"/>
          </ac:picMkLst>
        </pc:picChg>
      </pc:sldChg>
      <pc:sldChg chg="addSp delSp modSp mod">
        <pc:chgData name="Ewen Trafford" userId="e520b4bf-a196-48b7-bc10-b1590a457daa" providerId="ADAL" clId="{B6E40355-D069-44D4-9AAC-3AC9F6DDDD99}" dt="2021-03-15T08:12:49.278" v="1137" actId="478"/>
        <pc:sldMkLst>
          <pc:docMk/>
          <pc:sldMk cId="158201347" sldId="264"/>
        </pc:sldMkLst>
        <pc:spChg chg="mod">
          <ac:chgData name="Ewen Trafford" userId="e520b4bf-a196-48b7-bc10-b1590a457daa" providerId="ADAL" clId="{B6E40355-D069-44D4-9AAC-3AC9F6DDDD99}" dt="2021-03-15T08:09:03.911" v="1085" actId="20577"/>
          <ac:spMkLst>
            <pc:docMk/>
            <pc:sldMk cId="158201347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8:10:46.209" v="1117" actId="20577"/>
          <ac:spMkLst>
            <pc:docMk/>
            <pc:sldMk cId="158201347" sldId="264"/>
            <ac:spMk id="3" creationId="{00000000-0000-0000-0000-000000000000}"/>
          </ac:spMkLst>
        </pc:spChg>
        <pc:spChg chg="del mod">
          <ac:chgData name="Ewen Trafford" userId="e520b4bf-a196-48b7-bc10-b1590a457daa" providerId="ADAL" clId="{B6E40355-D069-44D4-9AAC-3AC9F6DDDD99}" dt="2021-03-15T08:12:49.278" v="1137" actId="478"/>
          <ac:spMkLst>
            <pc:docMk/>
            <pc:sldMk cId="158201347" sldId="264"/>
            <ac:spMk id="4" creationId="{CD63DB25-BC93-461A-9EBF-7374554B38D4}"/>
          </ac:spMkLst>
        </pc:spChg>
        <pc:spChg chg="add mod">
          <ac:chgData name="Ewen Trafford" userId="e520b4bf-a196-48b7-bc10-b1590a457daa" providerId="ADAL" clId="{B6E40355-D069-44D4-9AAC-3AC9F6DDDD99}" dt="2021-03-15T08:10:09.119" v="1109" actId="1076"/>
          <ac:spMkLst>
            <pc:docMk/>
            <pc:sldMk cId="158201347" sldId="264"/>
            <ac:spMk id="5" creationId="{C19ABF7E-E0A2-4A52-AECC-F0B1F2C781B4}"/>
          </ac:spMkLst>
        </pc:spChg>
      </pc:sldChg>
      <pc:sldChg chg="delSp modSp mod">
        <pc:chgData name="Ewen Trafford" userId="e520b4bf-a196-48b7-bc10-b1590a457daa" providerId="ADAL" clId="{B6E40355-D069-44D4-9AAC-3AC9F6DDDD99}" dt="2021-03-15T07:53:56.716" v="595" actId="20577"/>
        <pc:sldMkLst>
          <pc:docMk/>
          <pc:sldMk cId="230130466" sldId="265"/>
        </pc:sldMkLst>
        <pc:spChg chg="mod">
          <ac:chgData name="Ewen Trafford" userId="e520b4bf-a196-48b7-bc10-b1590a457daa" providerId="ADAL" clId="{B6E40355-D069-44D4-9AAC-3AC9F6DDDD99}" dt="2021-03-15T07:44:42.376" v="24" actId="20577"/>
          <ac:spMkLst>
            <pc:docMk/>
            <pc:sldMk cId="230130466" sldId="265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7:53:56.716" v="595" actId="20577"/>
          <ac:spMkLst>
            <pc:docMk/>
            <pc:sldMk cId="230130466" sldId="265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7:43:48.322" v="8" actId="478"/>
          <ac:spMkLst>
            <pc:docMk/>
            <pc:sldMk cId="230130466" sldId="265"/>
            <ac:spMk id="4" creationId="{79B78161-9090-46E7-A911-0A9ABFF07EFB}"/>
          </ac:spMkLst>
        </pc:spChg>
        <pc:spChg chg="del mod">
          <ac:chgData name="Ewen Trafford" userId="e520b4bf-a196-48b7-bc10-b1590a457daa" providerId="ADAL" clId="{B6E40355-D069-44D4-9AAC-3AC9F6DDDD99}" dt="2021-03-15T07:43:28.102" v="1" actId="478"/>
          <ac:spMkLst>
            <pc:docMk/>
            <pc:sldMk cId="230130466" sldId="265"/>
            <ac:spMk id="7" creationId="{345376FA-3C66-498C-B733-67A2C5A5FAF0}"/>
          </ac:spMkLst>
        </pc:spChg>
        <pc:spChg chg="del">
          <ac:chgData name="Ewen Trafford" userId="e520b4bf-a196-48b7-bc10-b1590a457daa" providerId="ADAL" clId="{B6E40355-D069-44D4-9AAC-3AC9F6DDDD99}" dt="2021-03-15T07:48:35.514" v="215" actId="478"/>
          <ac:spMkLst>
            <pc:docMk/>
            <pc:sldMk cId="230130466" sldId="265"/>
            <ac:spMk id="8" creationId="{826251B2-0C2F-44E8-842B-3AED300116CD}"/>
          </ac:spMkLst>
        </pc:spChg>
        <pc:picChg chg="mod">
          <ac:chgData name="Ewen Trafford" userId="e520b4bf-a196-48b7-bc10-b1590a457daa" providerId="ADAL" clId="{B6E40355-D069-44D4-9AAC-3AC9F6DDDD99}" dt="2021-03-15T07:51:35.253" v="403" actId="1076"/>
          <ac:picMkLst>
            <pc:docMk/>
            <pc:sldMk cId="230130466" sldId="265"/>
            <ac:picMk id="5" creationId="{0FEC55C3-FEC1-4547-9C43-3AB02CC60ECE}"/>
          </ac:picMkLst>
        </pc:picChg>
      </pc:sldChg>
      <pc:sldChg chg="addSp delSp modSp mod">
        <pc:chgData name="Ewen Trafford" userId="e520b4bf-a196-48b7-bc10-b1590a457daa" providerId="ADAL" clId="{B6E40355-D069-44D4-9AAC-3AC9F6DDDD99}" dt="2021-03-15T08:02:37.071" v="961" actId="20577"/>
        <pc:sldMkLst>
          <pc:docMk/>
          <pc:sldMk cId="3703539547" sldId="267"/>
        </pc:sldMkLst>
        <pc:spChg chg="mod">
          <ac:chgData name="Ewen Trafford" userId="e520b4bf-a196-48b7-bc10-b1590a457daa" providerId="ADAL" clId="{B6E40355-D069-44D4-9AAC-3AC9F6DDDD99}" dt="2021-03-15T07:59:58.411" v="877" actId="20577"/>
          <ac:spMkLst>
            <pc:docMk/>
            <pc:sldMk cId="3703539547" sldId="267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8:00:52.793" v="895" actId="20577"/>
          <ac:spMkLst>
            <pc:docMk/>
            <pc:sldMk cId="3703539547" sldId="267"/>
            <ac:spMk id="3" creationId="{00000000-0000-0000-0000-000000000000}"/>
          </ac:spMkLst>
        </pc:spChg>
        <pc:spChg chg="del mod">
          <ac:chgData name="Ewen Trafford" userId="e520b4bf-a196-48b7-bc10-b1590a457daa" providerId="ADAL" clId="{B6E40355-D069-44D4-9AAC-3AC9F6DDDD99}" dt="2021-03-15T08:00:24.944" v="880" actId="478"/>
          <ac:spMkLst>
            <pc:docMk/>
            <pc:sldMk cId="3703539547" sldId="267"/>
            <ac:spMk id="4" creationId="{BC1F8C10-E4C2-4964-B62C-400D4BAC8D2A}"/>
          </ac:spMkLst>
        </pc:spChg>
        <pc:spChg chg="del mod">
          <ac:chgData name="Ewen Trafford" userId="e520b4bf-a196-48b7-bc10-b1590a457daa" providerId="ADAL" clId="{B6E40355-D069-44D4-9AAC-3AC9F6DDDD99}" dt="2021-03-15T08:00:55.395" v="896" actId="478"/>
          <ac:spMkLst>
            <pc:docMk/>
            <pc:sldMk cId="3703539547" sldId="267"/>
            <ac:spMk id="8" creationId="{DEB16883-3046-4367-AD28-283759197AC6}"/>
          </ac:spMkLst>
        </pc:spChg>
        <pc:spChg chg="del mod">
          <ac:chgData name="Ewen Trafford" userId="e520b4bf-a196-48b7-bc10-b1590a457daa" providerId="ADAL" clId="{B6E40355-D069-44D4-9AAC-3AC9F6DDDD99}" dt="2021-03-15T08:01:31.446" v="898" actId="478"/>
          <ac:spMkLst>
            <pc:docMk/>
            <pc:sldMk cId="3703539547" sldId="267"/>
            <ac:spMk id="9" creationId="{BCE5AB2F-20D2-4117-ABAD-BAA39978C8BA}"/>
          </ac:spMkLst>
        </pc:spChg>
        <pc:spChg chg="del mod">
          <ac:chgData name="Ewen Trafford" userId="e520b4bf-a196-48b7-bc10-b1590a457daa" providerId="ADAL" clId="{B6E40355-D069-44D4-9AAC-3AC9F6DDDD99}" dt="2021-03-15T07:59:47.490" v="858" actId="478"/>
          <ac:spMkLst>
            <pc:docMk/>
            <pc:sldMk cId="3703539547" sldId="267"/>
            <ac:spMk id="10" creationId="{0CDAB750-6263-478E-8A8A-B3000C5D8A8F}"/>
          </ac:spMkLst>
        </pc:spChg>
        <pc:spChg chg="add mod">
          <ac:chgData name="Ewen Trafford" userId="e520b4bf-a196-48b7-bc10-b1590a457daa" providerId="ADAL" clId="{B6E40355-D069-44D4-9AAC-3AC9F6DDDD99}" dt="2021-03-15T08:02:18.613" v="921" actId="20577"/>
          <ac:spMkLst>
            <pc:docMk/>
            <pc:sldMk cId="3703539547" sldId="267"/>
            <ac:spMk id="11" creationId="{A55B7C4F-1508-4C9F-9DDF-65C01FECF3A9}"/>
          </ac:spMkLst>
        </pc:spChg>
        <pc:spChg chg="add mod">
          <ac:chgData name="Ewen Trafford" userId="e520b4bf-a196-48b7-bc10-b1590a457daa" providerId="ADAL" clId="{B6E40355-D069-44D4-9AAC-3AC9F6DDDD99}" dt="2021-03-15T08:02:37.071" v="961" actId="20577"/>
          <ac:spMkLst>
            <pc:docMk/>
            <pc:sldMk cId="3703539547" sldId="267"/>
            <ac:spMk id="12" creationId="{CAE9CF54-AB4C-4005-87CD-5E38E51680A3}"/>
          </ac:spMkLst>
        </pc:spChg>
        <pc:picChg chg="mod">
          <ac:chgData name="Ewen Trafford" userId="e520b4bf-a196-48b7-bc10-b1590a457daa" providerId="ADAL" clId="{B6E40355-D069-44D4-9AAC-3AC9F6DDDD99}" dt="2021-03-15T08:02:02.951" v="904" actId="1076"/>
          <ac:picMkLst>
            <pc:docMk/>
            <pc:sldMk cId="3703539547" sldId="267"/>
            <ac:picMk id="5" creationId="{F1BB8F4C-126B-452F-BAA1-A789320218CB}"/>
          </ac:picMkLst>
        </pc:picChg>
        <pc:picChg chg="mod">
          <ac:chgData name="Ewen Trafford" userId="e520b4bf-a196-48b7-bc10-b1590a457daa" providerId="ADAL" clId="{B6E40355-D069-44D4-9AAC-3AC9F6DDDD99}" dt="2021-03-15T08:01:59.687" v="902" actId="1076"/>
          <ac:picMkLst>
            <pc:docMk/>
            <pc:sldMk cId="3703539547" sldId="267"/>
            <ac:picMk id="1026" creationId="{BB65D741-93CD-4959-A70C-29CD9E6077FD}"/>
          </ac:picMkLst>
        </pc:picChg>
      </pc:sldChg>
      <pc:sldChg chg="delSp modSp mod">
        <pc:chgData name="Ewen Trafford" userId="e520b4bf-a196-48b7-bc10-b1590a457daa" providerId="ADAL" clId="{B6E40355-D069-44D4-9AAC-3AC9F6DDDD99}" dt="2021-03-15T08:18:25.299" v="1389" actId="478"/>
        <pc:sldMkLst>
          <pc:docMk/>
          <pc:sldMk cId="2586825255" sldId="271"/>
        </pc:sldMkLst>
        <pc:spChg chg="mod">
          <ac:chgData name="Ewen Trafford" userId="e520b4bf-a196-48b7-bc10-b1590a457daa" providerId="ADAL" clId="{B6E40355-D069-44D4-9AAC-3AC9F6DDDD99}" dt="2021-03-15T08:18:21.938" v="1388" actId="14100"/>
          <ac:spMkLst>
            <pc:docMk/>
            <pc:sldMk cId="2586825255" sldId="271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8:18:25.299" v="1389" actId="478"/>
          <ac:spMkLst>
            <pc:docMk/>
            <pc:sldMk cId="2586825255" sldId="271"/>
            <ac:spMk id="4" creationId="{770047A2-DE59-4405-975F-5A6B0B7BF7C1}"/>
          </ac:spMkLst>
        </pc:spChg>
      </pc:sldChg>
      <pc:sldChg chg="delSp modSp mod">
        <pc:chgData name="Ewen Trafford" userId="e520b4bf-a196-48b7-bc10-b1590a457daa" providerId="ADAL" clId="{B6E40355-D069-44D4-9AAC-3AC9F6DDDD99}" dt="2021-03-15T07:58:16.660" v="812" actId="207"/>
        <pc:sldMkLst>
          <pc:docMk/>
          <pc:sldMk cId="3234465351" sldId="272"/>
        </pc:sldMkLst>
        <pc:spChg chg="mod">
          <ac:chgData name="Ewen Trafford" userId="e520b4bf-a196-48b7-bc10-b1590a457daa" providerId="ADAL" clId="{B6E40355-D069-44D4-9AAC-3AC9F6DDDD99}" dt="2021-03-15T07:56:22.111" v="657" actId="20577"/>
          <ac:spMkLst>
            <pc:docMk/>
            <pc:sldMk cId="3234465351" sldId="272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7:58:16.660" v="812" actId="207"/>
          <ac:spMkLst>
            <pc:docMk/>
            <pc:sldMk cId="3234465351" sldId="272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7:56:26.251" v="658" actId="478"/>
          <ac:spMkLst>
            <pc:docMk/>
            <pc:sldMk cId="3234465351" sldId="272"/>
            <ac:spMk id="4" creationId="{BA66B5BE-74FD-4AA6-A03E-BC3F7CE572D6}"/>
          </ac:spMkLst>
        </pc:spChg>
        <pc:spChg chg="del mod">
          <ac:chgData name="Ewen Trafford" userId="e520b4bf-a196-48b7-bc10-b1590a457daa" providerId="ADAL" clId="{B6E40355-D069-44D4-9AAC-3AC9F6DDDD99}" dt="2021-03-15T07:58:05.475" v="809" actId="478"/>
          <ac:spMkLst>
            <pc:docMk/>
            <pc:sldMk cId="3234465351" sldId="272"/>
            <ac:spMk id="9" creationId="{C267CAB5-14D0-42AA-AC73-B5909073A8A8}"/>
          </ac:spMkLst>
        </pc:spChg>
      </pc:sldChg>
      <pc:sldChg chg="delSp modSp mod">
        <pc:chgData name="Ewen Trafford" userId="e520b4bf-a196-48b7-bc10-b1590a457daa" providerId="ADAL" clId="{B6E40355-D069-44D4-9AAC-3AC9F6DDDD99}" dt="2021-03-15T08:13:18.438" v="1147" actId="20577"/>
        <pc:sldMkLst>
          <pc:docMk/>
          <pc:sldMk cId="4094998727" sldId="273"/>
        </pc:sldMkLst>
        <pc:spChg chg="mod">
          <ac:chgData name="Ewen Trafford" userId="e520b4bf-a196-48b7-bc10-b1590a457daa" providerId="ADAL" clId="{B6E40355-D069-44D4-9AAC-3AC9F6DDDD99}" dt="2021-03-15T08:13:18.438" v="1147" actId="20577"/>
          <ac:spMkLst>
            <pc:docMk/>
            <pc:sldMk cId="4094998727" sldId="273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8:13:09.728" v="1138" actId="478"/>
          <ac:spMkLst>
            <pc:docMk/>
            <pc:sldMk cId="4094998727" sldId="273"/>
            <ac:spMk id="8" creationId="{68D37E22-E29F-4AEF-9F1F-174BBD136421}"/>
          </ac:spMkLst>
        </pc:spChg>
      </pc:sldChg>
      <pc:sldChg chg="addSp delSp modSp mod">
        <pc:chgData name="Ewen Trafford" userId="e520b4bf-a196-48b7-bc10-b1590a457daa" providerId="ADAL" clId="{B6E40355-D069-44D4-9AAC-3AC9F6DDDD99}" dt="2021-03-15T08:12:40.147" v="1136" actId="20577"/>
        <pc:sldMkLst>
          <pc:docMk/>
          <pc:sldMk cId="148591666" sldId="274"/>
        </pc:sldMkLst>
        <pc:spChg chg="mod">
          <ac:chgData name="Ewen Trafford" userId="e520b4bf-a196-48b7-bc10-b1590a457daa" providerId="ADAL" clId="{B6E40355-D069-44D4-9AAC-3AC9F6DDDD99}" dt="2021-03-15T08:12:40.147" v="1136" actId="20577"/>
          <ac:spMkLst>
            <pc:docMk/>
            <pc:sldMk cId="148591666" sldId="274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8:12:10.205" v="1128" actId="478"/>
          <ac:spMkLst>
            <pc:docMk/>
            <pc:sldMk cId="148591666" sldId="274"/>
            <ac:spMk id="4" creationId="{51A0E0FA-43D0-4067-BEDD-B9E298BD3B46}"/>
          </ac:spMkLst>
        </pc:spChg>
        <pc:spChg chg="add mod">
          <ac:chgData name="Ewen Trafford" userId="e520b4bf-a196-48b7-bc10-b1590a457daa" providerId="ADAL" clId="{B6E40355-D069-44D4-9AAC-3AC9F6DDDD99}" dt="2021-03-15T08:12:34.005" v="1135" actId="20577"/>
          <ac:spMkLst>
            <pc:docMk/>
            <pc:sldMk cId="148591666" sldId="274"/>
            <ac:spMk id="7" creationId="{199E8911-0C23-445B-8953-7EA726F90365}"/>
          </ac:spMkLst>
        </pc:spChg>
      </pc:sldChg>
      <pc:sldChg chg="addSp delSp modSp mod">
        <pc:chgData name="Ewen Trafford" userId="e520b4bf-a196-48b7-bc10-b1590a457daa" providerId="ADAL" clId="{B6E40355-D069-44D4-9AAC-3AC9F6DDDD99}" dt="2021-03-15T08:15:43.875" v="1264" actId="14100"/>
        <pc:sldMkLst>
          <pc:docMk/>
          <pc:sldMk cId="320830331" sldId="275"/>
        </pc:sldMkLst>
        <pc:spChg chg="mod">
          <ac:chgData name="Ewen Trafford" userId="e520b4bf-a196-48b7-bc10-b1590a457daa" providerId="ADAL" clId="{B6E40355-D069-44D4-9AAC-3AC9F6DDDD99}" dt="2021-03-15T08:15:43.875" v="1264" actId="14100"/>
          <ac:spMkLst>
            <pc:docMk/>
            <pc:sldMk cId="320830331" sldId="275"/>
            <ac:spMk id="3" creationId="{00000000-0000-0000-0000-000000000000}"/>
          </ac:spMkLst>
        </pc:spChg>
        <pc:spChg chg="add mod">
          <ac:chgData name="Ewen Trafford" userId="e520b4bf-a196-48b7-bc10-b1590a457daa" providerId="ADAL" clId="{B6E40355-D069-44D4-9AAC-3AC9F6DDDD99}" dt="2021-03-15T08:15:32.143" v="1260" actId="20577"/>
          <ac:spMkLst>
            <pc:docMk/>
            <pc:sldMk cId="320830331" sldId="275"/>
            <ac:spMk id="6" creationId="{22CC4539-C212-46FC-B02F-23E213547948}"/>
          </ac:spMkLst>
        </pc:spChg>
        <pc:spChg chg="del">
          <ac:chgData name="Ewen Trafford" userId="e520b4bf-a196-48b7-bc10-b1590a457daa" providerId="ADAL" clId="{B6E40355-D069-44D4-9AAC-3AC9F6DDDD99}" dt="2021-03-15T08:15:40.620" v="1263" actId="478"/>
          <ac:spMkLst>
            <pc:docMk/>
            <pc:sldMk cId="320830331" sldId="275"/>
            <ac:spMk id="9" creationId="{FEBC3464-D072-4D6B-B0A0-08BF55EC0D55}"/>
          </ac:spMkLst>
        </pc:spChg>
        <pc:picChg chg="mod">
          <ac:chgData name="Ewen Trafford" userId="e520b4bf-a196-48b7-bc10-b1590a457daa" providerId="ADAL" clId="{B6E40355-D069-44D4-9AAC-3AC9F6DDDD99}" dt="2021-03-15T08:15:39.370" v="1262" actId="1076"/>
          <ac:picMkLst>
            <pc:docMk/>
            <pc:sldMk cId="320830331" sldId="275"/>
            <ac:picMk id="7" creationId="{19D41938-7597-487C-97B5-0A67E28B30AD}"/>
          </ac:picMkLst>
        </pc:picChg>
      </pc:sldChg>
      <pc:sldChg chg="delSp modSp mod">
        <pc:chgData name="Ewen Trafford" userId="e520b4bf-a196-48b7-bc10-b1590a457daa" providerId="ADAL" clId="{B6E40355-D069-44D4-9AAC-3AC9F6DDDD99}" dt="2021-03-15T08:17:33.573" v="1337" actId="1076"/>
        <pc:sldMkLst>
          <pc:docMk/>
          <pc:sldMk cId="2109293514" sldId="277"/>
        </pc:sldMkLst>
        <pc:spChg chg="mod">
          <ac:chgData name="Ewen Trafford" userId="e520b4bf-a196-48b7-bc10-b1590a457daa" providerId="ADAL" clId="{B6E40355-D069-44D4-9AAC-3AC9F6DDDD99}" dt="2021-03-15T08:17:31.297" v="1336" actId="14100"/>
          <ac:spMkLst>
            <pc:docMk/>
            <pc:sldMk cId="2109293514" sldId="277"/>
            <ac:spMk id="3" creationId="{00000000-0000-0000-0000-000000000000}"/>
          </ac:spMkLst>
        </pc:spChg>
        <pc:spChg chg="del">
          <ac:chgData name="Ewen Trafford" userId="e520b4bf-a196-48b7-bc10-b1590a457daa" providerId="ADAL" clId="{B6E40355-D069-44D4-9AAC-3AC9F6DDDD99}" dt="2021-03-15T08:17:27.788" v="1335" actId="478"/>
          <ac:spMkLst>
            <pc:docMk/>
            <pc:sldMk cId="2109293514" sldId="277"/>
            <ac:spMk id="4" creationId="{2ADFE146-2C6F-48A2-9660-25452F16258C}"/>
          </ac:spMkLst>
        </pc:spChg>
        <pc:picChg chg="mod">
          <ac:chgData name="Ewen Trafford" userId="e520b4bf-a196-48b7-bc10-b1590a457daa" providerId="ADAL" clId="{B6E40355-D069-44D4-9AAC-3AC9F6DDDD99}" dt="2021-03-15T08:17:33.573" v="1337" actId="1076"/>
          <ac:picMkLst>
            <pc:docMk/>
            <pc:sldMk cId="2109293514" sldId="277"/>
            <ac:picMk id="6" creationId="{BC286944-E74E-42B5-825B-3D2E833D3279}"/>
          </ac:picMkLst>
        </pc:picChg>
      </pc:sldChg>
      <pc:sldChg chg="addSp delSp modSp mod ord">
        <pc:chgData name="Ewen Trafford" userId="e520b4bf-a196-48b7-bc10-b1590a457daa" providerId="ADAL" clId="{B6E40355-D069-44D4-9AAC-3AC9F6DDDD99}" dt="2021-03-15T08:08:48.728" v="1071" actId="404"/>
        <pc:sldMkLst>
          <pc:docMk/>
          <pc:sldMk cId="34611880" sldId="278"/>
        </pc:sldMkLst>
        <pc:spChg chg="mod">
          <ac:chgData name="Ewen Trafford" userId="e520b4bf-a196-48b7-bc10-b1590a457daa" providerId="ADAL" clId="{B6E40355-D069-44D4-9AAC-3AC9F6DDDD99}" dt="2021-03-15T08:02:47.111" v="976" actId="20577"/>
          <ac:spMkLst>
            <pc:docMk/>
            <pc:sldMk cId="34611880" sldId="278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8:07:26.668" v="1057" actId="947"/>
          <ac:spMkLst>
            <pc:docMk/>
            <pc:sldMk cId="34611880" sldId="278"/>
            <ac:spMk id="3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8:08:48.728" v="1071" actId="404"/>
          <ac:spMkLst>
            <pc:docMk/>
            <pc:sldMk cId="34611880" sldId="278"/>
            <ac:spMk id="4" creationId="{20888CA8-2A42-46BC-824E-78416EFE4BD8}"/>
          </ac:spMkLst>
        </pc:spChg>
        <pc:spChg chg="add mod">
          <ac:chgData name="Ewen Trafford" userId="e520b4bf-a196-48b7-bc10-b1590a457daa" providerId="ADAL" clId="{B6E40355-D069-44D4-9AAC-3AC9F6DDDD99}" dt="2021-03-15T08:08:43.337" v="1070" actId="1076"/>
          <ac:spMkLst>
            <pc:docMk/>
            <pc:sldMk cId="34611880" sldId="278"/>
            <ac:spMk id="5" creationId="{19F58E62-218D-4D74-8C6A-68C36476933F}"/>
          </ac:spMkLst>
        </pc:spChg>
        <pc:spChg chg="mod">
          <ac:chgData name="Ewen Trafford" userId="e520b4bf-a196-48b7-bc10-b1590a457daa" providerId="ADAL" clId="{B6E40355-D069-44D4-9AAC-3AC9F6DDDD99}" dt="2021-03-15T08:03:49.995" v="1015" actId="1076"/>
          <ac:spMkLst>
            <pc:docMk/>
            <pc:sldMk cId="34611880" sldId="278"/>
            <ac:spMk id="7" creationId="{EAD89992-37B3-49B2-8290-8C186EFBCEFC}"/>
          </ac:spMkLst>
        </pc:spChg>
        <pc:spChg chg="del">
          <ac:chgData name="Ewen Trafford" userId="e520b4bf-a196-48b7-bc10-b1590a457daa" providerId="ADAL" clId="{B6E40355-D069-44D4-9AAC-3AC9F6DDDD99}" dt="2021-03-15T07:46:39.067" v="146" actId="478"/>
          <ac:spMkLst>
            <pc:docMk/>
            <pc:sldMk cId="34611880" sldId="278"/>
            <ac:spMk id="9" creationId="{A28B5254-6262-4F76-8522-0682EFDA97C4}"/>
          </ac:spMkLst>
        </pc:spChg>
        <pc:spChg chg="del mod">
          <ac:chgData name="Ewen Trafford" userId="e520b4bf-a196-48b7-bc10-b1590a457daa" providerId="ADAL" clId="{B6E40355-D069-44D4-9AAC-3AC9F6DDDD99}" dt="2021-03-15T07:46:39.719" v="147" actId="478"/>
          <ac:spMkLst>
            <pc:docMk/>
            <pc:sldMk cId="34611880" sldId="278"/>
            <ac:spMk id="10" creationId="{C6F7FCF5-F079-4AF2-908C-9046D68FF64D}"/>
          </ac:spMkLst>
        </pc:spChg>
        <pc:spChg chg="del mod">
          <ac:chgData name="Ewen Trafford" userId="e520b4bf-a196-48b7-bc10-b1590a457daa" providerId="ADAL" clId="{B6E40355-D069-44D4-9AAC-3AC9F6DDDD99}" dt="2021-03-15T07:46:04.573" v="86" actId="478"/>
          <ac:spMkLst>
            <pc:docMk/>
            <pc:sldMk cId="34611880" sldId="278"/>
            <ac:spMk id="12" creationId="{1BA8236D-D88E-4A7C-900E-45C1A56CFA1F}"/>
          </ac:spMkLst>
        </pc:spChg>
        <pc:picChg chg="mod">
          <ac:chgData name="Ewen Trafford" userId="e520b4bf-a196-48b7-bc10-b1590a457daa" providerId="ADAL" clId="{B6E40355-D069-44D4-9AAC-3AC9F6DDDD99}" dt="2021-03-15T08:03:47.573" v="1014" actId="14100"/>
          <ac:picMkLst>
            <pc:docMk/>
            <pc:sldMk cId="34611880" sldId="278"/>
            <ac:picMk id="6" creationId="{75F2571D-E2D5-4018-92C9-637DAB6C70CE}"/>
          </ac:picMkLst>
        </pc:picChg>
      </pc:sldChg>
      <pc:sldChg chg="addSp delSp modSp add mod">
        <pc:chgData name="Ewen Trafford" userId="e520b4bf-a196-48b7-bc10-b1590a457daa" providerId="ADAL" clId="{B6E40355-D069-44D4-9AAC-3AC9F6DDDD99}" dt="2021-03-15T08:21:56.859" v="1433" actId="1076"/>
        <pc:sldMkLst>
          <pc:docMk/>
          <pc:sldMk cId="185093427" sldId="279"/>
        </pc:sldMkLst>
        <pc:spChg chg="mod">
          <ac:chgData name="Ewen Trafford" userId="e520b4bf-a196-48b7-bc10-b1590a457daa" providerId="ADAL" clId="{B6E40355-D069-44D4-9AAC-3AC9F6DDDD99}" dt="2021-03-15T08:21:50.426" v="1432" actId="1076"/>
          <ac:spMkLst>
            <pc:docMk/>
            <pc:sldMk cId="185093427" sldId="279"/>
            <ac:spMk id="2" creationId="{00000000-0000-0000-0000-000000000000}"/>
          </ac:spMkLst>
        </pc:spChg>
        <pc:spChg chg="mod">
          <ac:chgData name="Ewen Trafford" userId="e520b4bf-a196-48b7-bc10-b1590a457daa" providerId="ADAL" clId="{B6E40355-D069-44D4-9AAC-3AC9F6DDDD99}" dt="2021-03-15T07:56:00.564" v="637" actId="20577"/>
          <ac:spMkLst>
            <pc:docMk/>
            <pc:sldMk cId="185093427" sldId="279"/>
            <ac:spMk id="3" creationId="{00000000-0000-0000-0000-000000000000}"/>
          </ac:spMkLst>
        </pc:spChg>
        <pc:picChg chg="del">
          <ac:chgData name="Ewen Trafford" userId="e520b4bf-a196-48b7-bc10-b1590a457daa" providerId="ADAL" clId="{B6E40355-D069-44D4-9AAC-3AC9F6DDDD99}" dt="2021-03-15T07:50:52.065" v="402" actId="478"/>
          <ac:picMkLst>
            <pc:docMk/>
            <pc:sldMk cId="185093427" sldId="279"/>
            <ac:picMk id="5" creationId="{0FEC55C3-FEC1-4547-9C43-3AB02CC60ECE}"/>
          </ac:picMkLst>
        </pc:picChg>
        <pc:picChg chg="add mod">
          <ac:chgData name="Ewen Trafford" userId="e520b4bf-a196-48b7-bc10-b1590a457daa" providerId="ADAL" clId="{B6E40355-D069-44D4-9AAC-3AC9F6DDDD99}" dt="2021-03-15T08:21:56.859" v="1433" actId="1076"/>
          <ac:picMkLst>
            <pc:docMk/>
            <pc:sldMk cId="185093427" sldId="279"/>
            <ac:picMk id="6" creationId="{E564D23A-1DFD-406B-B939-959394E97557}"/>
          </ac:picMkLst>
        </pc:picChg>
        <pc:picChg chg="add mod modCrop">
          <ac:chgData name="Ewen Trafford" userId="e520b4bf-a196-48b7-bc10-b1590a457daa" providerId="ADAL" clId="{B6E40355-D069-44D4-9AAC-3AC9F6DDDD99}" dt="2021-03-15T08:21:56.859" v="1433" actId="1076"/>
          <ac:picMkLst>
            <pc:docMk/>
            <pc:sldMk cId="185093427" sldId="279"/>
            <ac:picMk id="8" creationId="{5D12CFD5-44DE-4457-82AB-7F542669E35C}"/>
          </ac:picMkLst>
        </pc:picChg>
        <pc:picChg chg="add mod">
          <ac:chgData name="Ewen Trafford" userId="e520b4bf-a196-48b7-bc10-b1590a457daa" providerId="ADAL" clId="{B6E40355-D069-44D4-9AAC-3AC9F6DDDD99}" dt="2021-03-15T08:21:56.859" v="1433" actId="1076"/>
          <ac:picMkLst>
            <pc:docMk/>
            <pc:sldMk cId="185093427" sldId="279"/>
            <ac:picMk id="10" creationId="{E0EDCAA3-97F4-4F9A-9D2D-55D3420BDD7D}"/>
          </ac:picMkLst>
        </pc:picChg>
        <pc:picChg chg="add mod modCrop">
          <ac:chgData name="Ewen Trafford" userId="e520b4bf-a196-48b7-bc10-b1590a457daa" providerId="ADAL" clId="{B6E40355-D069-44D4-9AAC-3AC9F6DDDD99}" dt="2021-03-15T08:21:56.859" v="1433" actId="1076"/>
          <ac:picMkLst>
            <pc:docMk/>
            <pc:sldMk cId="185093427" sldId="279"/>
            <ac:picMk id="12" creationId="{C2950925-7C7F-4D21-A7FB-F403E90D41C0}"/>
          </ac:picMkLst>
        </pc:picChg>
      </pc:sldChg>
    </pc:docChg>
  </pc:docChgLst>
  <pc:docChgLst>
    <pc:chgData name="Ewen" userId="e520b4bf-a196-48b7-bc10-b1590a457daa" providerId="ADAL" clId="{BD997756-E76D-4124-BEE4-5179D782D16D}"/>
    <pc:docChg chg="custSel modSld">
      <pc:chgData name="Ewen" userId="e520b4bf-a196-48b7-bc10-b1590a457daa" providerId="ADAL" clId="{BD997756-E76D-4124-BEE4-5179D782D16D}" dt="2021-02-01T09:48:08.370" v="174" actId="20577"/>
      <pc:docMkLst>
        <pc:docMk/>
      </pc:docMkLst>
      <pc:sldChg chg="modSp mod">
        <pc:chgData name="Ewen" userId="e520b4bf-a196-48b7-bc10-b1590a457daa" providerId="ADAL" clId="{BD997756-E76D-4124-BEE4-5179D782D16D}" dt="2021-02-01T09:48:08.370" v="174" actId="20577"/>
        <pc:sldMkLst>
          <pc:docMk/>
          <pc:sldMk cId="4094998727" sldId="273"/>
        </pc:sldMkLst>
        <pc:spChg chg="mod">
          <ac:chgData name="Ewen" userId="e520b4bf-a196-48b7-bc10-b1590a457daa" providerId="ADAL" clId="{BD997756-E76D-4124-BEE4-5179D782D16D}" dt="2021-02-01T09:48:08.370" v="174" actId="20577"/>
          <ac:spMkLst>
            <pc:docMk/>
            <pc:sldMk cId="4094998727" sldId="273"/>
            <ac:spMk id="3" creationId="{00000000-0000-0000-0000-000000000000}"/>
          </ac:spMkLst>
        </pc:spChg>
      </pc:sldChg>
    </pc:docChg>
  </pc:docChgLst>
  <pc:docChgLst>
    <pc:chgData name="Roy Ballam" userId="S::r.ballam@nutrition.org.uk::c142d6ba-9e44-42ad-85a8-e76793bc375e" providerId="AD" clId="Web-{2C7FF19C-B132-924E-BF36-69112BCF4506}"/>
    <pc:docChg chg="modSld">
      <pc:chgData name="Roy Ballam" userId="S::r.ballam@nutrition.org.uk::c142d6ba-9e44-42ad-85a8-e76793bc375e" providerId="AD" clId="Web-{2C7FF19C-B132-924E-BF36-69112BCF4506}" dt="2021-02-18T15:02:31.427" v="1168" actId="20577"/>
      <pc:docMkLst>
        <pc:docMk/>
      </pc:docMkLst>
      <pc:sldChg chg="addSp modSp">
        <pc:chgData name="Roy Ballam" userId="S::r.ballam@nutrition.org.uk::c142d6ba-9e44-42ad-85a8-e76793bc375e" providerId="AD" clId="Web-{2C7FF19C-B132-924E-BF36-69112BCF4506}" dt="2021-02-18T14:53:29.638" v="640" actId="20577"/>
        <pc:sldMkLst>
          <pc:docMk/>
          <pc:sldMk cId="2321399889" sldId="262"/>
        </pc:sldMkLst>
        <pc:spChg chg="mod">
          <ac:chgData name="Roy Ballam" userId="S::r.ballam@nutrition.org.uk::c142d6ba-9e44-42ad-85a8-e76793bc375e" providerId="AD" clId="Web-{2C7FF19C-B132-924E-BF36-69112BCF4506}" dt="2021-02-18T14:50:17.948" v="427" actId="20577"/>
          <ac:spMkLst>
            <pc:docMk/>
            <pc:sldMk cId="2321399889" sldId="262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46:51.118" v="219" actId="1076"/>
          <ac:spMkLst>
            <pc:docMk/>
            <pc:sldMk cId="2321399889" sldId="262"/>
            <ac:spMk id="4" creationId="{42E392ED-3567-459F-A4AE-C0355FBB3CBB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3:29.638" v="640" actId="20577"/>
          <ac:spMkLst>
            <pc:docMk/>
            <pc:sldMk cId="2321399889" sldId="262"/>
            <ac:spMk id="6" creationId="{CBACAFE7-62E3-4E5E-98AE-775141537E35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5:40.374" v="838" actId="20577"/>
        <pc:sldMkLst>
          <pc:docMk/>
          <pc:sldMk cId="158201347" sldId="264"/>
        </pc:sldMkLst>
        <pc:spChg chg="add mod">
          <ac:chgData name="Roy Ballam" userId="S::r.ballam@nutrition.org.uk::c142d6ba-9e44-42ad-85a8-e76793bc375e" providerId="AD" clId="Web-{2C7FF19C-B132-924E-BF36-69112BCF4506}" dt="2021-02-18T14:52:03.403" v="542" actId="20577"/>
          <ac:spMkLst>
            <pc:docMk/>
            <pc:sldMk cId="158201347" sldId="264"/>
            <ac:spMk id="4" creationId="{CD63DB25-BC93-461A-9EBF-7374554B38D4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5:40.374" v="838" actId="20577"/>
          <ac:spMkLst>
            <pc:docMk/>
            <pc:sldMk cId="158201347" sldId="264"/>
            <ac:spMk id="5" creationId="{D8ED3F33-C19A-43E3-B7B2-3D8A94ACB4F6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4:18.123" v="726" actId="20577"/>
        <pc:sldMkLst>
          <pc:docMk/>
          <pc:sldMk cId="230130466" sldId="265"/>
        </pc:sldMkLst>
        <pc:spChg chg="add mod">
          <ac:chgData name="Roy Ballam" userId="S::r.ballam@nutrition.org.uk::c142d6ba-9e44-42ad-85a8-e76793bc375e" providerId="AD" clId="Web-{2C7FF19C-B132-924E-BF36-69112BCF4506}" dt="2021-02-18T14:53:34.295" v="641" actId="1076"/>
          <ac:spMkLst>
            <pc:docMk/>
            <pc:sldMk cId="230130466" sldId="265"/>
            <ac:spMk id="4" creationId="{79B78161-9090-46E7-A911-0A9ABFF07EFB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44:56.038" v="161" actId="20577"/>
          <ac:spMkLst>
            <pc:docMk/>
            <pc:sldMk cId="230130466" sldId="265"/>
            <ac:spMk id="7" creationId="{345376FA-3C66-498C-B733-67A2C5A5FAF0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4:18.123" v="726" actId="20577"/>
          <ac:spMkLst>
            <pc:docMk/>
            <pc:sldMk cId="230130466" sldId="265"/>
            <ac:spMk id="8" creationId="{826251B2-0C2F-44E8-842B-3AED300116CD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7:51.501" v="1004" actId="20577"/>
        <pc:sldMkLst>
          <pc:docMk/>
          <pc:sldMk cId="3703539547" sldId="267"/>
        </pc:sldMkLst>
        <pc:spChg chg="add mod">
          <ac:chgData name="Roy Ballam" userId="S::r.ballam@nutrition.org.uk::c142d6ba-9e44-42ad-85a8-e76793bc375e" providerId="AD" clId="Web-{2C7FF19C-B132-924E-BF36-69112BCF4506}" dt="2021-02-18T14:57:41.360" v="985" actId="1076"/>
          <ac:spMkLst>
            <pc:docMk/>
            <pc:sldMk cId="3703539547" sldId="267"/>
            <ac:spMk id="4" creationId="{BC1F8C10-E4C2-4964-B62C-400D4BAC8D2A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6:34.438" v="868" actId="20577"/>
          <ac:spMkLst>
            <pc:docMk/>
            <pc:sldMk cId="3703539547" sldId="267"/>
            <ac:spMk id="8" creationId="{DEB16883-3046-4367-AD28-283759197AC6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7:35.282" v="984" actId="1076"/>
          <ac:spMkLst>
            <pc:docMk/>
            <pc:sldMk cId="3703539547" sldId="267"/>
            <ac:spMk id="9" creationId="{BCE5AB2F-20D2-4117-ABAD-BAA39978C8BA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7:51.501" v="1004" actId="20577"/>
          <ac:spMkLst>
            <pc:docMk/>
            <pc:sldMk cId="3703539547" sldId="267"/>
            <ac:spMk id="10" creationId="{0CDAB750-6263-478E-8A8A-B3000C5D8A8F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5:02:31.427" v="1168" actId="20577"/>
        <pc:sldMkLst>
          <pc:docMk/>
          <pc:sldMk cId="2586825255" sldId="271"/>
        </pc:sldMkLst>
        <pc:spChg chg="mod">
          <ac:chgData name="Roy Ballam" userId="S::r.ballam@nutrition.org.uk::c142d6ba-9e44-42ad-85a8-e76793bc375e" providerId="AD" clId="Web-{2C7FF19C-B132-924E-BF36-69112BCF4506}" dt="2021-02-18T15:00:44.003" v="1104" actId="20577"/>
          <ac:spMkLst>
            <pc:docMk/>
            <pc:sldMk cId="2586825255" sldId="271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5:00:53.050" v="1119" actId="20577"/>
          <ac:spMkLst>
            <pc:docMk/>
            <pc:sldMk cId="2586825255" sldId="271"/>
            <ac:spMk id="4" creationId="{770047A2-DE59-4405-975F-5A6B0B7BF7C1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5:02:08.254" v="1132" actId="1076"/>
          <ac:spMkLst>
            <pc:docMk/>
            <pc:sldMk cId="2586825255" sldId="271"/>
            <ac:spMk id="8" creationId="{6DB6492A-7FAF-4E7D-9B07-36AD4E9810F3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5:02:31.427" v="1168" actId="20577"/>
          <ac:spMkLst>
            <pc:docMk/>
            <pc:sldMk cId="2586825255" sldId="271"/>
            <ac:spMk id="9" creationId="{F324262E-3DCF-4246-A72C-D010BCDA9C73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4:59.499" v="786" actId="20577"/>
        <pc:sldMkLst>
          <pc:docMk/>
          <pc:sldMk cId="3234465351" sldId="272"/>
        </pc:sldMkLst>
        <pc:spChg chg="mod">
          <ac:chgData name="Roy Ballam" userId="S::r.ballam@nutrition.org.uk::c142d6ba-9e44-42ad-85a8-e76793bc375e" providerId="AD" clId="Web-{2C7FF19C-B132-924E-BF36-69112BCF4506}" dt="2021-02-18T14:42:17.098" v="103" actId="20577"/>
          <ac:spMkLst>
            <pc:docMk/>
            <pc:sldMk cId="3234465351" sldId="272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42:33.505" v="121" actId="20577"/>
          <ac:spMkLst>
            <pc:docMk/>
            <pc:sldMk cId="3234465351" sldId="272"/>
            <ac:spMk id="4" creationId="{BA66B5BE-74FD-4AA6-A03E-BC3F7CE572D6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4:59.499" v="786" actId="20577"/>
          <ac:spMkLst>
            <pc:docMk/>
            <pc:sldMk cId="3234465351" sldId="272"/>
            <ac:spMk id="9" creationId="{C267CAB5-14D0-42AA-AC73-B5909073A8A8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5:23.985" v="816" actId="20577"/>
        <pc:sldMkLst>
          <pc:docMk/>
          <pc:sldMk cId="4094998727" sldId="273"/>
        </pc:sldMkLst>
        <pc:spChg chg="mod">
          <ac:chgData name="Roy Ballam" userId="S::r.ballam@nutrition.org.uk::c142d6ba-9e44-42ad-85a8-e76793bc375e" providerId="AD" clId="Web-{2C7FF19C-B132-924E-BF36-69112BCF4506}" dt="2021-02-18T14:42:52.271" v="123" actId="20577"/>
          <ac:spMkLst>
            <pc:docMk/>
            <pc:sldMk cId="4094998727" sldId="273"/>
            <ac:spMk id="3" creationId="{00000000-0000-0000-0000-000000000000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43:01.021" v="130" actId="20577"/>
          <ac:spMkLst>
            <pc:docMk/>
            <pc:sldMk cId="4094998727" sldId="273"/>
            <ac:spMk id="7" creationId="{4C59BED9-1DE4-49E7-BB1E-4BF645CAC42E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5:23.985" v="816" actId="20577"/>
          <ac:spMkLst>
            <pc:docMk/>
            <pc:sldMk cId="4094998727" sldId="273"/>
            <ac:spMk id="8" creationId="{68D37E22-E29F-4AEF-9F1F-174BBD136421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5:46.624" v="839"/>
        <pc:sldMkLst>
          <pc:docMk/>
          <pc:sldMk cId="148591666" sldId="274"/>
        </pc:sldMkLst>
        <pc:spChg chg="add mod">
          <ac:chgData name="Roy Ballam" userId="S::r.ballam@nutrition.org.uk::c142d6ba-9e44-42ad-85a8-e76793bc375e" providerId="AD" clId="Web-{2C7FF19C-B132-924E-BF36-69112BCF4506}" dt="2021-02-18T14:52:40.200" v="565" actId="20577"/>
          <ac:spMkLst>
            <pc:docMk/>
            <pc:sldMk cId="148591666" sldId="274"/>
            <ac:spMk id="4" creationId="{51A0E0FA-43D0-4067-BEDD-B9E298BD3B46}"/>
          </ac:spMkLst>
        </pc:spChg>
        <pc:spChg chg="add">
          <ac:chgData name="Roy Ballam" userId="S::r.ballam@nutrition.org.uk::c142d6ba-9e44-42ad-85a8-e76793bc375e" providerId="AD" clId="Web-{2C7FF19C-B132-924E-BF36-69112BCF4506}" dt="2021-02-18T14:55:46.624" v="839"/>
          <ac:spMkLst>
            <pc:docMk/>
            <pc:sldMk cId="148591666" sldId="274"/>
            <ac:spMk id="9" creationId="{4113F625-C557-4392-9C8D-874EE0DAF73E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8:48.377" v="1033" actId="20577"/>
        <pc:sldMkLst>
          <pc:docMk/>
          <pc:sldMk cId="320830331" sldId="275"/>
        </pc:sldMkLst>
        <pc:spChg chg="add mod">
          <ac:chgData name="Roy Ballam" userId="S::r.ballam@nutrition.org.uk::c142d6ba-9e44-42ad-85a8-e76793bc375e" providerId="AD" clId="Web-{2C7FF19C-B132-924E-BF36-69112BCF4506}" dt="2021-02-18T14:58:10.736" v="1012" actId="20577"/>
          <ac:spMkLst>
            <pc:docMk/>
            <pc:sldMk cId="320830331" sldId="275"/>
            <ac:spMk id="4" creationId="{07A778C5-EFDA-4297-B29F-ABD5B872C5AB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8:42.002" v="1025" actId="1076"/>
          <ac:spMkLst>
            <pc:docMk/>
            <pc:sldMk cId="320830331" sldId="275"/>
            <ac:spMk id="8" creationId="{797B547D-7C84-486B-A6E3-914B52603DDE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8:48.377" v="1033" actId="20577"/>
          <ac:spMkLst>
            <pc:docMk/>
            <pc:sldMk cId="320830331" sldId="275"/>
            <ac:spMk id="9" creationId="{FEBC3464-D072-4D6B-B0A0-08BF55EC0D55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5:00:21.456" v="1100" actId="20577"/>
        <pc:sldMkLst>
          <pc:docMk/>
          <pc:sldMk cId="828332379" sldId="276"/>
        </pc:sldMkLst>
        <pc:spChg chg="add mod">
          <ac:chgData name="Roy Ballam" userId="S::r.ballam@nutrition.org.uk::c142d6ba-9e44-42ad-85a8-e76793bc375e" providerId="AD" clId="Web-{2C7FF19C-B132-924E-BF36-69112BCF4506}" dt="2021-02-18T15:00:21.456" v="1100" actId="20577"/>
          <ac:spMkLst>
            <pc:docMk/>
            <pc:sldMk cId="828332379" sldId="276"/>
            <ac:spMk id="4" creationId="{107317D4-916D-4A19-9641-E303243F00C6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59:54.956" v="1075" actId="20577"/>
        <pc:sldMkLst>
          <pc:docMk/>
          <pc:sldMk cId="2109293514" sldId="277"/>
        </pc:sldMkLst>
        <pc:spChg chg="mod">
          <ac:chgData name="Roy Ballam" userId="S::r.ballam@nutrition.org.uk::c142d6ba-9e44-42ad-85a8-e76793bc375e" providerId="AD" clId="Web-{2C7FF19C-B132-924E-BF36-69112BCF4506}" dt="2021-02-18T14:59:54.956" v="1075" actId="20577"/>
          <ac:spMkLst>
            <pc:docMk/>
            <pc:sldMk cId="2109293514" sldId="277"/>
            <ac:spMk id="3" creationId="{00000000-0000-0000-0000-000000000000}"/>
          </ac:spMkLst>
        </pc:spChg>
        <pc:spChg chg="add">
          <ac:chgData name="Roy Ballam" userId="S::r.ballam@nutrition.org.uk::c142d6ba-9e44-42ad-85a8-e76793bc375e" providerId="AD" clId="Web-{2C7FF19C-B132-924E-BF36-69112BCF4506}" dt="2021-02-18T14:58:54.471" v="1034"/>
          <ac:spMkLst>
            <pc:docMk/>
            <pc:sldMk cId="2109293514" sldId="277"/>
            <ac:spMk id="4" creationId="{2ADFE146-2C6F-48A2-9660-25452F16258C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59:49.315" v="1073" actId="20577"/>
          <ac:spMkLst>
            <pc:docMk/>
            <pc:sldMk cId="2109293514" sldId="277"/>
            <ac:spMk id="7" creationId="{2312FCB6-8195-4FCC-8271-5ECB917653CB}"/>
          </ac:spMkLst>
        </pc:spChg>
      </pc:sldChg>
      <pc:sldChg chg="addSp modSp">
        <pc:chgData name="Roy Ballam" userId="S::r.ballam@nutrition.org.uk::c142d6ba-9e44-42ad-85a8-e76793bc375e" providerId="AD" clId="Web-{2C7FF19C-B132-924E-BF36-69112BCF4506}" dt="2021-02-18T14:45:07.257" v="165" actId="20577"/>
        <pc:sldMkLst>
          <pc:docMk/>
          <pc:sldMk cId="34611880" sldId="278"/>
        </pc:sldMkLst>
        <pc:spChg chg="add">
          <ac:chgData name="Roy Ballam" userId="S::r.ballam@nutrition.org.uk::c142d6ba-9e44-42ad-85a8-e76793bc375e" providerId="AD" clId="Web-{2C7FF19C-B132-924E-BF36-69112BCF4506}" dt="2021-02-18T14:37:54.111" v="31"/>
          <ac:spMkLst>
            <pc:docMk/>
            <pc:sldMk cId="34611880" sldId="278"/>
            <ac:spMk id="5" creationId="{65DDFF42-5840-44F3-9648-DBD7EE57C2E5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38:31.627" v="37" actId="1076"/>
          <ac:spMkLst>
            <pc:docMk/>
            <pc:sldMk cId="34611880" sldId="278"/>
            <ac:spMk id="9" creationId="{A28B5254-6262-4F76-8522-0682EFDA97C4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39:09.908" v="67" actId="14100"/>
          <ac:spMkLst>
            <pc:docMk/>
            <pc:sldMk cId="34611880" sldId="278"/>
            <ac:spMk id="10" creationId="{C6F7FCF5-F079-4AF2-908C-9046D68FF64D}"/>
          </ac:spMkLst>
        </pc:spChg>
        <pc:spChg chg="add mod">
          <ac:chgData name="Roy Ballam" userId="S::r.ballam@nutrition.org.uk::c142d6ba-9e44-42ad-85a8-e76793bc375e" providerId="AD" clId="Web-{2C7FF19C-B132-924E-BF36-69112BCF4506}" dt="2021-02-18T14:45:07.257" v="165" actId="20577"/>
          <ac:spMkLst>
            <pc:docMk/>
            <pc:sldMk cId="34611880" sldId="278"/>
            <ac:spMk id="12" creationId="{1BA8236D-D88E-4A7C-900E-45C1A56CFA1F}"/>
          </ac:spMkLst>
        </pc:spChg>
      </pc:sldChg>
    </pc:docChg>
  </pc:docChgLst>
  <pc:docChgLst>
    <pc:chgData name="Ewen Trafford" userId="e520b4bf-a196-48b7-bc10-b1590a457daa" providerId="ADAL" clId="{BD997756-E76D-4124-BEE4-5179D782D16D}"/>
    <pc:docChg chg="undo custSel mod addSld modSld sldOrd">
      <pc:chgData name="Ewen Trafford" userId="e520b4bf-a196-48b7-bc10-b1590a457daa" providerId="ADAL" clId="{BD997756-E76D-4124-BEE4-5179D782D16D}" dt="2021-02-01T09:42:50.858" v="3322" actId="33524"/>
      <pc:docMkLst>
        <pc:docMk/>
      </pc:docMkLst>
      <pc:sldChg chg="modSp mod delCm">
        <pc:chgData name="Ewen Trafford" userId="e520b4bf-a196-48b7-bc10-b1590a457daa" providerId="ADAL" clId="{BD997756-E76D-4124-BEE4-5179D782D16D}" dt="2021-02-01T09:28:42.061" v="3015" actId="1592"/>
        <pc:sldMkLst>
          <pc:docMk/>
          <pc:sldMk cId="1955166399" sldId="256"/>
        </pc:sldMkLst>
        <pc:spChg chg="mod">
          <ac:chgData name="Ewen Trafford" userId="e520b4bf-a196-48b7-bc10-b1590a457daa" providerId="ADAL" clId="{BD997756-E76D-4124-BEE4-5179D782D16D}" dt="2021-01-29T15:35:29.249" v="13" actId="20577"/>
          <ac:spMkLst>
            <pc:docMk/>
            <pc:sldMk cId="1955166399" sldId="256"/>
            <ac:spMk id="2" creationId="{00000000-0000-0000-0000-000000000000}"/>
          </ac:spMkLst>
        </pc:spChg>
      </pc:sldChg>
      <pc:sldChg chg="modSp mod delCm">
        <pc:chgData name="Ewen Trafford" userId="e520b4bf-a196-48b7-bc10-b1590a457daa" providerId="ADAL" clId="{BD997756-E76D-4124-BEE4-5179D782D16D}" dt="2021-01-29T15:35:41.906" v="34" actId="1592"/>
        <pc:sldMkLst>
          <pc:docMk/>
          <pc:sldMk cId="2302005153" sldId="261"/>
        </pc:sldMkLst>
        <pc:spChg chg="mod">
          <ac:chgData name="Ewen Trafford" userId="e520b4bf-a196-48b7-bc10-b1590a457daa" providerId="ADAL" clId="{BD997756-E76D-4124-BEE4-5179D782D16D}" dt="2021-01-29T15:35:40.028" v="33" actId="20577"/>
          <ac:spMkLst>
            <pc:docMk/>
            <pc:sldMk cId="2302005153" sldId="261"/>
            <ac:spMk id="2" creationId="{00000000-0000-0000-0000-000000000000}"/>
          </ac:spMkLst>
        </pc:spChg>
      </pc:sldChg>
      <pc:sldChg chg="modSp mod delCm">
        <pc:chgData name="Ewen Trafford" userId="e520b4bf-a196-48b7-bc10-b1590a457daa" providerId="ADAL" clId="{BD997756-E76D-4124-BEE4-5179D782D16D}" dt="2021-01-29T15:35:53.464" v="37" actId="1592"/>
        <pc:sldMkLst>
          <pc:docMk/>
          <pc:sldMk cId="2321399889" sldId="262"/>
        </pc:sldMkLst>
        <pc:spChg chg="mod">
          <ac:chgData name="Ewen Trafford" userId="e520b4bf-a196-48b7-bc10-b1590a457daa" providerId="ADAL" clId="{BD997756-E76D-4124-BEE4-5179D782D16D}" dt="2021-01-29T15:35:52.393" v="36" actId="14100"/>
          <ac:spMkLst>
            <pc:docMk/>
            <pc:sldMk cId="2321399889" sldId="262"/>
            <ac:spMk id="8" creationId="{CCB79F7F-B9FA-4D9B-AE99-A15D98BF625E}"/>
          </ac:spMkLst>
        </pc:spChg>
      </pc:sldChg>
      <pc:sldChg chg="addSp delSp modSp mod delCm modCm">
        <pc:chgData name="Ewen Trafford" userId="e520b4bf-a196-48b7-bc10-b1590a457daa" providerId="ADAL" clId="{BD997756-E76D-4124-BEE4-5179D782D16D}" dt="2021-02-01T08:20:06.626" v="606" actId="1076"/>
        <pc:sldMkLst>
          <pc:docMk/>
          <pc:sldMk cId="158201347" sldId="264"/>
        </pc:sldMkLst>
        <pc:spChg chg="mod">
          <ac:chgData name="Ewen Trafford" userId="e520b4bf-a196-48b7-bc10-b1590a457daa" providerId="ADAL" clId="{BD997756-E76D-4124-BEE4-5179D782D16D}" dt="2021-01-29T15:38:31.799" v="168" actId="20577"/>
          <ac:spMkLst>
            <pc:docMk/>
            <pc:sldMk cId="158201347" sldId="264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8:20:01.335" v="604" actId="20577"/>
          <ac:spMkLst>
            <pc:docMk/>
            <pc:sldMk cId="158201347" sldId="264"/>
            <ac:spMk id="3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8:20:06.626" v="606" actId="1076"/>
          <ac:spMkLst>
            <pc:docMk/>
            <pc:sldMk cId="158201347" sldId="264"/>
            <ac:spMk id="6" creationId="{B9929881-580A-4419-BFF4-5037D1C7FA3D}"/>
          </ac:spMkLst>
        </pc:spChg>
        <pc:picChg chg="del">
          <ac:chgData name="Ewen Trafford" userId="e520b4bf-a196-48b7-bc10-b1590a457daa" providerId="ADAL" clId="{BD997756-E76D-4124-BEE4-5179D782D16D}" dt="2021-02-01T07:50:25.387" v="260" actId="478"/>
          <ac:picMkLst>
            <pc:docMk/>
            <pc:sldMk cId="158201347" sldId="264"/>
            <ac:picMk id="5" creationId="{B2DC0A7F-55F5-4BE3-88C1-E27F71FD72F5}"/>
          </ac:picMkLst>
        </pc:picChg>
        <pc:picChg chg="add mod">
          <ac:chgData name="Ewen Trafford" userId="e520b4bf-a196-48b7-bc10-b1590a457daa" providerId="ADAL" clId="{BD997756-E76D-4124-BEE4-5179D782D16D}" dt="2021-02-01T08:20:03.495" v="605" actId="1076"/>
          <ac:picMkLst>
            <pc:docMk/>
            <pc:sldMk cId="158201347" sldId="264"/>
            <ac:picMk id="7" creationId="{2F854726-E618-4482-892E-C0558A3BBE04}"/>
          </ac:picMkLst>
        </pc:picChg>
      </pc:sldChg>
      <pc:sldChg chg="addSp delSp modSp mod setBg delCm">
        <pc:chgData name="Ewen Trafford" userId="e520b4bf-a196-48b7-bc10-b1590a457daa" providerId="ADAL" clId="{BD997756-E76D-4124-BEE4-5179D782D16D}" dt="2021-02-01T09:42:38.539" v="3321" actId="1076"/>
        <pc:sldMkLst>
          <pc:docMk/>
          <pc:sldMk cId="230130466" sldId="265"/>
        </pc:sldMkLst>
        <pc:spChg chg="mod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3" creationId="{00000000-0000-0000-0000-000000000000}"/>
          </ac:spMkLst>
        </pc:spChg>
        <pc:spChg chg="add del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10" creationId="{8FC9BE17-9A7B-462D-AE50-3D8777387304}"/>
          </ac:spMkLst>
        </pc:spChg>
        <pc:spChg chg="add del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12" creationId="{3EBE8569-6AEC-4B8C-8D53-2DE337CDBA65}"/>
          </ac:spMkLst>
        </pc:spChg>
        <pc:spChg chg="add del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14" creationId="{55D4142C-5077-457F-A6AD-3FECFDB39685}"/>
          </ac:spMkLst>
        </pc:spChg>
        <pc:spChg chg="add del">
          <ac:chgData name="Ewen Trafford" userId="e520b4bf-a196-48b7-bc10-b1590a457daa" providerId="ADAL" clId="{BD997756-E76D-4124-BEE4-5179D782D16D}" dt="2021-02-01T09:42:35.722" v="3320" actId="26606"/>
          <ac:spMkLst>
            <pc:docMk/>
            <pc:sldMk cId="230130466" sldId="265"/>
            <ac:spMk id="16" creationId="{7A5F0580-5EE9-419F-96EE-B6529EF6E7D0}"/>
          </ac:spMkLst>
        </pc:spChg>
        <pc:picChg chg="add mod ord">
          <ac:chgData name="Ewen Trafford" userId="e520b4bf-a196-48b7-bc10-b1590a457daa" providerId="ADAL" clId="{BD997756-E76D-4124-BEE4-5179D782D16D}" dt="2021-02-01T09:42:38.539" v="3321" actId="1076"/>
          <ac:picMkLst>
            <pc:docMk/>
            <pc:sldMk cId="230130466" sldId="265"/>
            <ac:picMk id="5" creationId="{0FEC55C3-FEC1-4547-9C43-3AB02CC60ECE}"/>
          </ac:picMkLst>
        </pc:picChg>
      </pc:sldChg>
      <pc:sldChg chg="addSp modSp mod delCm">
        <pc:chgData name="Ewen Trafford" userId="e520b4bf-a196-48b7-bc10-b1590a457daa" providerId="ADAL" clId="{BD997756-E76D-4124-BEE4-5179D782D16D}" dt="2021-02-01T07:45:24.938" v="200" actId="1592"/>
        <pc:sldMkLst>
          <pc:docMk/>
          <pc:sldMk cId="3703539547" sldId="267"/>
        </pc:sldMkLst>
        <pc:picChg chg="mod">
          <ac:chgData name="Ewen Trafford" userId="e520b4bf-a196-48b7-bc10-b1590a457daa" providerId="ADAL" clId="{BD997756-E76D-4124-BEE4-5179D782D16D}" dt="2021-02-01T07:45:18.229" v="198" actId="1076"/>
          <ac:picMkLst>
            <pc:docMk/>
            <pc:sldMk cId="3703539547" sldId="267"/>
            <ac:picMk id="5" creationId="{F1BB8F4C-126B-452F-BAA1-A789320218CB}"/>
          </ac:picMkLst>
        </pc:picChg>
        <pc:picChg chg="add mod">
          <ac:chgData name="Ewen Trafford" userId="e520b4bf-a196-48b7-bc10-b1590a457daa" providerId="ADAL" clId="{BD997756-E76D-4124-BEE4-5179D782D16D}" dt="2021-02-01T07:45:19.975" v="199" actId="1076"/>
          <ac:picMkLst>
            <pc:docMk/>
            <pc:sldMk cId="3703539547" sldId="267"/>
            <ac:picMk id="6" creationId="{10A25D08-6A57-47FF-9298-95CC68E9882C}"/>
          </ac:picMkLst>
        </pc:picChg>
      </pc:sldChg>
      <pc:sldChg chg="modSp mod delCm">
        <pc:chgData name="Ewen Trafford" userId="e520b4bf-a196-48b7-bc10-b1590a457daa" providerId="ADAL" clId="{BD997756-E76D-4124-BEE4-5179D782D16D}" dt="2021-01-29T15:37:37.292" v="142" actId="207"/>
        <pc:sldMkLst>
          <pc:docMk/>
          <pc:sldMk cId="2586825255" sldId="271"/>
        </pc:sldMkLst>
        <pc:spChg chg="mod">
          <ac:chgData name="Ewen Trafford" userId="e520b4bf-a196-48b7-bc10-b1590a457daa" providerId="ADAL" clId="{BD997756-E76D-4124-BEE4-5179D782D16D}" dt="2021-01-29T15:37:37.292" v="142" actId="207"/>
          <ac:spMkLst>
            <pc:docMk/>
            <pc:sldMk cId="2586825255" sldId="271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BD997756-E76D-4124-BEE4-5179D782D16D}" dt="2021-02-01T09:33:40.947" v="3313" actId="1592"/>
        <pc:sldMkLst>
          <pc:docMk/>
          <pc:sldMk cId="3234465351" sldId="272"/>
        </pc:sldMkLst>
        <pc:spChg chg="mod">
          <ac:chgData name="Ewen Trafford" userId="e520b4bf-a196-48b7-bc10-b1590a457daa" providerId="ADAL" clId="{BD997756-E76D-4124-BEE4-5179D782D16D}" dt="2021-02-01T09:33:37.124" v="3312" actId="20577"/>
          <ac:spMkLst>
            <pc:docMk/>
            <pc:sldMk cId="3234465351" sldId="272"/>
            <ac:spMk id="3" creationId="{00000000-0000-0000-0000-000000000000}"/>
          </ac:spMkLst>
        </pc:spChg>
      </pc:sldChg>
      <pc:sldChg chg="modSp mod delCm">
        <pc:chgData name="Ewen Trafford" userId="e520b4bf-a196-48b7-bc10-b1590a457daa" providerId="ADAL" clId="{BD997756-E76D-4124-BEE4-5179D782D16D}" dt="2021-02-01T09:32:25.149" v="3206" actId="1592"/>
        <pc:sldMkLst>
          <pc:docMk/>
          <pc:sldMk cId="4094998727" sldId="273"/>
        </pc:sldMkLst>
        <pc:spChg chg="mod">
          <ac:chgData name="Ewen Trafford" userId="e520b4bf-a196-48b7-bc10-b1590a457daa" providerId="ADAL" clId="{BD997756-E76D-4124-BEE4-5179D782D16D}" dt="2021-02-01T09:32:23.124" v="3205" actId="20577"/>
          <ac:spMkLst>
            <pc:docMk/>
            <pc:sldMk cId="4094998727" sldId="273"/>
            <ac:spMk id="3" creationId="{00000000-0000-0000-0000-000000000000}"/>
          </ac:spMkLst>
        </pc:spChg>
      </pc:sldChg>
      <pc:sldChg chg="modSp add mod delCm">
        <pc:chgData name="Ewen Trafford" userId="e520b4bf-a196-48b7-bc10-b1590a457daa" providerId="ADAL" clId="{BD997756-E76D-4124-BEE4-5179D782D16D}" dt="2021-02-01T07:50:18.925" v="259" actId="20577"/>
        <pc:sldMkLst>
          <pc:docMk/>
          <pc:sldMk cId="148591666" sldId="274"/>
        </pc:sldMkLst>
        <pc:spChg chg="mod">
          <ac:chgData name="Ewen Trafford" userId="e520b4bf-a196-48b7-bc10-b1590a457daa" providerId="ADAL" clId="{BD997756-E76D-4124-BEE4-5179D782D16D}" dt="2021-01-29T15:38:44.048" v="184" actId="20577"/>
          <ac:spMkLst>
            <pc:docMk/>
            <pc:sldMk cId="148591666" sldId="274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7:50:18.925" v="259" actId="20577"/>
          <ac:spMkLst>
            <pc:docMk/>
            <pc:sldMk cId="148591666" sldId="274"/>
            <ac:spMk id="3" creationId="{00000000-0000-0000-0000-000000000000}"/>
          </ac:spMkLst>
        </pc:spChg>
      </pc:sldChg>
      <pc:sldChg chg="addSp delSp modSp add mod delCm">
        <pc:chgData name="Ewen Trafford" userId="e520b4bf-a196-48b7-bc10-b1590a457daa" providerId="ADAL" clId="{BD997756-E76D-4124-BEE4-5179D782D16D}" dt="2021-02-01T09:42:50.858" v="3322" actId="33524"/>
        <pc:sldMkLst>
          <pc:docMk/>
          <pc:sldMk cId="320830331" sldId="275"/>
        </pc:sldMkLst>
        <pc:spChg chg="mod">
          <ac:chgData name="Ewen Trafford" userId="e520b4bf-a196-48b7-bc10-b1590a457daa" providerId="ADAL" clId="{BD997756-E76D-4124-BEE4-5179D782D16D}" dt="2021-02-01T08:51:02.561" v="2068" actId="20577"/>
          <ac:spMkLst>
            <pc:docMk/>
            <pc:sldMk cId="320830331" sldId="275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9:42:50.858" v="3322" actId="33524"/>
          <ac:spMkLst>
            <pc:docMk/>
            <pc:sldMk cId="320830331" sldId="275"/>
            <ac:spMk id="3" creationId="{00000000-0000-0000-0000-000000000000}"/>
          </ac:spMkLst>
        </pc:spChg>
        <pc:spChg chg="add del mod">
          <ac:chgData name="Ewen Trafford" userId="e520b4bf-a196-48b7-bc10-b1590a457daa" providerId="ADAL" clId="{BD997756-E76D-4124-BEE4-5179D782D16D}" dt="2021-02-01T08:39:33.959" v="1138"/>
          <ac:spMkLst>
            <pc:docMk/>
            <pc:sldMk cId="320830331" sldId="275"/>
            <ac:spMk id="6" creationId="{73928BF6-7934-4CD1-B976-B2086C2A95C8}"/>
          </ac:spMkLst>
        </pc:spChg>
        <pc:picChg chg="del">
          <ac:chgData name="Ewen Trafford" userId="e520b4bf-a196-48b7-bc10-b1590a457daa" providerId="ADAL" clId="{BD997756-E76D-4124-BEE4-5179D782D16D}" dt="2021-02-01T08:39:31.402" v="1136" actId="478"/>
          <ac:picMkLst>
            <pc:docMk/>
            <pc:sldMk cId="320830331" sldId="275"/>
            <ac:picMk id="5" creationId="{F1BB8F4C-126B-452F-BAA1-A789320218CB}"/>
          </ac:picMkLst>
        </pc:picChg>
        <pc:picChg chg="add mod">
          <ac:chgData name="Ewen Trafford" userId="e520b4bf-a196-48b7-bc10-b1590a457daa" providerId="ADAL" clId="{BD997756-E76D-4124-BEE4-5179D782D16D}" dt="2021-02-01T08:39:41.752" v="1143" actId="14100"/>
          <ac:picMkLst>
            <pc:docMk/>
            <pc:sldMk cId="320830331" sldId="275"/>
            <ac:picMk id="7" creationId="{19D41938-7597-487C-97B5-0A67E28B30AD}"/>
          </ac:picMkLst>
        </pc:picChg>
      </pc:sldChg>
      <pc:sldChg chg="addSp delSp modSp add mod ord delCm">
        <pc:chgData name="Ewen Trafford" userId="e520b4bf-a196-48b7-bc10-b1590a457daa" providerId="ADAL" clId="{BD997756-E76D-4124-BEE4-5179D782D16D}" dt="2021-02-01T09:17:15.184" v="2992" actId="20577"/>
        <pc:sldMkLst>
          <pc:docMk/>
          <pc:sldMk cId="828332379" sldId="276"/>
        </pc:sldMkLst>
        <pc:spChg chg="mod">
          <ac:chgData name="Ewen Trafford" userId="e520b4bf-a196-48b7-bc10-b1590a457daa" providerId="ADAL" clId="{BD997756-E76D-4124-BEE4-5179D782D16D}" dt="2021-02-01T08:56:57.854" v="2617" actId="20577"/>
          <ac:spMkLst>
            <pc:docMk/>
            <pc:sldMk cId="828332379" sldId="276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9:16:42.972" v="2963" actId="20577"/>
          <ac:spMkLst>
            <pc:docMk/>
            <pc:sldMk cId="828332379" sldId="276"/>
            <ac:spMk id="3" creationId="{00000000-0000-0000-0000-000000000000}"/>
          </ac:spMkLst>
        </pc:spChg>
        <pc:spChg chg="add mod">
          <ac:chgData name="Ewen Trafford" userId="e520b4bf-a196-48b7-bc10-b1590a457daa" providerId="ADAL" clId="{BD997756-E76D-4124-BEE4-5179D782D16D}" dt="2021-02-01T09:17:03.175" v="2975" actId="1076"/>
          <ac:spMkLst>
            <pc:docMk/>
            <pc:sldMk cId="828332379" sldId="276"/>
            <ac:spMk id="11" creationId="{9B9C8EBF-B2D9-4798-BFA4-693C418731F5}"/>
          </ac:spMkLst>
        </pc:spChg>
        <pc:spChg chg="add mod">
          <ac:chgData name="Ewen Trafford" userId="e520b4bf-a196-48b7-bc10-b1590a457daa" providerId="ADAL" clId="{BD997756-E76D-4124-BEE4-5179D782D16D}" dt="2021-02-01T09:17:08.444" v="2984" actId="20577"/>
          <ac:spMkLst>
            <pc:docMk/>
            <pc:sldMk cId="828332379" sldId="276"/>
            <ac:spMk id="12" creationId="{AE12D290-037B-43C3-B042-ED75DDF1FF8F}"/>
          </ac:spMkLst>
        </pc:spChg>
        <pc:spChg chg="add mod">
          <ac:chgData name="Ewen Trafford" userId="e520b4bf-a196-48b7-bc10-b1590a457daa" providerId="ADAL" clId="{BD997756-E76D-4124-BEE4-5179D782D16D}" dt="2021-02-01T09:17:15.184" v="2992" actId="20577"/>
          <ac:spMkLst>
            <pc:docMk/>
            <pc:sldMk cId="828332379" sldId="276"/>
            <ac:spMk id="13" creationId="{18A9B66E-08D0-418A-AC80-894633EB9ABE}"/>
          </ac:spMkLst>
        </pc:spChg>
        <pc:picChg chg="del">
          <ac:chgData name="Ewen Trafford" userId="e520b4bf-a196-48b7-bc10-b1590a457daa" providerId="ADAL" clId="{BD997756-E76D-4124-BEE4-5179D782D16D}" dt="2021-02-01T08:40:08.437" v="1207" actId="478"/>
          <ac:picMkLst>
            <pc:docMk/>
            <pc:sldMk cId="828332379" sldId="276"/>
            <ac:picMk id="5" creationId="{F1BB8F4C-126B-452F-BAA1-A789320218CB}"/>
          </ac:picMkLst>
        </pc:picChg>
        <pc:picChg chg="add mod">
          <ac:chgData name="Ewen Trafford" userId="e520b4bf-a196-48b7-bc10-b1590a457daa" providerId="ADAL" clId="{BD997756-E76D-4124-BEE4-5179D782D16D}" dt="2021-02-01T08:58:28.105" v="2636" actId="1076"/>
          <ac:picMkLst>
            <pc:docMk/>
            <pc:sldMk cId="828332379" sldId="276"/>
            <ac:picMk id="6" creationId="{F5CE24B3-B296-4DA5-84A8-956571B0C3BB}"/>
          </ac:picMkLst>
        </pc:picChg>
        <pc:picChg chg="add mod">
          <ac:chgData name="Ewen Trafford" userId="e520b4bf-a196-48b7-bc10-b1590a457daa" providerId="ADAL" clId="{BD997756-E76D-4124-BEE4-5179D782D16D}" dt="2021-02-01T08:58:26.804" v="2635" actId="1076"/>
          <ac:picMkLst>
            <pc:docMk/>
            <pc:sldMk cId="828332379" sldId="276"/>
            <ac:picMk id="8" creationId="{66042DB2-6565-4563-966F-AA4413A0AA3C}"/>
          </ac:picMkLst>
        </pc:picChg>
        <pc:picChg chg="add mod">
          <ac:chgData name="Ewen Trafford" userId="e520b4bf-a196-48b7-bc10-b1590a457daa" providerId="ADAL" clId="{BD997756-E76D-4124-BEE4-5179D782D16D}" dt="2021-02-01T08:58:14.446" v="2630" actId="1076"/>
          <ac:picMkLst>
            <pc:docMk/>
            <pc:sldMk cId="828332379" sldId="276"/>
            <ac:picMk id="10" creationId="{CA670A5D-6668-4371-8EE9-A451CB3A8E60}"/>
          </ac:picMkLst>
        </pc:picChg>
      </pc:sldChg>
      <pc:sldChg chg="addSp delSp modSp add mod delCm">
        <pc:chgData name="Ewen Trafford" userId="e520b4bf-a196-48b7-bc10-b1590a457daa" providerId="ADAL" clId="{BD997756-E76D-4124-BEE4-5179D782D16D}" dt="2021-02-01T09:16:33.388" v="2949" actId="1076"/>
        <pc:sldMkLst>
          <pc:docMk/>
          <pc:sldMk cId="2109293514" sldId="277"/>
        </pc:sldMkLst>
        <pc:spChg chg="mod">
          <ac:chgData name="Ewen Trafford" userId="e520b4bf-a196-48b7-bc10-b1590a457daa" providerId="ADAL" clId="{BD997756-E76D-4124-BEE4-5179D782D16D}" dt="2021-02-01T07:45:58.846" v="254" actId="20577"/>
          <ac:spMkLst>
            <pc:docMk/>
            <pc:sldMk cId="2109293514" sldId="277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8:47:42.638" v="1817" actId="20577"/>
          <ac:spMkLst>
            <pc:docMk/>
            <pc:sldMk cId="2109293514" sldId="277"/>
            <ac:spMk id="3" creationId="{00000000-0000-0000-0000-000000000000}"/>
          </ac:spMkLst>
        </pc:spChg>
        <pc:picChg chg="del">
          <ac:chgData name="Ewen Trafford" userId="e520b4bf-a196-48b7-bc10-b1590a457daa" providerId="ADAL" clId="{BD997756-E76D-4124-BEE4-5179D782D16D}" dt="2021-02-01T08:40:05.635" v="1206" actId="478"/>
          <ac:picMkLst>
            <pc:docMk/>
            <pc:sldMk cId="2109293514" sldId="277"/>
            <ac:picMk id="5" creationId="{F1BB8F4C-126B-452F-BAA1-A789320218CB}"/>
          </ac:picMkLst>
        </pc:picChg>
        <pc:picChg chg="add mod">
          <ac:chgData name="Ewen Trafford" userId="e520b4bf-a196-48b7-bc10-b1590a457daa" providerId="ADAL" clId="{BD997756-E76D-4124-BEE4-5179D782D16D}" dt="2021-02-01T09:16:33.388" v="2949" actId="1076"/>
          <ac:picMkLst>
            <pc:docMk/>
            <pc:sldMk cId="2109293514" sldId="277"/>
            <ac:picMk id="6" creationId="{BC286944-E74E-42B5-825B-3D2E833D3279}"/>
          </ac:picMkLst>
        </pc:picChg>
      </pc:sldChg>
      <pc:sldChg chg="addSp modSp add mod delCm modCm">
        <pc:chgData name="Ewen Trafford" userId="e520b4bf-a196-48b7-bc10-b1590a457daa" providerId="ADAL" clId="{BD997756-E76D-4124-BEE4-5179D782D16D}" dt="2021-02-01T08:38:06.314" v="1135" actId="1076"/>
        <pc:sldMkLst>
          <pc:docMk/>
          <pc:sldMk cId="34611880" sldId="278"/>
        </pc:sldMkLst>
        <pc:spChg chg="mod">
          <ac:chgData name="Ewen Trafford" userId="e520b4bf-a196-48b7-bc10-b1590a457daa" providerId="ADAL" clId="{BD997756-E76D-4124-BEE4-5179D782D16D}" dt="2021-02-01T08:23:24.247" v="676" actId="313"/>
          <ac:spMkLst>
            <pc:docMk/>
            <pc:sldMk cId="34611880" sldId="278"/>
            <ac:spMk id="2" creationId="{00000000-0000-0000-0000-000000000000}"/>
          </ac:spMkLst>
        </pc:spChg>
        <pc:spChg chg="mod">
          <ac:chgData name="Ewen Trafford" userId="e520b4bf-a196-48b7-bc10-b1590a457daa" providerId="ADAL" clId="{BD997756-E76D-4124-BEE4-5179D782D16D}" dt="2021-02-01T08:33:01.891" v="839" actId="20577"/>
          <ac:spMkLst>
            <pc:docMk/>
            <pc:sldMk cId="34611880" sldId="278"/>
            <ac:spMk id="3" creationId="{00000000-0000-0000-0000-000000000000}"/>
          </ac:spMkLst>
        </pc:spChg>
        <pc:spChg chg="add mod">
          <ac:chgData name="Ewen Trafford" userId="e520b4bf-a196-48b7-bc10-b1590a457daa" providerId="ADAL" clId="{BD997756-E76D-4124-BEE4-5179D782D16D}" dt="2021-02-01T08:33:52.225" v="881" actId="1076"/>
          <ac:spMkLst>
            <pc:docMk/>
            <pc:sldMk cId="34611880" sldId="278"/>
            <ac:spMk id="4" creationId="{20888CA8-2A42-46BC-824E-78416EFE4BD8}"/>
          </ac:spMkLst>
        </pc:spChg>
        <pc:spChg chg="add mod">
          <ac:chgData name="Ewen Trafford" userId="e520b4bf-a196-48b7-bc10-b1590a457daa" providerId="ADAL" clId="{BD997756-E76D-4124-BEE4-5179D782D16D}" dt="2021-02-01T08:38:06.314" v="1135" actId="1076"/>
          <ac:spMkLst>
            <pc:docMk/>
            <pc:sldMk cId="34611880" sldId="278"/>
            <ac:spMk id="7" creationId="{EAD89992-37B3-49B2-8290-8C186EFBCEFC}"/>
          </ac:spMkLst>
        </pc:spChg>
        <pc:picChg chg="add mod">
          <ac:chgData name="Ewen Trafford" userId="e520b4bf-a196-48b7-bc10-b1590a457daa" providerId="ADAL" clId="{BD997756-E76D-4124-BEE4-5179D782D16D}" dt="2021-02-01T08:35:58.931" v="893" actId="1076"/>
          <ac:picMkLst>
            <pc:docMk/>
            <pc:sldMk cId="34611880" sldId="278"/>
            <ac:picMk id="6" creationId="{75F2571D-E2D5-4018-92C9-637DAB6C70CE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42452" y="3531477"/>
            <a:ext cx="9144000" cy="733096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400" b="1" i="0" baseline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410729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53512" y="587760"/>
            <a:ext cx="9144000" cy="635491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40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Section Title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53512" y="3065488"/>
            <a:ext cx="9144000" cy="3087973"/>
          </a:xfrm>
          <a:prstGeom prst="rect">
            <a:avLst/>
          </a:prstGeom>
        </p:spPr>
        <p:txBody>
          <a:bodyPr lIns="0" tIns="0" rIns="0" bIns="0"/>
          <a:lstStyle>
            <a:lvl1pPr marL="285750" indent="-285750" algn="l">
              <a:buFont typeface="Arial" charset="0"/>
              <a:buChar char="•"/>
              <a:defRPr sz="1800"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</a:t>
            </a:r>
          </a:p>
        </p:txBody>
      </p:sp>
    </p:spTree>
    <p:extLst>
      <p:ext uri="{BB962C8B-B14F-4D97-AF65-F5344CB8AC3E}">
        <p14:creationId xmlns:p14="http://schemas.microsoft.com/office/powerpoint/2010/main" val="82376760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69274" y="1563798"/>
            <a:ext cx="9720000" cy="720000"/>
          </a:xfrm>
          <a:prstGeom prst="rect">
            <a:avLst/>
          </a:prstGeom>
        </p:spPr>
        <p:txBody>
          <a:bodyPr lIns="0" tIns="0" rIns="0" bIns="0" anchor="t"/>
          <a:lstStyle>
            <a:lvl1pPr algn="l"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69276" y="2571092"/>
            <a:ext cx="9720000" cy="3600000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>
              <a:buSzPct val="90000"/>
              <a:buFont typeface="Arial" charset="0"/>
              <a:buChar char="•"/>
              <a:defRPr sz="1800" b="0" i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Text here</a:t>
            </a:r>
          </a:p>
        </p:txBody>
      </p:sp>
    </p:spTree>
    <p:extLst>
      <p:ext uri="{BB962C8B-B14F-4D97-AF65-F5344CB8AC3E}">
        <p14:creationId xmlns:p14="http://schemas.microsoft.com/office/powerpoint/2010/main" val="1551343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 userDrawn="1"/>
        </p:nvSpPr>
        <p:spPr>
          <a:xfrm>
            <a:off x="6209274" y="2571092"/>
            <a:ext cx="4680000" cy="3600000"/>
          </a:xfrm>
          <a:prstGeom prst="rect">
            <a:avLst/>
          </a:prstGeom>
          <a:solidFill>
            <a:srgbClr val="FCE3C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169276" y="2571092"/>
            <a:ext cx="4680000" cy="360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285750" indent="-285750">
              <a:buSzPct val="90000"/>
              <a:buFont typeface="Arial" charset="0"/>
              <a:buChar char="•"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398461" y="2760281"/>
            <a:ext cx="4320000" cy="3240000"/>
          </a:xfrm>
          <a:prstGeom prst="rect">
            <a:avLst/>
          </a:prstGeom>
        </p:spPr>
        <p:txBody>
          <a:bodyPr lIns="0" tIns="0" rIns="0" bIns="0" anchor="t">
            <a:normAutofit/>
          </a:bodyPr>
          <a:lstStyle>
            <a:lvl1pPr marL="0" indent="0">
              <a:buNone/>
              <a:defRPr sz="1800" b="0" i="0">
                <a:latin typeface="Arial" charset="0"/>
                <a:ea typeface="Arial" charset="0"/>
                <a:cs typeface="Arial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Body text</a:t>
            </a:r>
          </a:p>
        </p:txBody>
      </p:sp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1169276" y="1563798"/>
            <a:ext cx="9720000" cy="720000"/>
          </a:xfrm>
          <a:prstGeom prst="rect">
            <a:avLst/>
          </a:prstGeom>
        </p:spPr>
        <p:txBody>
          <a:bodyPr lIns="0" tIns="0" rIns="0" bIns="0"/>
          <a:lstStyle>
            <a:lvl1pPr>
              <a:defRPr sz="3400" b="1" i="0">
                <a:solidFill>
                  <a:srgbClr val="EF9F3F"/>
                </a:solidFill>
                <a:latin typeface="Arial" charset="0"/>
                <a:ea typeface="Arial" charset="0"/>
                <a:cs typeface="Arial" charset="0"/>
              </a:defRPr>
            </a:lvl1pPr>
          </a:lstStyle>
          <a:p>
            <a:r>
              <a:rPr lang="en-US" dirty="0"/>
              <a:t>Heading</a:t>
            </a:r>
          </a:p>
        </p:txBody>
      </p:sp>
    </p:spTree>
    <p:extLst>
      <p:ext uri="{BB962C8B-B14F-4D97-AF65-F5344CB8AC3E}">
        <p14:creationId xmlns:p14="http://schemas.microsoft.com/office/powerpoint/2010/main" val="28000793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5" Type="http://schemas.openxmlformats.org/officeDocument/2006/relationships/hyperlink" Target="http://www.foodafactoflife.org.uk/" TargetMode="External"/><Relationship Id="rId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foodafactoflife.org.uk/" TargetMode="Externa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://www.foodafactoflife.org.uk/" TargetMode="Externa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www.foodafactoflife.org.uk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9453" y="358589"/>
            <a:ext cx="2044335" cy="1435165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5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Food –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328885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4983171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9" name="TextBox 8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822393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/>
          <p:cNvSpPr txBox="1"/>
          <p:nvPr userDrawn="1"/>
        </p:nvSpPr>
        <p:spPr>
          <a:xfrm>
            <a:off x="1156447" y="6539528"/>
            <a:ext cx="10721788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  <a:hlinkClick r:id="rId4"/>
              </a:rPr>
              <a:t>www.foodafactoflife.org.uk</a:t>
            </a:r>
            <a:r>
              <a:rPr lang="en-US" sz="900" b="0" i="0" baseline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    </a:t>
            </a:r>
            <a:r>
              <a:rPr lang="en-US" sz="900" b="0" i="0" dirty="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rPr>
              <a:t>© Food – a fact of life 2021</a:t>
            </a:r>
          </a:p>
        </p:txBody>
      </p:sp>
    </p:spTree>
    <p:extLst>
      <p:ext uri="{BB962C8B-B14F-4D97-AF65-F5344CB8AC3E}">
        <p14:creationId xmlns:p14="http://schemas.microsoft.com/office/powerpoint/2010/main" val="17881436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britishseafishing.co.uk/prawn-and-shrimp-species/" TargetMode="Externa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foodafactoflife.org.uk/whole-school/whole-school-approach/guidelines-for-school-education-resources-about-food/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hyperlink" Target="https://www.statista.com/statistics/512110/cod-retail-sales-volume-united-kingdom-uk/" TargetMode="Externa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www.iucnredlist.org/species/8784/12931575" TargetMode="External"/><Relationship Id="rId4" Type="http://schemas.openxmlformats.org/officeDocument/2006/relationships/hyperlink" Target="https://www.iucnredlist.org/species/13045/340696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cnredlist.org/species/135690/50018800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iucnredlist.org/species/198731/45790581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hs.uk/live-well/eat-well/fish-and-shellfish-nutrition/#:~:text=Fresh%20and%20canned%20tuna%20do,good%20source%20of%20vitamin%20D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and shellfish</a:t>
            </a:r>
          </a:p>
        </p:txBody>
      </p:sp>
    </p:spTree>
    <p:extLst>
      <p:ext uri="{BB962C8B-B14F-4D97-AF65-F5344CB8AC3E}">
        <p14:creationId xmlns:p14="http://schemas.microsoft.com/office/powerpoint/2010/main" val="19551663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shrimp and prawns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5928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Shrimp and prawns are a wide group of small shellfish.</a:t>
            </a:r>
          </a:p>
          <a:p>
            <a:pPr marL="0" indent="0">
              <a:buNone/>
            </a:pPr>
            <a:r>
              <a:rPr lang="en-US" sz="2000" dirty="0"/>
              <a:t>The words ‘shrimp’ and ‘prawn’ are used to describe many different species. Usually, shrimp refers to smaller species and prawn to larger.</a:t>
            </a:r>
          </a:p>
          <a:p>
            <a:pPr marL="0" indent="0">
              <a:buNone/>
            </a:pPr>
            <a:r>
              <a:rPr lang="en-US" sz="2000" dirty="0"/>
              <a:t>Prawns can be used in a wide variety of dishes and due to their small size, they can be cooked quickly in a frying pan.</a:t>
            </a:r>
          </a:p>
          <a:p>
            <a:pPr marL="0" indent="0">
              <a:buNone/>
            </a:pPr>
            <a:r>
              <a:rPr lang="en-US" sz="2000" dirty="0"/>
              <a:t>The shells of prawns are tough and are not eaten, but they can be used to make stocks, soups and sauces.</a:t>
            </a:r>
          </a:p>
          <a:p>
            <a:pPr marL="0" indent="0">
              <a:buNone/>
            </a:pPr>
            <a:r>
              <a:rPr lang="en-US" sz="2000" dirty="0"/>
              <a:t>Most prawns are imported species but small numbers are grown in fisheries around the UK¹.</a:t>
            </a:r>
          </a:p>
        </p:txBody>
      </p:sp>
      <p:pic>
        <p:nvPicPr>
          <p:cNvPr id="7" name="Picture 6" descr="A picture containing arthropod, invertebrate, prawn, lobster&#10;&#10;Description automatically generated">
            <a:extLst>
              <a:ext uri="{FF2B5EF4-FFF2-40B4-BE49-F238E27FC236}">
                <a16:creationId xmlns:a16="http://schemas.microsoft.com/office/drawing/2014/main" id="{19D41938-7597-487C-97B5-0A67E28B30AD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41502" y="2707070"/>
            <a:ext cx="3772123" cy="2455973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22CC4539-C212-46FC-B02F-23E213547948}"/>
              </a:ext>
            </a:extLst>
          </p:cNvPr>
          <p:cNvSpPr txBox="1"/>
          <p:nvPr/>
        </p:nvSpPr>
        <p:spPr>
          <a:xfrm>
            <a:off x="1018965" y="6461280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https://britishseafishing.co.uk/prawn-and-shrimp-species/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208303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mussels and oysters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4717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Mussels and oysters are ‘bivalve </a:t>
            </a:r>
            <a:r>
              <a:rPr lang="en-US" sz="2000" dirty="0" err="1"/>
              <a:t>molluscs</a:t>
            </a:r>
            <a:r>
              <a:rPr lang="en-US" sz="2000" dirty="0"/>
              <a:t>’. Bivalve means that they have two shells that close around the soft body inside.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Oysters are considered a delicacy. They can be served cooked or raw, often eaten straight from one half of the shell.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Mussels are typically not eaten raw but are cooked in their shells and are often served in broths or soup.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Oysters and mussels can be found in the wild, but they are often farmed, as it is easier to obtain larger numbers in this way. 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Both mussels and oysters are widely grown around the UK.</a:t>
            </a:r>
            <a:endParaRPr lang="en-US"/>
          </a:p>
        </p:txBody>
      </p:sp>
      <p:pic>
        <p:nvPicPr>
          <p:cNvPr id="6" name="Picture 5" descr="A picture containing fruit, vegetable&#10;&#10;Description automatically generated">
            <a:extLst>
              <a:ext uri="{FF2B5EF4-FFF2-40B4-BE49-F238E27FC236}">
                <a16:creationId xmlns:a16="http://schemas.microsoft.com/office/drawing/2014/main" id="{BC286944-E74E-42B5-825B-3D2E833D327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38644" y="2493514"/>
            <a:ext cx="4006140" cy="30029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92935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Shellfish - cockles, whelks and winkles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93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Cockles, whelks and winkles are small shellfish that are common around the UK.</a:t>
            </a:r>
          </a:p>
          <a:p>
            <a:pPr marL="0" indent="0">
              <a:buNone/>
            </a:pPr>
            <a:r>
              <a:rPr lang="en-US" sz="2000" dirty="0"/>
              <a:t>These used to be very popular foods around the UK coast. </a:t>
            </a:r>
          </a:p>
          <a:p>
            <a:pPr marL="0" indent="0">
              <a:buNone/>
            </a:pPr>
            <a:r>
              <a:rPr lang="en-US" sz="2000" dirty="0"/>
              <a:t>These shellfish can be used in soups and stews but are often eaten cooked and served with vinegar.</a:t>
            </a:r>
          </a:p>
        </p:txBody>
      </p:sp>
      <p:pic>
        <p:nvPicPr>
          <p:cNvPr id="6" name="Picture 5" descr="A group of shelled shells&#10;&#10;Description automatically generated with medium confidence">
            <a:extLst>
              <a:ext uri="{FF2B5EF4-FFF2-40B4-BE49-F238E27FC236}">
                <a16:creationId xmlns:a16="http://schemas.microsoft.com/office/drawing/2014/main" id="{F5CE24B3-B296-4DA5-84A8-956571B0C3BB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8609" y="2090057"/>
            <a:ext cx="3717227" cy="2069961"/>
          </a:xfrm>
          <a:prstGeom prst="rect">
            <a:avLst/>
          </a:prstGeom>
        </p:spPr>
      </p:pic>
      <p:pic>
        <p:nvPicPr>
          <p:cNvPr id="8" name="Picture 7" descr="A picture containing mollusk&#10;&#10;Description automatically generated">
            <a:extLst>
              <a:ext uri="{FF2B5EF4-FFF2-40B4-BE49-F238E27FC236}">
                <a16:creationId xmlns:a16="http://schemas.microsoft.com/office/drawing/2014/main" id="{66042DB2-6565-4563-966F-AA4413A0AA3C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44012" y="2941894"/>
            <a:ext cx="1542068" cy="2126991"/>
          </a:xfrm>
          <a:prstGeom prst="rect">
            <a:avLst/>
          </a:prstGeom>
        </p:spPr>
      </p:pic>
      <p:pic>
        <p:nvPicPr>
          <p:cNvPr id="10" name="Picture 9" descr="A picture containing indoor, vegetable, arranged&#10;&#10;Description automatically generated">
            <a:extLst>
              <a:ext uri="{FF2B5EF4-FFF2-40B4-BE49-F238E27FC236}">
                <a16:creationId xmlns:a16="http://schemas.microsoft.com/office/drawing/2014/main" id="{CA670A5D-6668-4371-8EE9-A451CB3A8E60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15201" y="4005390"/>
            <a:ext cx="2637331" cy="1885692"/>
          </a:xfrm>
          <a:prstGeom prst="rect">
            <a:avLst/>
          </a:prstGeom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9B9C8EBF-B2D9-4798-BFA4-693C418731F5}"/>
              </a:ext>
            </a:extLst>
          </p:cNvPr>
          <p:cNvSpPr txBox="1">
            <a:spLocks/>
          </p:cNvSpPr>
          <p:nvPr/>
        </p:nvSpPr>
        <p:spPr>
          <a:xfrm>
            <a:off x="7794207" y="3849641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Cockles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AE12D290-037B-43C3-B042-ED75DDF1FF8F}"/>
              </a:ext>
            </a:extLst>
          </p:cNvPr>
          <p:cNvSpPr txBox="1">
            <a:spLocks/>
          </p:cNvSpPr>
          <p:nvPr/>
        </p:nvSpPr>
        <p:spPr>
          <a:xfrm>
            <a:off x="7794207" y="5735333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Winkles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18A9B66E-08D0-418A-AC80-894633EB9ABE}"/>
              </a:ext>
            </a:extLst>
          </p:cNvPr>
          <p:cNvSpPr txBox="1">
            <a:spLocks/>
          </p:cNvSpPr>
          <p:nvPr/>
        </p:nvSpPr>
        <p:spPr>
          <a:xfrm>
            <a:off x="10344012" y="4913136"/>
            <a:ext cx="1641196" cy="311498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Whelks</a:t>
            </a:r>
          </a:p>
        </p:txBody>
      </p:sp>
    </p:spTree>
    <p:extLst>
      <p:ext uri="{BB962C8B-B14F-4D97-AF65-F5344CB8AC3E}">
        <p14:creationId xmlns:p14="http://schemas.microsoft.com/office/powerpoint/2010/main" val="82833237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Eels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0387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Eels were a traditional food in the UK from the 18</a:t>
            </a:r>
            <a:r>
              <a:rPr lang="en-US" sz="2000" baseline="30000" dirty="0">
                <a:latin typeface="Arial"/>
                <a:cs typeface="Arial"/>
              </a:rPr>
              <a:t>th</a:t>
            </a:r>
            <a:r>
              <a:rPr lang="en-US" sz="2000" dirty="0">
                <a:latin typeface="Arial"/>
                <a:cs typeface="Arial"/>
              </a:rPr>
              <a:t> century onwards, and were most popular in East London as they could be found in the river Thames and were cheap and nutritious when other foods were scarce.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Eels were often boiled in a stock and cooled to form ‘jellied eels’.</a:t>
            </a:r>
          </a:p>
          <a:p>
            <a:pPr marL="0" indent="0">
              <a:buNone/>
            </a:pPr>
            <a:r>
              <a:rPr lang="en-US" sz="2000" dirty="0"/>
              <a:t>Although eels are not very popular anymore, there are still a few places they can be bought. They are also available to order online and in some supermarkets.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9413295C-394D-40B8-A9F4-FFC8FEE0F8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830504" y="3693717"/>
            <a:ext cx="2730677" cy="25475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A picture containing worm&#10;&#10;Description automatically generated">
            <a:extLst>
              <a:ext uri="{FF2B5EF4-FFF2-40B4-BE49-F238E27FC236}">
                <a16:creationId xmlns:a16="http://schemas.microsoft.com/office/drawing/2014/main" id="{7A7492D1-4522-424E-A2A0-BC332F6B9F70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30887" y="1448467"/>
            <a:ext cx="3326296" cy="2245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68252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and shellfish</a:t>
            </a:r>
            <a:endParaRPr lang="en-GB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en-GB" sz="3600" dirty="0"/>
              <a:t>For further information, go to:</a:t>
            </a:r>
          </a:p>
          <a:p>
            <a:pPr marL="0" indent="0" algn="ctr">
              <a:buNone/>
            </a:pPr>
            <a:r>
              <a:rPr lang="en-GB" sz="3600" dirty="0"/>
              <a:t>www.foodafactoflife.org.uk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93116" y="6175629"/>
            <a:ext cx="99043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dirty="0">
                <a:latin typeface="Arial" panose="020B0604020202020204" pitchFamily="34" charset="0"/>
                <a:cs typeface="Arial" panose="020B0604020202020204" pitchFamily="34" charset="0"/>
              </a:rPr>
              <a:t>This resource meets the</a:t>
            </a:r>
            <a:r>
              <a:rPr lang="en-GB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1400" b="1" i="1" u="sng" dirty="0">
                <a:latin typeface="Arial" panose="020B0604020202020204" pitchFamily="34" charset="0"/>
                <a:cs typeface="Arial" panose="020B0604020202020204" pitchFamily="34" charset="0"/>
                <a:hlinkClick r:id="rId2"/>
              </a:rPr>
              <a:t>Guidelines for producers and users of school education resources about food</a:t>
            </a:r>
            <a:r>
              <a:rPr lang="en-GB" sz="1400" b="1" i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20051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Types of fish and seafood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5494570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There are over 33,000 fish species in the world, However, not all of them are edible and people often prefer to eat a few species that are easier to catch and eat.</a:t>
            </a:r>
          </a:p>
          <a:p>
            <a:pPr marL="0" indent="0">
              <a:buNone/>
            </a:pPr>
            <a:r>
              <a:rPr lang="en-US" sz="2000" dirty="0"/>
              <a:t>There are many other kinds of seafood as well, including shellfish such as mussels and oysters and cephalopods, such as squid and octopus.</a:t>
            </a:r>
          </a:p>
          <a:p>
            <a:pPr marL="0" indent="0">
              <a:buNone/>
            </a:pPr>
            <a:r>
              <a:rPr lang="en-US" sz="2000" dirty="0"/>
              <a:t>Fish can be classified as ‘oily fish’ or ‘white fish’. Oily fish include fish such as mackerel or salmon, whereas white fish include fish such as cod or haddock.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FEC55C3-FEC1-4547-9C43-3AB02CC60ECE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65094" y="2867179"/>
            <a:ext cx="4502585" cy="214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130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The ‘big five’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571808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The ‘big five’ are the most common seafood items that are eaten in the UK. They are:</a:t>
            </a:r>
          </a:p>
          <a:p>
            <a:r>
              <a:rPr lang="en-US" sz="2000" dirty="0"/>
              <a:t>cod;</a:t>
            </a:r>
          </a:p>
          <a:p>
            <a:r>
              <a:rPr lang="en-US" sz="2000" dirty="0"/>
              <a:t>haddock;</a:t>
            </a:r>
          </a:p>
          <a:p>
            <a:r>
              <a:rPr lang="en-US" sz="2000" dirty="0"/>
              <a:t>tuna;</a:t>
            </a:r>
          </a:p>
          <a:p>
            <a:r>
              <a:rPr lang="en-US" sz="2000" dirty="0"/>
              <a:t>salmon</a:t>
            </a:r>
          </a:p>
          <a:p>
            <a:r>
              <a:rPr lang="en-US" sz="2000" dirty="0"/>
              <a:t>prawns.</a:t>
            </a:r>
          </a:p>
          <a:p>
            <a:pPr marL="0" indent="0">
              <a:buNone/>
            </a:pPr>
            <a:r>
              <a:rPr lang="en-US" sz="2000" dirty="0"/>
              <a:t>The big five account for most of the seafood that is eaten in the UK.</a:t>
            </a:r>
          </a:p>
          <a:p>
            <a:pPr marL="0" indent="0">
              <a:buNone/>
            </a:pPr>
            <a:r>
              <a:rPr lang="en-US" sz="2000" b="1" dirty="0"/>
              <a:t>Name two other fish that are not in the big five.</a:t>
            </a:r>
          </a:p>
        </p:txBody>
      </p:sp>
      <p:pic>
        <p:nvPicPr>
          <p:cNvPr id="6" name="Picture 5" descr="A close-up of a pretzel&#10;&#10;Description automatically generated with low confidence">
            <a:extLst>
              <a:ext uri="{FF2B5EF4-FFF2-40B4-BE49-F238E27FC236}">
                <a16:creationId xmlns:a16="http://schemas.microsoft.com/office/drawing/2014/main" id="{E564D23A-1DFD-406B-B939-959394E975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04479" y="2571092"/>
            <a:ext cx="1965930" cy="1311275"/>
          </a:xfrm>
          <a:prstGeom prst="rect">
            <a:avLst/>
          </a:prstGeom>
        </p:spPr>
      </p:pic>
      <p:pic>
        <p:nvPicPr>
          <p:cNvPr id="8" name="Picture 7" descr="A picture containing carrot, carrot stick, vegetable&#10;&#10;Description automatically generated">
            <a:extLst>
              <a:ext uri="{FF2B5EF4-FFF2-40B4-BE49-F238E27FC236}">
                <a16:creationId xmlns:a16="http://schemas.microsoft.com/office/drawing/2014/main" id="{5D12CFD5-44DE-4457-82AB-7F542669E35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7815" t="12837" r="11122" b="13352"/>
          <a:stretch/>
        </p:blipFill>
        <p:spPr>
          <a:xfrm>
            <a:off x="10170409" y="2946171"/>
            <a:ext cx="1898747" cy="1440493"/>
          </a:xfrm>
          <a:prstGeom prst="rect">
            <a:avLst/>
          </a:prstGeom>
        </p:spPr>
      </p:pic>
      <p:pic>
        <p:nvPicPr>
          <p:cNvPr id="10" name="Picture 9" descr="A picture containing food, plate, snack food&#10;&#10;Description automatically generated">
            <a:extLst>
              <a:ext uri="{FF2B5EF4-FFF2-40B4-BE49-F238E27FC236}">
                <a16:creationId xmlns:a16="http://schemas.microsoft.com/office/drawing/2014/main" id="{E0EDCAA3-97F4-4F9A-9D2D-55D3420BDD7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852218" y="4558773"/>
            <a:ext cx="1898747" cy="1380389"/>
          </a:xfrm>
          <a:prstGeom prst="rect">
            <a:avLst/>
          </a:prstGeom>
        </p:spPr>
      </p:pic>
      <p:pic>
        <p:nvPicPr>
          <p:cNvPr id="12" name="Picture 11" descr="A group of pretzels&#10;&#10;Description automatically generated with low confidence">
            <a:extLst>
              <a:ext uri="{FF2B5EF4-FFF2-40B4-BE49-F238E27FC236}">
                <a16:creationId xmlns:a16="http://schemas.microsoft.com/office/drawing/2014/main" id="{C2950925-7C7F-4D21-A7FB-F403E90D41C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6781" t="4893" b="6096"/>
          <a:stretch/>
        </p:blipFill>
        <p:spPr>
          <a:xfrm>
            <a:off x="8130288" y="3882367"/>
            <a:ext cx="1721930" cy="16409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9342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Oily fish - salmon and trout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95430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Salmon and trout are classified as ‘oily fish’, which means they contain a type of healthy fat called Omega-3. The UK Eatwell Guide states that one of the recommended two portions of fish a week should be oily</a:t>
            </a:r>
            <a:r>
              <a:rPr lang="en-US" sz="2000" dirty="0">
                <a:solidFill>
                  <a:srgbClr val="FF0000"/>
                </a:solidFill>
                <a:latin typeface="Arial"/>
                <a:cs typeface="Arial"/>
              </a:rPr>
              <a:t>.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They look similar when they are cooked. Their flesh is normally a pinky-red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. This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 might be a little bit different, depending if</a:t>
            </a:r>
            <a:r>
              <a:rPr lang="en-US" sz="2000" dirty="0">
                <a:solidFill>
                  <a:schemeClr val="accent6"/>
                </a:solidFill>
                <a:latin typeface="Arial"/>
                <a:cs typeface="Arial"/>
              </a:rPr>
              <a:t> </a:t>
            </a:r>
            <a:r>
              <a:rPr lang="en-US" sz="2000" dirty="0">
                <a:latin typeface="Arial"/>
                <a:cs typeface="Arial"/>
              </a:rPr>
              <a:t>they are farmed or wild. The flesh of wild fish is typically a deeper, reddish </a:t>
            </a:r>
            <a:r>
              <a:rPr lang="en-US" sz="2000" dirty="0" err="1">
                <a:latin typeface="Arial"/>
                <a:cs typeface="Arial"/>
              </a:rPr>
              <a:t>colour</a:t>
            </a:r>
            <a:r>
              <a:rPr lang="en-US" sz="2000" dirty="0">
                <a:latin typeface="Arial"/>
                <a:cs typeface="Arial"/>
              </a:rPr>
              <a:t>, as opposed to a lighter orange hue. </a:t>
            </a:r>
            <a:endParaRPr lang="en-US" sz="2000" dirty="0"/>
          </a:p>
        </p:txBody>
      </p:sp>
      <p:pic>
        <p:nvPicPr>
          <p:cNvPr id="5" name="Picture 4" descr="A fish on a white background&#10;&#10;Description automatically generated with low confidence">
            <a:extLst>
              <a:ext uri="{FF2B5EF4-FFF2-40B4-BE49-F238E27FC236}">
                <a16:creationId xmlns:a16="http://schemas.microsoft.com/office/drawing/2014/main" id="{746AA757-9070-4EEE-9330-42938616B219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23583" y="3097694"/>
            <a:ext cx="3799516" cy="1500809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EE2C3224-EE44-4407-8C4E-E69C5F6ABB15}"/>
              </a:ext>
            </a:extLst>
          </p:cNvPr>
          <p:cNvSpPr txBox="1">
            <a:spLocks/>
          </p:cNvSpPr>
          <p:nvPr/>
        </p:nvSpPr>
        <p:spPr>
          <a:xfrm>
            <a:off x="8411118" y="4635786"/>
            <a:ext cx="3273287" cy="912862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This type of salmon is called a ‘sockeye salmon’</a:t>
            </a:r>
          </a:p>
        </p:txBody>
      </p:sp>
    </p:spTree>
    <p:extLst>
      <p:ext uri="{BB962C8B-B14F-4D97-AF65-F5344CB8AC3E}">
        <p14:creationId xmlns:p14="http://schemas.microsoft.com/office/powerpoint/2010/main" val="32344653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Oily fish - mackerel, herring and sardines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55893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Mackerel, herring and sardines are types of small oily fish that are mostly sold in cans, but they can sometimes be bought whole, either fresh or smoked.</a:t>
            </a:r>
          </a:p>
          <a:p>
            <a:pPr marL="0" indent="0">
              <a:buNone/>
            </a:pPr>
            <a:r>
              <a:rPr lang="en-US" sz="2000" dirty="0"/>
              <a:t>For example, kippers are herring that have been filleted, salted and smoked.</a:t>
            </a:r>
          </a:p>
          <a:p>
            <a:pPr marL="0" indent="0">
              <a:buNone/>
            </a:pPr>
            <a:r>
              <a:rPr lang="en-US" sz="2000" dirty="0"/>
              <a:t>They can have quite a strong taste and so are often canned in sauces, such as tomato sauce. </a:t>
            </a:r>
          </a:p>
          <a:p>
            <a:pPr marL="0" indent="0">
              <a:buNone/>
            </a:pPr>
            <a:r>
              <a:rPr lang="en-US" sz="2000" dirty="0"/>
              <a:t>The skin and bones of whole sardines are soft and edible and can provide extra calcium.</a:t>
            </a:r>
          </a:p>
        </p:txBody>
      </p:sp>
      <p:pic>
        <p:nvPicPr>
          <p:cNvPr id="5" name="Picture 4" descr="A close - up of a bug&#10;&#10;Description automatically generated with medium confidence">
            <a:extLst>
              <a:ext uri="{FF2B5EF4-FFF2-40B4-BE49-F238E27FC236}">
                <a16:creationId xmlns:a16="http://schemas.microsoft.com/office/drawing/2014/main" id="{F1BB8F4C-126B-452F-BAA1-A789320218C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7464" y="2283798"/>
            <a:ext cx="2627071" cy="1751380"/>
          </a:xfrm>
          <a:prstGeom prst="rect">
            <a:avLst/>
          </a:prstGeom>
        </p:spPr>
      </p:pic>
      <p:pic>
        <p:nvPicPr>
          <p:cNvPr id="1026" name="Picture 2" descr="Image result for kipper">
            <a:extLst>
              <a:ext uri="{FF2B5EF4-FFF2-40B4-BE49-F238E27FC236}">
                <a16:creationId xmlns:a16="http://schemas.microsoft.com/office/drawing/2014/main" id="{BB65D741-93CD-4959-A70C-29CD9E6077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62203" y="4565454"/>
            <a:ext cx="2884027" cy="1157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Subtitle 2">
            <a:extLst>
              <a:ext uri="{FF2B5EF4-FFF2-40B4-BE49-F238E27FC236}">
                <a16:creationId xmlns:a16="http://schemas.microsoft.com/office/drawing/2014/main" id="{A55B7C4F-1508-4C9F-9DDF-65C01FECF3A9}"/>
              </a:ext>
            </a:extLst>
          </p:cNvPr>
          <p:cNvSpPr txBox="1">
            <a:spLocks/>
          </p:cNvSpPr>
          <p:nvPr/>
        </p:nvSpPr>
        <p:spPr>
          <a:xfrm>
            <a:off x="7997760" y="4099479"/>
            <a:ext cx="3273287" cy="56251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Fresh mackerel</a:t>
            </a:r>
          </a:p>
        </p:txBody>
      </p:sp>
      <p:sp>
        <p:nvSpPr>
          <p:cNvPr id="12" name="Subtitle 2">
            <a:extLst>
              <a:ext uri="{FF2B5EF4-FFF2-40B4-BE49-F238E27FC236}">
                <a16:creationId xmlns:a16="http://schemas.microsoft.com/office/drawing/2014/main" id="{CAE9CF54-AB4C-4005-87CD-5E38E51680A3}"/>
              </a:ext>
            </a:extLst>
          </p:cNvPr>
          <p:cNvSpPr txBox="1">
            <a:spLocks/>
          </p:cNvSpPr>
          <p:nvPr/>
        </p:nvSpPr>
        <p:spPr>
          <a:xfrm>
            <a:off x="8052021" y="5889834"/>
            <a:ext cx="3273287" cy="562515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A smoked kipper (herring)</a:t>
            </a:r>
          </a:p>
        </p:txBody>
      </p:sp>
    </p:spTree>
    <p:extLst>
      <p:ext uri="{BB962C8B-B14F-4D97-AF65-F5344CB8AC3E}">
        <p14:creationId xmlns:p14="http://schemas.microsoft.com/office/powerpoint/2010/main" val="370353954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 fish - cod and haddock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6" y="2571092"/>
            <a:ext cx="6734647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Cod and haddock are the most popular fish in the UK. They are flaky, white fish when cooked. 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Most of the cod and haddock eaten in the UK is breaded or battered. They are the most popular fish that can be bought at a fish and chips takeaway. </a:t>
            </a:r>
          </a:p>
          <a:p>
            <a:pPr marL="0" indent="0">
              <a:buNone/>
            </a:pPr>
            <a:r>
              <a:rPr lang="en-US" sz="2000" dirty="0"/>
              <a:t>In 2019, 60 million kilograms of cod was sold in the UK.¹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These species are in danger of being overfished. Both are considered vulnerable²</a:t>
            </a:r>
            <a:r>
              <a:rPr lang="en-US" sz="2000" baseline="30000" dirty="0">
                <a:latin typeface="Arial"/>
                <a:cs typeface="Arial"/>
              </a:rPr>
              <a:t>,</a:t>
            </a:r>
            <a:r>
              <a:rPr lang="en-US" sz="2000" dirty="0">
                <a:latin typeface="Arial"/>
                <a:cs typeface="Arial"/>
              </a:rPr>
              <a:t>³, and limits are put on how many can be caught.</a:t>
            </a:r>
          </a:p>
          <a:p>
            <a:pPr marL="0" indent="0">
              <a:buNone/>
            </a:pPr>
            <a:r>
              <a:rPr lang="en-US" sz="2000" dirty="0"/>
              <a:t>However, there are many different types of fish that can be purchased instead of cod or haddock.</a:t>
            </a:r>
            <a:endParaRPr lang="en-US" sz="2000" dirty="0">
              <a:latin typeface="Arial"/>
              <a:cs typeface="Arial"/>
            </a:endParaRPr>
          </a:p>
          <a:p>
            <a:pPr marL="0" indent="0">
              <a:buNone/>
            </a:pPr>
            <a:endParaRPr lang="en-US" sz="2000" dirty="0"/>
          </a:p>
        </p:txBody>
      </p:sp>
      <p:sp>
        <p:nvSpPr>
          <p:cNvPr id="4" name="Subtitle 2">
            <a:hlinkClick r:id="rId2"/>
            <a:extLst>
              <a:ext uri="{FF2B5EF4-FFF2-40B4-BE49-F238E27FC236}">
                <a16:creationId xmlns:a16="http://schemas.microsoft.com/office/drawing/2014/main" id="{20888CA8-2A42-46BC-824E-78416EFE4BD8}"/>
              </a:ext>
            </a:extLst>
          </p:cNvPr>
          <p:cNvSpPr txBox="1">
            <a:spLocks/>
          </p:cNvSpPr>
          <p:nvPr/>
        </p:nvSpPr>
        <p:spPr>
          <a:xfrm>
            <a:off x="1077238" y="6274703"/>
            <a:ext cx="6613743" cy="18712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charset="0"/>
              <a:buNone/>
            </a:pPr>
            <a:r>
              <a:rPr lang="en-US" sz="1000" dirty="0">
                <a:solidFill>
                  <a:schemeClr val="accent1"/>
                </a:solidFill>
                <a:hlinkClick r:id="rId2"/>
              </a:rPr>
              <a:t>¹Statista.com - </a:t>
            </a:r>
            <a:r>
              <a:rPr lang="en-GB" sz="1000" dirty="0">
                <a:solidFill>
                  <a:schemeClr val="accent1"/>
                </a:solidFill>
                <a:hlinkClick r:id="rId2"/>
              </a:rPr>
              <a:t>Annual volume of cod sold in the United Kingdom (UK) from 2013 to 2019</a:t>
            </a:r>
            <a:r>
              <a:rPr lang="en-US" sz="1000" dirty="0">
                <a:solidFill>
                  <a:schemeClr val="accent1"/>
                </a:solidFill>
                <a:hlinkClick r:id="rId2"/>
              </a:rPr>
              <a:t>  </a:t>
            </a:r>
            <a:endParaRPr lang="en-US" sz="1000" dirty="0">
              <a:solidFill>
                <a:schemeClr val="accent1"/>
              </a:solidFill>
            </a:endParaRPr>
          </a:p>
        </p:txBody>
      </p:sp>
      <p:pic>
        <p:nvPicPr>
          <p:cNvPr id="6" name="Picture 5" descr="A picture containing fish, soft-finned fish, spiny-finned fish&#10;&#10;Description automatically generated">
            <a:extLst>
              <a:ext uri="{FF2B5EF4-FFF2-40B4-BE49-F238E27FC236}">
                <a16:creationId xmlns:a16="http://schemas.microsoft.com/office/drawing/2014/main" id="{75F2571D-E2D5-4018-92C9-637DAB6C70CE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29600" y="3209345"/>
            <a:ext cx="3520684" cy="1322461"/>
          </a:xfrm>
          <a:prstGeom prst="rect">
            <a:avLst/>
          </a:prstGeom>
        </p:spPr>
      </p:pic>
      <p:sp>
        <p:nvSpPr>
          <p:cNvPr id="7" name="Subtitle 2">
            <a:extLst>
              <a:ext uri="{FF2B5EF4-FFF2-40B4-BE49-F238E27FC236}">
                <a16:creationId xmlns:a16="http://schemas.microsoft.com/office/drawing/2014/main" id="{EAD89992-37B3-49B2-8290-8C186EFBCEFC}"/>
              </a:ext>
            </a:extLst>
          </p:cNvPr>
          <p:cNvSpPr txBox="1">
            <a:spLocks/>
          </p:cNvSpPr>
          <p:nvPr/>
        </p:nvSpPr>
        <p:spPr>
          <a:xfrm>
            <a:off x="8105407" y="4822343"/>
            <a:ext cx="3783032" cy="427271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Pollock is a fish that is abundant in the UK. It has white flesh that is quite similar to cod, only a little softer</a:t>
            </a:r>
            <a:endParaRPr lang="en-US" sz="16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19F58E62-218D-4D74-8C6A-68C36476933F}"/>
              </a:ext>
            </a:extLst>
          </p:cNvPr>
          <p:cNvSpPr txBox="1"/>
          <p:nvPr/>
        </p:nvSpPr>
        <p:spPr>
          <a:xfrm>
            <a:off x="983432" y="6385572"/>
            <a:ext cx="574944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²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https://www.iucnredlist.org/species/13045/3406968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³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https://www.iucnredlist.org/species/8784/12931575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46118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White fish - plaice, sole, halibut and turbot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085633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Plaice, sole, halibut and turbot are all types of flatfish.</a:t>
            </a:r>
          </a:p>
          <a:p>
            <a:pPr marL="0" indent="0">
              <a:buNone/>
            </a:pPr>
            <a:r>
              <a:rPr lang="en-US" sz="2000" dirty="0"/>
              <a:t>Plaice is widely available in fish mongers and supermarkets and sold in fish and chip shops. Plaice is a good option because unlike cod and haddock, it is not as vulnerable to overfishing¹.</a:t>
            </a:r>
          </a:p>
          <a:p>
            <a:pPr marL="0" indent="0">
              <a:buNone/>
            </a:pPr>
            <a:r>
              <a:rPr lang="en-US" sz="2000" dirty="0"/>
              <a:t>Fillets from these fish are normally quite thin and delicate, due to the shape of the fish, so they can be cooked quickly.</a:t>
            </a:r>
          </a:p>
        </p:txBody>
      </p:sp>
      <p:sp>
        <p:nvSpPr>
          <p:cNvPr id="6" name="Subtitle 2">
            <a:extLst>
              <a:ext uri="{FF2B5EF4-FFF2-40B4-BE49-F238E27FC236}">
                <a16:creationId xmlns:a16="http://schemas.microsoft.com/office/drawing/2014/main" id="{B9929881-580A-4419-BFF4-5037D1C7FA3D}"/>
              </a:ext>
            </a:extLst>
          </p:cNvPr>
          <p:cNvSpPr txBox="1">
            <a:spLocks/>
          </p:cNvSpPr>
          <p:nvPr/>
        </p:nvSpPr>
        <p:spPr>
          <a:xfrm>
            <a:off x="8033795" y="5237667"/>
            <a:ext cx="3273287" cy="4309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A lemon sole with a fillet removed</a:t>
            </a:r>
          </a:p>
        </p:txBody>
      </p:sp>
      <p:pic>
        <p:nvPicPr>
          <p:cNvPr id="7" name="Picture 6" descr="A close - up of a fish&#10;&#10;Description automatically generated with low confidence">
            <a:extLst>
              <a:ext uri="{FF2B5EF4-FFF2-40B4-BE49-F238E27FC236}">
                <a16:creationId xmlns:a16="http://schemas.microsoft.com/office/drawing/2014/main" id="{2F854726-E618-4482-892E-C0558A3BBE04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90092" y="2571092"/>
            <a:ext cx="3788295" cy="2523422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19ABF7E-E0A2-4A52-AECC-F0B1F2C781B4}"/>
              </a:ext>
            </a:extLst>
          </p:cNvPr>
          <p:cNvSpPr txBox="1"/>
          <p:nvPr/>
        </p:nvSpPr>
        <p:spPr>
          <a:xfrm>
            <a:off x="1018965" y="6098025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https://www.iucnredlist.org/species/135690/50018800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582013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White fish: </a:t>
            </a:r>
            <a:r>
              <a:rPr lang="en-US" dirty="0"/>
              <a:t>plaice, sole, halibut and turbot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7" y="2571092"/>
            <a:ext cx="6450724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/>
              <a:t>Turbot is a much larger flatfish. They can grow up to 1.5m in diameter, although those caught around the UK are often much smaller.</a:t>
            </a:r>
          </a:p>
          <a:p>
            <a:pPr marL="0" indent="0">
              <a:buNone/>
            </a:pPr>
            <a:r>
              <a:rPr lang="en-US" sz="2000" dirty="0"/>
              <a:t>Turbot is highly sought after for use in restaurants as it has a very delicate </a:t>
            </a:r>
            <a:r>
              <a:rPr lang="en-US" sz="2000" dirty="0" err="1"/>
              <a:t>flavour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r>
              <a:rPr lang="en-US" sz="2000" dirty="0"/>
              <a:t>This has led to it being classified as ‘vulnerable’¹ and as a result it is now quite often farmed.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B2DC0A7F-55F5-4BE3-88C1-E27F71FD72F5}"/>
              </a:ext>
            </a:extLst>
          </p:cNvPr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106317" y="2442824"/>
            <a:ext cx="3710609" cy="2782957"/>
          </a:xfrm>
          <a:prstGeom prst="rect">
            <a:avLst/>
          </a:prstGeom>
        </p:spPr>
      </p:pic>
      <p:sp>
        <p:nvSpPr>
          <p:cNvPr id="6" name="Subtitle 2">
            <a:extLst>
              <a:ext uri="{FF2B5EF4-FFF2-40B4-BE49-F238E27FC236}">
                <a16:creationId xmlns:a16="http://schemas.microsoft.com/office/drawing/2014/main" id="{B9929881-580A-4419-BFF4-5037D1C7FA3D}"/>
              </a:ext>
            </a:extLst>
          </p:cNvPr>
          <p:cNvSpPr txBox="1">
            <a:spLocks/>
          </p:cNvSpPr>
          <p:nvPr/>
        </p:nvSpPr>
        <p:spPr>
          <a:xfrm>
            <a:off x="8305100" y="5338151"/>
            <a:ext cx="3273287" cy="430969"/>
          </a:xfrm>
          <a:prstGeom prst="rect">
            <a:avLst/>
          </a:prstGeom>
        </p:spPr>
        <p:txBody>
          <a:bodyPr lIns="0" tIns="0" rIns="0" bIns="0" numCol="1" anchor="t"/>
          <a:lstStyle>
            <a:lvl1pPr marL="285750" indent="-28575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SzPct val="90000"/>
              <a:buFont typeface="Arial" charset="0"/>
              <a:buChar char="•"/>
              <a:defRPr sz="1800" b="0" i="0" kern="1200">
                <a:solidFill>
                  <a:schemeClr val="tx1"/>
                </a:solidFill>
                <a:latin typeface="Arial" charset="0"/>
                <a:ea typeface="Arial" charset="0"/>
                <a:cs typeface="Arial" charset="0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1600" dirty="0"/>
              <a:t>Turbot is considered a delicacy and can be very expensive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99E8911-0C23-445B-8953-7EA726F90365}"/>
              </a:ext>
            </a:extLst>
          </p:cNvPr>
          <p:cNvSpPr txBox="1"/>
          <p:nvPr/>
        </p:nvSpPr>
        <p:spPr>
          <a:xfrm>
            <a:off x="1018965" y="6098025"/>
            <a:ext cx="3891238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¹ 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https://www.iucnredlist.org/species/198731/45790581</a:t>
            </a:r>
            <a:r>
              <a:rPr lang="en-GB" sz="10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4859166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Tuna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69275" y="2571092"/>
            <a:ext cx="6556741" cy="3600000"/>
          </a:xfrm>
        </p:spPr>
        <p:txBody>
          <a:bodyPr/>
          <a:lstStyle/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The largest species of tuna, Atlantic bluefin tuna, can grow up to 2m long.</a:t>
            </a:r>
            <a:endParaRPr lang="en-US" sz="2000" dirty="0"/>
          </a:p>
          <a:p>
            <a:pPr marL="0" indent="0">
              <a:buNone/>
            </a:pPr>
            <a:r>
              <a:rPr lang="en-US" sz="2000" dirty="0"/>
              <a:t>Tuna is available as fresh fish or canned in oil, spring water or brine. Tuna in spring water is the healthier choice.</a:t>
            </a:r>
          </a:p>
          <a:p>
            <a:pPr marL="0" indent="0">
              <a:buNone/>
            </a:pPr>
            <a:r>
              <a:rPr lang="en-US" sz="2000" dirty="0">
                <a:latin typeface="Arial"/>
                <a:cs typeface="Arial"/>
              </a:rPr>
              <a:t>Fresh tuna used to be classed as an oily fish but new research shows that there are not enough healthy Omega-3 fats in tuna for it to be called oily.</a:t>
            </a:r>
          </a:p>
          <a:p>
            <a:pPr marL="0" indent="0">
              <a:buNone/>
            </a:pPr>
            <a:endParaRPr lang="en-US" sz="2000" dirty="0"/>
          </a:p>
        </p:txBody>
      </p:sp>
      <p:pic>
        <p:nvPicPr>
          <p:cNvPr id="5" name="Picture 4" descr="A close - up of a fish&#10;&#10;Description automatically generated">
            <a:extLst>
              <a:ext uri="{FF2B5EF4-FFF2-40B4-BE49-F238E27FC236}">
                <a16:creationId xmlns:a16="http://schemas.microsoft.com/office/drawing/2014/main" id="{F8B660BB-B91E-4C11-8B4F-0194D34CD408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07552" y="3226870"/>
            <a:ext cx="3522972" cy="1517407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169275" y="6171092"/>
            <a:ext cx="275783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NHS Live Well </a:t>
            </a:r>
            <a:endParaRPr lang="en-GB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87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3_Custom Design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D5B78CA333243439763E4169A5FEB7F" ma:contentTypeVersion="12" ma:contentTypeDescription="Create a new document." ma:contentTypeScope="" ma:versionID="b134f5e88b3ea123a910815f09e865d3">
  <xsd:schema xmlns:xsd="http://www.w3.org/2001/XMLSchema" xmlns:xs="http://www.w3.org/2001/XMLSchema" xmlns:p="http://schemas.microsoft.com/office/2006/metadata/properties" xmlns:ns2="c53071f4-7f44-43fd-895c-8e7b6a3746b0" xmlns:ns3="ead97cfe-a968-427f-b02b-893e6ba0355a" targetNamespace="http://schemas.microsoft.com/office/2006/metadata/properties" ma:root="true" ma:fieldsID="58644792baf05f14ca744c1dc1f1ca86" ns2:_="" ns3:_="">
    <xsd:import namespace="c53071f4-7f44-43fd-895c-8e7b6a3746b0"/>
    <xsd:import namespace="ead97cfe-a968-427f-b02b-893e6ba0355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53071f4-7f44-43fd-895c-8e7b6a3746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1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2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ad97cfe-a968-427f-b02b-893e6ba0355a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A4653-4AE2-4854-8E1C-E286E4AECE6D}">
  <ds:schemaRefs>
    <ds:schemaRef ds:uri="c53071f4-7f44-43fd-895c-8e7b6a3746b0"/>
    <ds:schemaRef ds:uri="http://purl.org/dc/dcmitype/"/>
    <ds:schemaRef ds:uri="http://purl.org/dc/terms/"/>
    <ds:schemaRef ds:uri="http://schemas.microsoft.com/office/2006/documentManagement/types"/>
    <ds:schemaRef ds:uri="http://schemas.microsoft.com/office/2006/metadata/properties"/>
    <ds:schemaRef ds:uri="ead97cfe-a968-427f-b02b-893e6ba0355a"/>
    <ds:schemaRef ds:uri="http://purl.org/dc/elements/1.1/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45B790-C9EC-4862-9C75-6FF164864A4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53071f4-7f44-43fd-895c-8e7b6a3746b0"/>
    <ds:schemaRef ds:uri="ead97cfe-a968-427f-b02b-893e6ba0355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EA35FE08-999B-420A-8570-722913E21C0C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5530</TotalTime>
  <Words>1215</Words>
  <Application>Microsoft Office PowerPoint</Application>
  <PresentationFormat>Widescreen</PresentationFormat>
  <Paragraphs>80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14</vt:i4>
      </vt:variant>
    </vt:vector>
  </HeadingPairs>
  <TitlesOfParts>
    <vt:vector size="20" baseType="lpstr">
      <vt:lpstr>Arial</vt:lpstr>
      <vt:lpstr>Calibri</vt:lpstr>
      <vt:lpstr>Office Theme</vt:lpstr>
      <vt:lpstr>Custom Design</vt:lpstr>
      <vt:lpstr>1_Custom Design</vt:lpstr>
      <vt:lpstr>3_Custom Design</vt:lpstr>
      <vt:lpstr>Types of fish and shellfish</vt:lpstr>
      <vt:lpstr>Types of fish and seafood</vt:lpstr>
      <vt:lpstr>The ‘big five’</vt:lpstr>
      <vt:lpstr>Oily fish - salmon and trout</vt:lpstr>
      <vt:lpstr>Oily fish - mackerel, herring and sardines</vt:lpstr>
      <vt:lpstr>White fish - cod and haddock</vt:lpstr>
      <vt:lpstr>White fish - plaice, sole, halibut and turbot</vt:lpstr>
      <vt:lpstr>White fish: plaice, sole, halibut and turbot</vt:lpstr>
      <vt:lpstr>Tuna</vt:lpstr>
      <vt:lpstr>Shellfish - shrimp and prawns</vt:lpstr>
      <vt:lpstr>Shellfish - mussels and oysters</vt:lpstr>
      <vt:lpstr>Shellfish - cockles, whelks and winkles</vt:lpstr>
      <vt:lpstr>Eels</vt:lpstr>
      <vt:lpstr>Types of fish and shellfish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Glenn Carter</dc:creator>
  <cp:lastModifiedBy>Frances Meek</cp:lastModifiedBy>
  <cp:revision>187</cp:revision>
  <dcterms:created xsi:type="dcterms:W3CDTF">2018-10-10T09:22:08Z</dcterms:created>
  <dcterms:modified xsi:type="dcterms:W3CDTF">2021-04-13T15:27:25Z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0x010100BD5B78CA333243439763E4169A5FEB7F</vt:lpwstr>
  </property>
</Properties>
</file>