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334" r:id="rId9"/>
    <p:sldId id="335" r:id="rId10"/>
    <p:sldId id="336" r:id="rId11"/>
    <p:sldId id="322" r:id="rId12"/>
    <p:sldId id="331" r:id="rId13"/>
    <p:sldId id="333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BFD4"/>
    <a:srgbClr val="584288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these have in common?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9149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They all contain rice.</a:t>
            </a:r>
            <a:endParaRPr lang="en-GB" sz="2800" dirty="0"/>
          </a:p>
          <a:p>
            <a:pPr marL="0" indent="0">
              <a:buNone/>
            </a:pPr>
            <a:endParaRPr lang="en-GB" sz="2800" b="1" dirty="0"/>
          </a:p>
        </p:txBody>
      </p:sp>
      <p:pic>
        <p:nvPicPr>
          <p:cNvPr id="11" name="Picture 1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057" y="3655454"/>
            <a:ext cx="3740287" cy="23200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68491" y="3399102"/>
            <a:ext cx="3657600" cy="2743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25694" y="3565932"/>
            <a:ext cx="2638394" cy="240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does rice come from?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8756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Rice comes from a plant.</a:t>
            </a:r>
            <a:endParaRPr lang="en-GB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5" name="Picture 2" descr="Rice Field. Ripe rice in the field stock image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39301" y="2725097"/>
            <a:ext cx="5023857" cy="3347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874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is rice grown?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16021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Rice is grown in fields that have been flooded with water.</a:t>
            </a:r>
            <a:endParaRPr lang="en-GB" sz="2800" dirty="0"/>
          </a:p>
        </p:txBody>
      </p:sp>
      <p:pic>
        <p:nvPicPr>
          <p:cNvPr id="4" name="Picture 2" descr="Rice fields on terraced at Chiang Mai, Thailand. Rice fields on terraced with a beautiful sunset at Chiang Mai, Thailand stock photograph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1322" y="2571092"/>
            <a:ext cx="5114064" cy="338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65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 smtClean="0"/>
              <a:t>Rice varieties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12593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There are three main types of rice: </a:t>
            </a:r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long grain; </a:t>
            </a:r>
          </a:p>
          <a:p>
            <a:r>
              <a:rPr lang="en-GB" sz="2800" dirty="0" smtClean="0"/>
              <a:t>medium grain;</a:t>
            </a:r>
          </a:p>
          <a:p>
            <a:r>
              <a:rPr lang="en-GB" sz="2800" dirty="0" smtClean="0"/>
              <a:t>short grain.</a:t>
            </a:r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6" name="Picture 4" descr="Rice types. Assortment of different rice types royalty free stock photo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7543938" y="1729800"/>
            <a:ext cx="3368578" cy="517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640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Meals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494276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Rice </a:t>
            </a:r>
            <a:r>
              <a:rPr lang="en-GB" sz="2800" dirty="0"/>
              <a:t>can be used in lots of </a:t>
            </a:r>
            <a:r>
              <a:rPr lang="en-GB" sz="2800" dirty="0" smtClean="0"/>
              <a:t>meals and 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46760" y="4152832"/>
            <a:ext cx="2881743" cy="20182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10550" y="4013573"/>
            <a:ext cx="2693653" cy="2252071"/>
          </a:xfrm>
          <a:prstGeom prst="rect">
            <a:avLst/>
          </a:prstGeom>
        </p:spPr>
      </p:pic>
      <p:pic>
        <p:nvPicPr>
          <p:cNvPr id="1026" name="Picture 2" descr="https://www.foodafactoflife.org.uk/media/6459/hp-select17.jpg?anchor=center&amp;mode=crop&amp;width=402&amp;height=245&amp;rnd=13241546460000000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6412" y="4152832"/>
            <a:ext cx="3315283" cy="2020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39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3846" y="4688360"/>
            <a:ext cx="3388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Rice is from plants.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2606" y="4721961"/>
            <a:ext cx="2872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Rice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66372" y="4721960"/>
            <a:ext cx="3074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meals are made with rice.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275495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2" descr="Rice Field. Ripe rice in the field stock image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846" y="2496000"/>
            <a:ext cx="2972092" cy="198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3505" y="2899954"/>
            <a:ext cx="2791650" cy="1518658"/>
          </a:xfrm>
          <a:prstGeom prst="rect">
            <a:avLst/>
          </a:prstGeom>
        </p:spPr>
      </p:pic>
      <p:pic>
        <p:nvPicPr>
          <p:cNvPr id="2050" name="Picture 2" descr="https://www.foodafactoflife.org.uk/media/3410/roasted-butternut-squash-risotto.jpg?anchor=center&amp;mode=crop&amp;width=402&amp;height=245&amp;rnd=13241546458000000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32244" y="2503924"/>
            <a:ext cx="2998166" cy="198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49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8008" y="5852160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2D590D-B916-4FD2-8308-B3AC8B32C5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B5974D-3726-41F1-AA1D-0A600BB65C6F}">
  <ds:schemaRefs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AB6BB31-248C-4C31-A8A2-3EC0A8657B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113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3_Custom Design</vt:lpstr>
      <vt:lpstr>Rice</vt:lpstr>
      <vt:lpstr>What do these have in common?</vt:lpstr>
      <vt:lpstr>Where does rice come from?</vt:lpstr>
      <vt:lpstr>Where is rice grown?</vt:lpstr>
      <vt:lpstr>Rice varieties</vt:lpstr>
      <vt:lpstr>Meals</vt:lpstr>
      <vt:lpstr>Summary</vt:lpstr>
      <vt:lpstr>Rice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71</cp:revision>
  <dcterms:created xsi:type="dcterms:W3CDTF">2018-10-10T09:22:08Z</dcterms:created>
  <dcterms:modified xsi:type="dcterms:W3CDTF">2021-06-04T09:08:05Z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