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F640B-6943-4E43-A314-B17D9B40A384}" v="1" dt="2021-10-04T13:53:34.260"/>
    <p1510:client id="{B3BF33DE-3DBC-4930-A519-B1E272CC382B}" v="1" dt="2021-10-04T13:55:16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B3BF33DE-3DBC-4930-A519-B1E272CC382B}"/>
    <pc:docChg chg="custSel modSld">
      <pc:chgData name="Roy Ballam" userId="c142d6ba-9e44-42ad-85a8-e76793bc375e" providerId="ADAL" clId="{B3BF33DE-3DBC-4930-A519-B1E272CC382B}" dt="2021-10-04T13:55:16.341" v="0" actId="27636"/>
      <pc:docMkLst>
        <pc:docMk/>
      </pc:docMkLst>
      <pc:sldChg chg="modSp mod">
        <pc:chgData name="Roy Ballam" userId="c142d6ba-9e44-42ad-85a8-e76793bc375e" providerId="ADAL" clId="{B3BF33DE-3DBC-4930-A519-B1E272CC382B}" dt="2021-10-04T13:55:16.341" v="0" actId="27636"/>
        <pc:sldMkLst>
          <pc:docMk/>
          <pc:sldMk cId="0" sldId="256"/>
        </pc:sldMkLst>
        <pc:spChg chg="mod">
          <ac:chgData name="Roy Ballam" userId="c142d6ba-9e44-42ad-85a8-e76793bc375e" providerId="ADAL" clId="{B3BF33DE-3DBC-4930-A519-B1E272CC382B}" dt="2021-10-04T13:55:16.341" v="0" actId="27636"/>
          <ac:spMkLst>
            <pc:docMk/>
            <pc:sldMk cId="0" sldId="256"/>
            <ac:spMk id="55" creationId="{00000000-0000-0000-0000-000000000000}"/>
          </ac:spMkLst>
        </pc:spChg>
      </pc:sldChg>
    </pc:docChg>
  </pc:docChgLst>
  <pc:docChgLst>
    <pc:chgData name="Roy Ballam" userId="c142d6ba-9e44-42ad-85a8-e76793bc375e" providerId="ADAL" clId="{9E9F640B-6943-4E43-A314-B17D9B40A384}"/>
    <pc:docChg chg="custSel modSld">
      <pc:chgData name="Roy Ballam" userId="c142d6ba-9e44-42ad-85a8-e76793bc375e" providerId="ADAL" clId="{9E9F640B-6943-4E43-A314-B17D9B40A384}" dt="2021-10-04T13:53:34.326" v="2" actId="27636"/>
      <pc:docMkLst>
        <pc:docMk/>
      </pc:docMkLst>
      <pc:sldChg chg="modSp mod">
        <pc:chgData name="Roy Ballam" userId="c142d6ba-9e44-42ad-85a8-e76793bc375e" providerId="ADAL" clId="{9E9F640B-6943-4E43-A314-B17D9B40A384}" dt="2021-10-04T13:53:34.311" v="0" actId="27636"/>
        <pc:sldMkLst>
          <pc:docMk/>
          <pc:sldMk cId="0" sldId="256"/>
        </pc:sldMkLst>
        <pc:spChg chg="mod">
          <ac:chgData name="Roy Ballam" userId="c142d6ba-9e44-42ad-85a8-e76793bc375e" providerId="ADAL" clId="{9E9F640B-6943-4E43-A314-B17D9B40A384}" dt="2021-10-04T13:53:34.311" v="0" actId="27636"/>
          <ac:spMkLst>
            <pc:docMk/>
            <pc:sldMk cId="0" sldId="256"/>
            <ac:spMk id="55" creationId="{00000000-0000-0000-0000-000000000000}"/>
          </ac:spMkLst>
        </pc:spChg>
      </pc:sldChg>
      <pc:sldChg chg="modSp mod">
        <pc:chgData name="Roy Ballam" userId="c142d6ba-9e44-42ad-85a8-e76793bc375e" providerId="ADAL" clId="{9E9F640B-6943-4E43-A314-B17D9B40A384}" dt="2021-10-04T13:53:34.311" v="1" actId="27636"/>
        <pc:sldMkLst>
          <pc:docMk/>
          <pc:sldMk cId="0" sldId="260"/>
        </pc:sldMkLst>
        <pc:spChg chg="mod">
          <ac:chgData name="Roy Ballam" userId="c142d6ba-9e44-42ad-85a8-e76793bc375e" providerId="ADAL" clId="{9E9F640B-6943-4E43-A314-B17D9B40A384}" dt="2021-10-04T13:53:34.311" v="1" actId="27636"/>
          <ac:spMkLst>
            <pc:docMk/>
            <pc:sldMk cId="0" sldId="260"/>
            <ac:spMk id="88" creationId="{00000000-0000-0000-0000-000000000000}"/>
          </ac:spMkLst>
        </pc:spChg>
      </pc:sldChg>
      <pc:sldChg chg="modSp mod">
        <pc:chgData name="Roy Ballam" userId="c142d6ba-9e44-42ad-85a8-e76793bc375e" providerId="ADAL" clId="{9E9F640B-6943-4E43-A314-B17D9B40A384}" dt="2021-10-04T13:53:34.326" v="2" actId="27636"/>
        <pc:sldMkLst>
          <pc:docMk/>
          <pc:sldMk cId="0" sldId="263"/>
        </pc:sldMkLst>
        <pc:spChg chg="mod">
          <ac:chgData name="Roy Ballam" userId="c142d6ba-9e44-42ad-85a8-e76793bc375e" providerId="ADAL" clId="{9E9F640B-6943-4E43-A314-B17D9B40A384}" dt="2021-10-04T13:53:34.326" v="2" actId="27636"/>
          <ac:spMkLst>
            <pc:docMk/>
            <pc:sldMk cId="0" sldId="263"/>
            <ac:spMk id="1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f582719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f582719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f2fd5491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f2fd5491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f582719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f582719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f5827194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f5827194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f5827194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f5827194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f2fd5491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f2fd5491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f5827194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f5827194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f2fd5491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f2fd5491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f58271947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f58271947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f2fd549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f2fd549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5" y="744575"/>
            <a:ext cx="303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50 years what’s changed?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238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Jenny Ridgwell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705" y="152400"/>
            <a:ext cx="434254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does it matter - because things aren’t changing!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5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Subject name - what is it?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Are students making high fat, high sugar dishes for skills?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Are we valuing multicultural dishes?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Are boys taking GCSE?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900" y="1170125"/>
            <a:ext cx="3804159" cy="380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300" y="275375"/>
            <a:ext cx="4392576" cy="48386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1667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Help!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1935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Other subjects have help.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900"/>
              <a:t>Do you?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/>
              <a:t>Why not?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00" y="152400"/>
            <a:ext cx="6028198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949"/>
              <a:buFont typeface="Arial"/>
              <a:buNone/>
            </a:pPr>
            <a:r>
              <a:rPr lang="en-GB" sz="2622" b="1"/>
              <a:t>Boys and cooking</a:t>
            </a:r>
            <a:endParaRPr sz="262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3788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Did you know?</a:t>
            </a:r>
            <a:endParaRPr sz="24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>
                <a:solidFill>
                  <a:schemeClr val="dk1"/>
                </a:solidFill>
              </a:rPr>
              <a:t>Sex Discrimination Act 1975 let boys take lessons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>
                <a:solidFill>
                  <a:schemeClr val="dk1"/>
                </a:solidFill>
              </a:rPr>
              <a:t>1981 cookery exams 7% male 93% female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>
                <a:solidFill>
                  <a:schemeClr val="dk1"/>
                </a:solidFill>
              </a:rPr>
              <a:t>2019 GCSE Food entries 34% male 66% female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Exam question 1970s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Suggest 2 dinners for a housewife for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a) a dinner cooked quickly on her return from shopping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b) a dinner which can mainly be left cooking while she is out.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325" y="449800"/>
            <a:ext cx="3739800" cy="31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908200" y="49600"/>
            <a:ext cx="361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325" y="3603100"/>
            <a:ext cx="3739802" cy="15667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795150" y="4557575"/>
            <a:ext cx="294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Good Housekeeping’s Cooking is Fun 1970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 rot="5400000">
            <a:off x="7889375" y="3518800"/>
            <a:ext cx="1004100" cy="393600"/>
          </a:xfrm>
          <a:prstGeom prst="rightArrow">
            <a:avLst>
              <a:gd name="adj1" fmla="val 44385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Diversity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Bread tasting from Skills in Home Economics Technology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Ridgwell and Davies 1989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Artwork was briefed to show diversity of cultures and ensure that girls and boys had equal roles.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Exam questions that asked what do you serve with roast lamb were challenged.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Respect and value food from multicultural Britain.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0175" y="189825"/>
            <a:ext cx="31892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215900" y="4557575"/>
            <a:ext cx="214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Heinemann artwork 1989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pays?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1970 - 1972 ILEA school provided all the ingredients so all students could take part.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From 1972 in different authority paying for ingredients became a challenge.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 made the Governor’s teas. But once headteacher knew me I asked for food allowance to be increased.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And teas were made by school caterers.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75" y="152400"/>
            <a:ext cx="5161426" cy="3871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850275" y="3767100"/>
            <a:ext cx="4214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/>
              <a:t>Drawings by Dave Smith for I taught them to cook</a:t>
            </a:r>
            <a:endParaRPr sz="10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72700"/>
            <a:ext cx="2453100" cy="43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/>
              <a:t>Skills</a:t>
            </a:r>
            <a:endParaRPr sz="2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100" b="1"/>
              <a:t>When did you last make a cream  horn?</a:t>
            </a:r>
            <a:endParaRPr sz="21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 fat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High sugar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 waste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Delicious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But why?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022" y="0"/>
            <a:ext cx="615297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Ideas for now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Grain and pulses,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Street food from around the world,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Mezze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Vegetables and dips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Spanish tapas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Dahl, riata, chapatis and rice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Pasta dishes and sauces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Less meat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100" y="152400"/>
            <a:ext cx="515672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424000"/>
            <a:ext cx="3902100" cy="18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Metrication 1970 </a:t>
            </a:r>
            <a:endParaRPr sz="9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600"/>
              <a:t>That’s 51 years ago and these photos are in 2021</a:t>
            </a:r>
            <a:endParaRPr sz="9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600"/>
              <a:t>Some things don’t change.</a:t>
            </a:r>
            <a:endParaRPr sz="9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850" y="196725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225" y="2419100"/>
            <a:ext cx="2013224" cy="268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556600" y="4246850"/>
            <a:ext cx="23631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4430275" y="2178150"/>
            <a:ext cx="23631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8CC17-279D-4ABC-B8E7-B902254C61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7B045B-BA20-4F85-9655-6E197813D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A956C9-965E-4740-8321-DBB3A2D9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On-screen Show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50 years what’s changed?</vt:lpstr>
      <vt:lpstr>PowerPoint Presentation</vt:lpstr>
      <vt:lpstr>Help!</vt:lpstr>
      <vt:lpstr>Boys and cooking </vt:lpstr>
      <vt:lpstr>Diversity</vt:lpstr>
      <vt:lpstr>Who pays?</vt:lpstr>
      <vt:lpstr>PowerPoint Presentation</vt:lpstr>
      <vt:lpstr>Ideas for now</vt:lpstr>
      <vt:lpstr>PowerPoint Presentation</vt:lpstr>
      <vt:lpstr>Why does it matter - because things aren’t changing!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years what’s changed?</dc:title>
  <cp:lastModifiedBy>Roy Ballam</cp:lastModifiedBy>
  <cp:revision>1</cp:revision>
  <dcterms:modified xsi:type="dcterms:W3CDTF">2021-10-04T13:55:17Z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