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97" r:id="rId5"/>
    <p:sldId id="307" r:id="rId6"/>
    <p:sldId id="311" r:id="rId7"/>
    <p:sldId id="312" r:id="rId8"/>
    <p:sldId id="313" r:id="rId9"/>
    <p:sldId id="314" r:id="rId10"/>
    <p:sldId id="308" r:id="rId11"/>
    <p:sldId id="315" r:id="rId12"/>
    <p:sldId id="316" r:id="rId13"/>
    <p:sldId id="306" r:id="rId14"/>
    <p:sldId id="303" r:id="rId15"/>
    <p:sldId id="301" r:id="rId16"/>
    <p:sldId id="318" r:id="rId17"/>
    <p:sldId id="320" r:id="rId18"/>
    <p:sldId id="325" r:id="rId19"/>
    <p:sldId id="330" r:id="rId20"/>
    <p:sldId id="331" r:id="rId21"/>
    <p:sldId id="317" r:id="rId22"/>
    <p:sldId id="332" r:id="rId23"/>
    <p:sldId id="321" r:id="rId24"/>
    <p:sldId id="322" r:id="rId25"/>
    <p:sldId id="295" r:id="rId26"/>
    <p:sldId id="304" r:id="rId27"/>
    <p:sldId id="324" r:id="rId28"/>
    <p:sldId id="309" r:id="rId29"/>
    <p:sldId id="327" r:id="rId30"/>
    <p:sldId id="333" r:id="rId31"/>
    <p:sldId id="328" r:id="rId32"/>
    <p:sldId id="334" r:id="rId33"/>
    <p:sldId id="329" r:id="rId34"/>
    <p:sldId id="335" r:id="rId35"/>
    <p:sldId id="27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wen Trafford" initials="ET" lastIdx="1" clrIdx="0">
    <p:extLst>
      <p:ext uri="{19B8F6BF-5375-455C-9EA6-DF929625EA0E}">
        <p15:presenceInfo xmlns:p15="http://schemas.microsoft.com/office/powerpoint/2012/main" userId="S::e.trafford@nutrition.org.uk::e520b4bf-a196-48b7-bc10-b1590a457d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C92F"/>
    <a:srgbClr val="53B058"/>
    <a:srgbClr val="E53812"/>
    <a:srgbClr val="F6F6F6"/>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3677E-CDB2-43C2-8217-3A0F8E177830}" v="3955" dt="2021-10-01T17:10:08.704"/>
    <p1510:client id="{0DBBD383-509B-431E-A3FE-5A8425DAB526}" v="1" dt="2021-10-02T06:21:54.690"/>
    <p1510:client id="{5FF33CF7-9EE8-4449-9798-DCA8FC06FC35}" v="54" dt="2021-10-01T21:30:20.799"/>
    <p1510:client id="{74E2D87F-6721-421C-9384-F755C2E58559}" v="1566" vWet="1569" dt="2021-10-01T16:03:49.188"/>
    <p1510:client id="{B76587EE-3CA6-4827-812F-AE4555301195}" v="2152" dt="2021-10-01T16:36:51.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wen Trafford" userId="e520b4bf-a196-48b7-bc10-b1590a457daa" providerId="ADAL" clId="{0433677E-CDB2-43C2-8217-3A0F8E177830}"/>
    <pc:docChg chg="undo custSel addSld delSld modSld">
      <pc:chgData name="Ewen Trafford" userId="e520b4bf-a196-48b7-bc10-b1590a457daa" providerId="ADAL" clId="{0433677E-CDB2-43C2-8217-3A0F8E177830}" dt="2021-10-01T17:10:08.704" v="3953" actId="20577"/>
      <pc:docMkLst>
        <pc:docMk/>
      </pc:docMkLst>
      <pc:sldChg chg="del">
        <pc:chgData name="Ewen Trafford" userId="e520b4bf-a196-48b7-bc10-b1590a457daa" providerId="ADAL" clId="{0433677E-CDB2-43C2-8217-3A0F8E177830}" dt="2021-10-01T15:13:10.393" v="2819" actId="47"/>
        <pc:sldMkLst>
          <pc:docMk/>
          <pc:sldMk cId="1835506230" sldId="257"/>
        </pc:sldMkLst>
      </pc:sldChg>
      <pc:sldChg chg="del">
        <pc:chgData name="Ewen Trafford" userId="e520b4bf-a196-48b7-bc10-b1590a457daa" providerId="ADAL" clId="{0433677E-CDB2-43C2-8217-3A0F8E177830}" dt="2021-10-01T15:13:11.403" v="2820" actId="47"/>
        <pc:sldMkLst>
          <pc:docMk/>
          <pc:sldMk cId="1545370175" sldId="258"/>
        </pc:sldMkLst>
      </pc:sldChg>
      <pc:sldChg chg="delSp modSp new mod">
        <pc:chgData name="Ewen Trafford" userId="e520b4bf-a196-48b7-bc10-b1590a457daa" providerId="ADAL" clId="{0433677E-CDB2-43C2-8217-3A0F8E177830}" dt="2021-10-01T12:56:33.059" v="32" actId="1076"/>
        <pc:sldMkLst>
          <pc:docMk/>
          <pc:sldMk cId="654577511" sldId="300"/>
        </pc:sldMkLst>
        <pc:spChg chg="mod">
          <ac:chgData name="Ewen Trafford" userId="e520b4bf-a196-48b7-bc10-b1590a457daa" providerId="ADAL" clId="{0433677E-CDB2-43C2-8217-3A0F8E177830}" dt="2021-10-01T12:56:33.059" v="32" actId="1076"/>
          <ac:spMkLst>
            <pc:docMk/>
            <pc:sldMk cId="654577511" sldId="300"/>
            <ac:spMk id="2" creationId="{A46EC1AA-7265-4350-9117-75188E574EDC}"/>
          </ac:spMkLst>
        </pc:spChg>
        <pc:spChg chg="del">
          <ac:chgData name="Ewen Trafford" userId="e520b4bf-a196-48b7-bc10-b1590a457daa" providerId="ADAL" clId="{0433677E-CDB2-43C2-8217-3A0F8E177830}" dt="2021-10-01T12:56:19.656" v="9" actId="478"/>
          <ac:spMkLst>
            <pc:docMk/>
            <pc:sldMk cId="654577511" sldId="300"/>
            <ac:spMk id="3" creationId="{32BDED66-5080-4422-82EB-4EF68952FDED}"/>
          </ac:spMkLst>
        </pc:spChg>
        <pc:spChg chg="del">
          <ac:chgData name="Ewen Trafford" userId="e520b4bf-a196-48b7-bc10-b1590a457daa" providerId="ADAL" clId="{0433677E-CDB2-43C2-8217-3A0F8E177830}" dt="2021-10-01T12:56:18.744" v="8" actId="478"/>
          <ac:spMkLst>
            <pc:docMk/>
            <pc:sldMk cId="654577511" sldId="300"/>
            <ac:spMk id="4" creationId="{ADF61594-64BD-48A2-AA29-447A2DE7CF6E}"/>
          </ac:spMkLst>
        </pc:spChg>
      </pc:sldChg>
      <pc:sldChg chg="addSp delSp modSp new mod">
        <pc:chgData name="Ewen Trafford" userId="e520b4bf-a196-48b7-bc10-b1590a457daa" providerId="ADAL" clId="{0433677E-CDB2-43C2-8217-3A0F8E177830}" dt="2021-10-01T15:33:17.591" v="3358" actId="27918"/>
        <pc:sldMkLst>
          <pc:docMk/>
          <pc:sldMk cId="2394779695" sldId="301"/>
        </pc:sldMkLst>
        <pc:spChg chg="mod">
          <ac:chgData name="Ewen Trafford" userId="e520b4bf-a196-48b7-bc10-b1590a457daa" providerId="ADAL" clId="{0433677E-CDB2-43C2-8217-3A0F8E177830}" dt="2021-10-01T13:04:53.048" v="92" actId="20577"/>
          <ac:spMkLst>
            <pc:docMk/>
            <pc:sldMk cId="2394779695" sldId="301"/>
            <ac:spMk id="2" creationId="{DB034041-D4AE-4A89-80C5-BD82E5687B6C}"/>
          </ac:spMkLst>
        </pc:spChg>
        <pc:spChg chg="del">
          <ac:chgData name="Ewen Trafford" userId="e520b4bf-a196-48b7-bc10-b1590a457daa" providerId="ADAL" clId="{0433677E-CDB2-43C2-8217-3A0F8E177830}" dt="2021-10-01T12:56:38.013" v="33" actId="478"/>
          <ac:spMkLst>
            <pc:docMk/>
            <pc:sldMk cId="2394779695" sldId="301"/>
            <ac:spMk id="3" creationId="{95C986FA-E2B7-405C-8787-D562D9805F8B}"/>
          </ac:spMkLst>
        </pc:spChg>
        <pc:spChg chg="del">
          <ac:chgData name="Ewen Trafford" userId="e520b4bf-a196-48b7-bc10-b1590a457daa" providerId="ADAL" clId="{0433677E-CDB2-43C2-8217-3A0F8E177830}" dt="2021-10-01T12:56:38.815" v="34" actId="478"/>
          <ac:spMkLst>
            <pc:docMk/>
            <pc:sldMk cId="2394779695" sldId="301"/>
            <ac:spMk id="4" creationId="{4594F7AB-BEE8-4FB6-A5FD-8F8CB2A49740}"/>
          </ac:spMkLst>
        </pc:spChg>
        <pc:spChg chg="add mod">
          <ac:chgData name="Ewen Trafford" userId="e520b4bf-a196-48b7-bc10-b1590a457daa" providerId="ADAL" clId="{0433677E-CDB2-43C2-8217-3A0F8E177830}" dt="2021-10-01T13:10:27.910" v="610" actId="122"/>
          <ac:spMkLst>
            <pc:docMk/>
            <pc:sldMk cId="2394779695" sldId="301"/>
            <ac:spMk id="7" creationId="{1D5D0017-2652-4C4C-90F8-BAC108A3D516}"/>
          </ac:spMkLst>
        </pc:spChg>
        <pc:graphicFrameChg chg="add mod">
          <ac:chgData name="Ewen Trafford" userId="e520b4bf-a196-48b7-bc10-b1590a457daa" providerId="ADAL" clId="{0433677E-CDB2-43C2-8217-3A0F8E177830}" dt="2021-10-01T13:04:18.304" v="64" actId="1076"/>
          <ac:graphicFrameMkLst>
            <pc:docMk/>
            <pc:sldMk cId="2394779695" sldId="301"/>
            <ac:graphicFrameMk id="5" creationId="{508CF6CE-AD4A-4F84-AE3E-7EB4E0E809C6}"/>
          </ac:graphicFrameMkLst>
        </pc:graphicFrameChg>
        <pc:graphicFrameChg chg="add mod">
          <ac:chgData name="Ewen Trafford" userId="e520b4bf-a196-48b7-bc10-b1590a457daa" providerId="ADAL" clId="{0433677E-CDB2-43C2-8217-3A0F8E177830}" dt="2021-10-01T13:04:18.304" v="64" actId="1076"/>
          <ac:graphicFrameMkLst>
            <pc:docMk/>
            <pc:sldMk cId="2394779695" sldId="301"/>
            <ac:graphicFrameMk id="6" creationId="{8FE9D574-EBCC-4097-830C-1AD52C2026B8}"/>
          </ac:graphicFrameMkLst>
        </pc:graphicFrameChg>
      </pc:sldChg>
      <pc:sldChg chg="addSp delSp modSp new mod addCm modCm">
        <pc:chgData name="Ewen Trafford" userId="e520b4bf-a196-48b7-bc10-b1590a457daa" providerId="ADAL" clId="{0433677E-CDB2-43C2-8217-3A0F8E177830}" dt="2021-10-01T13:53:16.750" v="1526" actId="5900"/>
        <pc:sldMkLst>
          <pc:docMk/>
          <pc:sldMk cId="1022449504" sldId="303"/>
        </pc:sldMkLst>
        <pc:spChg chg="mod">
          <ac:chgData name="Ewen Trafford" userId="e520b4bf-a196-48b7-bc10-b1590a457daa" providerId="ADAL" clId="{0433677E-CDB2-43C2-8217-3A0F8E177830}" dt="2021-10-01T13:38:59.426" v="615" actId="404"/>
          <ac:spMkLst>
            <pc:docMk/>
            <pc:sldMk cId="1022449504" sldId="303"/>
            <ac:spMk id="2" creationId="{9964F8CE-BEF0-4DDB-AC21-B0F668D30063}"/>
          </ac:spMkLst>
        </pc:spChg>
        <pc:spChg chg="del">
          <ac:chgData name="Ewen Trafford" userId="e520b4bf-a196-48b7-bc10-b1590a457daa" providerId="ADAL" clId="{0433677E-CDB2-43C2-8217-3A0F8E177830}" dt="2021-10-01T13:38:50.198" v="612" actId="478"/>
          <ac:spMkLst>
            <pc:docMk/>
            <pc:sldMk cId="1022449504" sldId="303"/>
            <ac:spMk id="3" creationId="{3F854F76-DC2F-4FCA-8676-61B2F5D7A61F}"/>
          </ac:spMkLst>
        </pc:spChg>
        <pc:spChg chg="del">
          <ac:chgData name="Ewen Trafford" userId="e520b4bf-a196-48b7-bc10-b1590a457daa" providerId="ADAL" clId="{0433677E-CDB2-43C2-8217-3A0F8E177830}" dt="2021-10-01T13:39:19.093" v="616" actId="478"/>
          <ac:spMkLst>
            <pc:docMk/>
            <pc:sldMk cId="1022449504" sldId="303"/>
            <ac:spMk id="4" creationId="{F89E1B6E-B982-4047-8CAF-B0AD27059827}"/>
          </ac:spMkLst>
        </pc:spChg>
        <pc:spChg chg="add mod">
          <ac:chgData name="Ewen Trafford" userId="e520b4bf-a196-48b7-bc10-b1590a457daa" providerId="ADAL" clId="{0433677E-CDB2-43C2-8217-3A0F8E177830}" dt="2021-10-01T13:52:45.736" v="1513" actId="1076"/>
          <ac:spMkLst>
            <pc:docMk/>
            <pc:sldMk cId="1022449504" sldId="303"/>
            <ac:spMk id="5" creationId="{F1CEF4D6-E704-4BDD-8E0B-0262569E8182}"/>
          </ac:spMkLst>
        </pc:spChg>
        <pc:spChg chg="add mod">
          <ac:chgData name="Ewen Trafford" userId="e520b4bf-a196-48b7-bc10-b1590a457daa" providerId="ADAL" clId="{0433677E-CDB2-43C2-8217-3A0F8E177830}" dt="2021-10-01T13:52:49.970" v="1514" actId="1076"/>
          <ac:spMkLst>
            <pc:docMk/>
            <pc:sldMk cId="1022449504" sldId="303"/>
            <ac:spMk id="7" creationId="{DCF98B0B-D690-43B1-BA1F-144CBC08F397}"/>
          </ac:spMkLst>
        </pc:spChg>
        <pc:spChg chg="add mod">
          <ac:chgData name="Ewen Trafford" userId="e520b4bf-a196-48b7-bc10-b1590a457daa" providerId="ADAL" clId="{0433677E-CDB2-43C2-8217-3A0F8E177830}" dt="2021-10-01T13:53:01.559" v="1520" actId="1076"/>
          <ac:spMkLst>
            <pc:docMk/>
            <pc:sldMk cId="1022449504" sldId="303"/>
            <ac:spMk id="8" creationId="{63165640-CB7B-4923-AF97-828B0DA656B6}"/>
          </ac:spMkLst>
        </pc:spChg>
        <pc:spChg chg="add mod">
          <ac:chgData name="Ewen Trafford" userId="e520b4bf-a196-48b7-bc10-b1590a457daa" providerId="ADAL" clId="{0433677E-CDB2-43C2-8217-3A0F8E177830}" dt="2021-10-01T13:52:52.081" v="1515" actId="1076"/>
          <ac:spMkLst>
            <pc:docMk/>
            <pc:sldMk cId="1022449504" sldId="303"/>
            <ac:spMk id="9" creationId="{5A11A691-5978-413C-9938-E80E7F5D78B2}"/>
          </ac:spMkLst>
        </pc:spChg>
        <pc:spChg chg="add mod">
          <ac:chgData name="Ewen Trafford" userId="e520b4bf-a196-48b7-bc10-b1590a457daa" providerId="ADAL" clId="{0433677E-CDB2-43C2-8217-3A0F8E177830}" dt="2021-10-01T13:53:13.367" v="1525" actId="1076"/>
          <ac:spMkLst>
            <pc:docMk/>
            <pc:sldMk cId="1022449504" sldId="303"/>
            <ac:spMk id="10" creationId="{FC331488-E26E-487C-96AA-EC7E0C1A58FE}"/>
          </ac:spMkLst>
        </pc:spChg>
        <pc:spChg chg="add mod">
          <ac:chgData name="Ewen Trafford" userId="e520b4bf-a196-48b7-bc10-b1590a457daa" providerId="ADAL" clId="{0433677E-CDB2-43C2-8217-3A0F8E177830}" dt="2021-10-01T13:53:08.200" v="1523" actId="1076"/>
          <ac:spMkLst>
            <pc:docMk/>
            <pc:sldMk cId="1022449504" sldId="303"/>
            <ac:spMk id="11" creationId="{9A42F657-FABD-4677-9CFC-7AAADC885B51}"/>
          </ac:spMkLst>
        </pc:spChg>
        <pc:spChg chg="add mod">
          <ac:chgData name="Ewen Trafford" userId="e520b4bf-a196-48b7-bc10-b1590a457daa" providerId="ADAL" clId="{0433677E-CDB2-43C2-8217-3A0F8E177830}" dt="2021-10-01T13:52:54.812" v="1516" actId="1076"/>
          <ac:spMkLst>
            <pc:docMk/>
            <pc:sldMk cId="1022449504" sldId="303"/>
            <ac:spMk id="12" creationId="{83C7B648-33A9-469B-832B-AF4B8E12C096}"/>
          </ac:spMkLst>
        </pc:spChg>
        <pc:spChg chg="add mod">
          <ac:chgData name="Ewen Trafford" userId="e520b4bf-a196-48b7-bc10-b1590a457daa" providerId="ADAL" clId="{0433677E-CDB2-43C2-8217-3A0F8E177830}" dt="2021-10-01T13:52:59.447" v="1519" actId="1076"/>
          <ac:spMkLst>
            <pc:docMk/>
            <pc:sldMk cId="1022449504" sldId="303"/>
            <ac:spMk id="13" creationId="{2B5D86C3-E79C-40A2-800C-CE2517C5AEF9}"/>
          </ac:spMkLst>
        </pc:spChg>
        <pc:spChg chg="add mod">
          <ac:chgData name="Ewen Trafford" userId="e520b4bf-a196-48b7-bc10-b1590a457daa" providerId="ADAL" clId="{0433677E-CDB2-43C2-8217-3A0F8E177830}" dt="2021-10-01T13:53:05.271" v="1522" actId="1076"/>
          <ac:spMkLst>
            <pc:docMk/>
            <pc:sldMk cId="1022449504" sldId="303"/>
            <ac:spMk id="14" creationId="{18EFBC6A-77C9-4F3B-8B5B-C776081A6B00}"/>
          </ac:spMkLst>
        </pc:spChg>
        <pc:spChg chg="add del">
          <ac:chgData name="Ewen Trafford" userId="e520b4bf-a196-48b7-bc10-b1590a457daa" providerId="ADAL" clId="{0433677E-CDB2-43C2-8217-3A0F8E177830}" dt="2021-10-01T13:49:13.049" v="1103" actId="22"/>
          <ac:spMkLst>
            <pc:docMk/>
            <pc:sldMk cId="1022449504" sldId="303"/>
            <ac:spMk id="16" creationId="{17D86857-3C5C-4B32-A6FA-4C540FA1D5E8}"/>
          </ac:spMkLst>
        </pc:spChg>
        <pc:spChg chg="add mod">
          <ac:chgData name="Ewen Trafford" userId="e520b4bf-a196-48b7-bc10-b1590a457daa" providerId="ADAL" clId="{0433677E-CDB2-43C2-8217-3A0F8E177830}" dt="2021-10-01T13:53:03.528" v="1521" actId="1076"/>
          <ac:spMkLst>
            <pc:docMk/>
            <pc:sldMk cId="1022449504" sldId="303"/>
            <ac:spMk id="17" creationId="{622D44BD-1A93-43BF-8B4B-7BFFFDEBEC36}"/>
          </ac:spMkLst>
        </pc:spChg>
        <pc:picChg chg="add del">
          <ac:chgData name="Ewen Trafford" userId="e520b4bf-a196-48b7-bc10-b1590a457daa" providerId="ADAL" clId="{0433677E-CDB2-43C2-8217-3A0F8E177830}" dt="2021-10-01T13:49:22.570" v="1107"/>
          <ac:picMkLst>
            <pc:docMk/>
            <pc:sldMk cId="1022449504" sldId="303"/>
            <ac:picMk id="18" creationId="{68A55163-109B-4BC1-80D7-9B93AAB9C0A4}"/>
          </ac:picMkLst>
        </pc:picChg>
      </pc:sldChg>
      <pc:sldChg chg="addSp delSp modSp new mod">
        <pc:chgData name="Ewen Trafford" userId="e520b4bf-a196-48b7-bc10-b1590a457daa" providerId="ADAL" clId="{0433677E-CDB2-43C2-8217-3A0F8E177830}" dt="2021-10-01T16:07:03.636" v="3364" actId="27918"/>
        <pc:sldMkLst>
          <pc:docMk/>
          <pc:sldMk cId="2259524822" sldId="306"/>
        </pc:sldMkLst>
        <pc:spChg chg="mod">
          <ac:chgData name="Ewen Trafford" userId="e520b4bf-a196-48b7-bc10-b1590a457daa" providerId="ADAL" clId="{0433677E-CDB2-43C2-8217-3A0F8E177830}" dt="2021-10-01T13:59:36.376" v="1615" actId="20577"/>
          <ac:spMkLst>
            <pc:docMk/>
            <pc:sldMk cId="2259524822" sldId="306"/>
            <ac:spMk id="2" creationId="{5DE2F36F-B495-4174-834B-152C0F0D5385}"/>
          </ac:spMkLst>
        </pc:spChg>
        <pc:spChg chg="del">
          <ac:chgData name="Ewen Trafford" userId="e520b4bf-a196-48b7-bc10-b1590a457daa" providerId="ADAL" clId="{0433677E-CDB2-43C2-8217-3A0F8E177830}" dt="2021-10-01T13:58:38.569" v="1528" actId="478"/>
          <ac:spMkLst>
            <pc:docMk/>
            <pc:sldMk cId="2259524822" sldId="306"/>
            <ac:spMk id="3" creationId="{46F29022-45C6-4783-8C71-37A7BDA4C02F}"/>
          </ac:spMkLst>
        </pc:spChg>
        <pc:spChg chg="del">
          <ac:chgData name="Ewen Trafford" userId="e520b4bf-a196-48b7-bc10-b1590a457daa" providerId="ADAL" clId="{0433677E-CDB2-43C2-8217-3A0F8E177830}" dt="2021-10-01T13:59:20.746" v="1535" actId="478"/>
          <ac:spMkLst>
            <pc:docMk/>
            <pc:sldMk cId="2259524822" sldId="306"/>
            <ac:spMk id="4" creationId="{0428A289-DEDA-466A-9B3B-0A03655341FC}"/>
          </ac:spMkLst>
        </pc:spChg>
        <pc:spChg chg="add mod">
          <ac:chgData name="Ewen Trafford" userId="e520b4bf-a196-48b7-bc10-b1590a457daa" providerId="ADAL" clId="{0433677E-CDB2-43C2-8217-3A0F8E177830}" dt="2021-10-01T14:03:39.884" v="1889" actId="1076"/>
          <ac:spMkLst>
            <pc:docMk/>
            <pc:sldMk cId="2259524822" sldId="306"/>
            <ac:spMk id="6" creationId="{300410B6-965B-412C-AA8E-A1FE7A5B7E46}"/>
          </ac:spMkLst>
        </pc:spChg>
        <pc:spChg chg="add mod">
          <ac:chgData name="Ewen Trafford" userId="e520b4bf-a196-48b7-bc10-b1590a457daa" providerId="ADAL" clId="{0433677E-CDB2-43C2-8217-3A0F8E177830}" dt="2021-10-01T14:07:39.127" v="2365" actId="1076"/>
          <ac:spMkLst>
            <pc:docMk/>
            <pc:sldMk cId="2259524822" sldId="306"/>
            <ac:spMk id="7" creationId="{F582F816-B897-4C51-8689-5A2B44DF6964}"/>
          </ac:spMkLst>
        </pc:spChg>
        <pc:graphicFrameChg chg="add mod">
          <ac:chgData name="Ewen Trafford" userId="e520b4bf-a196-48b7-bc10-b1590a457daa" providerId="ADAL" clId="{0433677E-CDB2-43C2-8217-3A0F8E177830}" dt="2021-10-01T14:03:54.479" v="1892"/>
          <ac:graphicFrameMkLst>
            <pc:docMk/>
            <pc:sldMk cId="2259524822" sldId="306"/>
            <ac:graphicFrameMk id="5" creationId="{9A546DF8-459C-4084-9F93-C07644A51F54}"/>
          </ac:graphicFrameMkLst>
        </pc:graphicFrameChg>
      </pc:sldChg>
      <pc:sldChg chg="addSp delSp modSp new mod">
        <pc:chgData name="Ewen Trafford" userId="e520b4bf-a196-48b7-bc10-b1590a457daa" providerId="ADAL" clId="{0433677E-CDB2-43C2-8217-3A0F8E177830}" dt="2021-10-01T15:09:28.811" v="2454" actId="27636"/>
        <pc:sldMkLst>
          <pc:docMk/>
          <pc:sldMk cId="2872730390" sldId="310"/>
        </pc:sldMkLst>
        <pc:spChg chg="mod">
          <ac:chgData name="Ewen Trafford" userId="e520b4bf-a196-48b7-bc10-b1590a457daa" providerId="ADAL" clId="{0433677E-CDB2-43C2-8217-3A0F8E177830}" dt="2021-10-01T15:09:28.811" v="2454" actId="27636"/>
          <ac:spMkLst>
            <pc:docMk/>
            <pc:sldMk cId="2872730390" sldId="310"/>
            <ac:spMk id="2" creationId="{4E876F73-CB57-4909-BB7F-DE2DB5D961E3}"/>
          </ac:spMkLst>
        </pc:spChg>
        <pc:spChg chg="del">
          <ac:chgData name="Ewen Trafford" userId="e520b4bf-a196-48b7-bc10-b1590a457daa" providerId="ADAL" clId="{0433677E-CDB2-43C2-8217-3A0F8E177830}" dt="2021-10-01T14:32:43.228" v="2393" actId="478"/>
          <ac:spMkLst>
            <pc:docMk/>
            <pc:sldMk cId="2872730390" sldId="310"/>
            <ac:spMk id="3" creationId="{4BC240E1-02C9-4A66-8B90-F34CA9F23731}"/>
          </ac:spMkLst>
        </pc:spChg>
        <pc:graphicFrameChg chg="add mod">
          <ac:chgData name="Ewen Trafford" userId="e520b4bf-a196-48b7-bc10-b1590a457daa" providerId="ADAL" clId="{0433677E-CDB2-43C2-8217-3A0F8E177830}" dt="2021-10-01T15:06:51.779" v="2397" actId="1076"/>
          <ac:graphicFrameMkLst>
            <pc:docMk/>
            <pc:sldMk cId="2872730390" sldId="310"/>
            <ac:graphicFrameMk id="5" creationId="{0E916037-D2FA-4BD0-9D97-9A48152D19A3}"/>
          </ac:graphicFrameMkLst>
        </pc:graphicFrameChg>
      </pc:sldChg>
      <pc:sldChg chg="addSp modSp mod">
        <pc:chgData name="Ewen Trafford" userId="e520b4bf-a196-48b7-bc10-b1590a457daa" providerId="ADAL" clId="{0433677E-CDB2-43C2-8217-3A0F8E177830}" dt="2021-10-01T15:12:48.664" v="2818" actId="1076"/>
        <pc:sldMkLst>
          <pc:docMk/>
          <pc:sldMk cId="245822467" sldId="313"/>
        </pc:sldMkLst>
        <pc:spChg chg="add mod">
          <ac:chgData name="Ewen Trafford" userId="e520b4bf-a196-48b7-bc10-b1590a457daa" providerId="ADAL" clId="{0433677E-CDB2-43C2-8217-3A0F8E177830}" dt="2021-10-01T15:12:48.664" v="2818" actId="1076"/>
          <ac:spMkLst>
            <pc:docMk/>
            <pc:sldMk cId="245822467" sldId="313"/>
            <ac:spMk id="5" creationId="{02AB1693-BB46-4FF8-A74F-94330B2A4560}"/>
          </ac:spMkLst>
        </pc:spChg>
        <pc:graphicFrameChg chg="mod">
          <ac:chgData name="Ewen Trafford" userId="e520b4bf-a196-48b7-bc10-b1590a457daa" providerId="ADAL" clId="{0433677E-CDB2-43C2-8217-3A0F8E177830}" dt="2021-10-01T15:10:20.891" v="2455" actId="1076"/>
          <ac:graphicFrameMkLst>
            <pc:docMk/>
            <pc:sldMk cId="245822467" sldId="313"/>
            <ac:graphicFrameMk id="4" creationId="{22EA6C14-311A-4630-8E25-A6481F938CA2}"/>
          </ac:graphicFrameMkLst>
        </pc:graphicFrameChg>
      </pc:sldChg>
      <pc:sldChg chg="addSp delSp modSp new mod">
        <pc:chgData name="Ewen Trafford" userId="e520b4bf-a196-48b7-bc10-b1590a457daa" providerId="ADAL" clId="{0433677E-CDB2-43C2-8217-3A0F8E177830}" dt="2021-10-01T15:29:47.298" v="3355" actId="1076"/>
        <pc:sldMkLst>
          <pc:docMk/>
          <pc:sldMk cId="2599408954" sldId="316"/>
        </pc:sldMkLst>
        <pc:spChg chg="mod">
          <ac:chgData name="Ewen Trafford" userId="e520b4bf-a196-48b7-bc10-b1590a457daa" providerId="ADAL" clId="{0433677E-CDB2-43C2-8217-3A0F8E177830}" dt="2021-10-01T15:27:07.440" v="2886" actId="20577"/>
          <ac:spMkLst>
            <pc:docMk/>
            <pc:sldMk cId="2599408954" sldId="316"/>
            <ac:spMk id="2" creationId="{82E25376-13C8-4631-A1AF-E3438CC5D991}"/>
          </ac:spMkLst>
        </pc:spChg>
        <pc:spChg chg="del">
          <ac:chgData name="Ewen Trafford" userId="e520b4bf-a196-48b7-bc10-b1590a457daa" providerId="ADAL" clId="{0433677E-CDB2-43C2-8217-3A0F8E177830}" dt="2021-10-01T15:26:32.801" v="2829" actId="478"/>
          <ac:spMkLst>
            <pc:docMk/>
            <pc:sldMk cId="2599408954" sldId="316"/>
            <ac:spMk id="3" creationId="{DE453ECB-AD2A-4200-A68E-06EA28B97997}"/>
          </ac:spMkLst>
        </pc:spChg>
        <pc:spChg chg="del">
          <ac:chgData name="Ewen Trafford" userId="e520b4bf-a196-48b7-bc10-b1590a457daa" providerId="ADAL" clId="{0433677E-CDB2-43C2-8217-3A0F8E177830}" dt="2021-10-01T15:27:13.058" v="2888" actId="478"/>
          <ac:spMkLst>
            <pc:docMk/>
            <pc:sldMk cId="2599408954" sldId="316"/>
            <ac:spMk id="4" creationId="{79DCACC3-BAE5-4E86-A932-E28969261657}"/>
          </ac:spMkLst>
        </pc:spChg>
        <pc:spChg chg="add mod">
          <ac:chgData name="Ewen Trafford" userId="e520b4bf-a196-48b7-bc10-b1590a457daa" providerId="ADAL" clId="{0433677E-CDB2-43C2-8217-3A0F8E177830}" dt="2021-10-01T15:29:47.298" v="3355" actId="1076"/>
          <ac:spMkLst>
            <pc:docMk/>
            <pc:sldMk cId="2599408954" sldId="316"/>
            <ac:spMk id="6" creationId="{3CCCCC74-F50E-4C98-AA55-43BA5A3D67FA}"/>
          </ac:spMkLst>
        </pc:spChg>
        <pc:graphicFrameChg chg="add mod">
          <ac:chgData name="Ewen Trafford" userId="e520b4bf-a196-48b7-bc10-b1590a457daa" providerId="ADAL" clId="{0433677E-CDB2-43C2-8217-3A0F8E177830}" dt="2021-10-01T15:27:20.019" v="2889" actId="1076"/>
          <ac:graphicFrameMkLst>
            <pc:docMk/>
            <pc:sldMk cId="2599408954" sldId="316"/>
            <ac:graphicFrameMk id="5" creationId="{0AE7A2E0-5BD1-4D25-9A8A-9E35EF425DD2}"/>
          </ac:graphicFrameMkLst>
        </pc:graphicFrameChg>
      </pc:sldChg>
      <pc:sldChg chg="addSp delSp modSp new mod">
        <pc:chgData name="Ewen Trafford" userId="e520b4bf-a196-48b7-bc10-b1590a457daa" providerId="ADAL" clId="{0433677E-CDB2-43C2-8217-3A0F8E177830}" dt="2021-10-01T16:10:59.949" v="3869" actId="1076"/>
        <pc:sldMkLst>
          <pc:docMk/>
          <pc:sldMk cId="226709999" sldId="326"/>
        </pc:sldMkLst>
        <pc:spChg chg="mod">
          <ac:chgData name="Ewen Trafford" userId="e520b4bf-a196-48b7-bc10-b1590a457daa" providerId="ADAL" clId="{0433677E-CDB2-43C2-8217-3A0F8E177830}" dt="2021-10-01T16:07:43.576" v="3375" actId="20577"/>
          <ac:spMkLst>
            <pc:docMk/>
            <pc:sldMk cId="226709999" sldId="326"/>
            <ac:spMk id="2" creationId="{0FF833C2-C109-4047-B981-3C3A299E1261}"/>
          </ac:spMkLst>
        </pc:spChg>
        <pc:spChg chg="del">
          <ac:chgData name="Ewen Trafford" userId="e520b4bf-a196-48b7-bc10-b1590a457daa" providerId="ADAL" clId="{0433677E-CDB2-43C2-8217-3A0F8E177830}" dt="2021-10-01T16:07:47.363" v="3376" actId="478"/>
          <ac:spMkLst>
            <pc:docMk/>
            <pc:sldMk cId="226709999" sldId="326"/>
            <ac:spMk id="3" creationId="{2D533C6D-8857-4AB3-9804-43307C319FAC}"/>
          </ac:spMkLst>
        </pc:spChg>
        <pc:spChg chg="del">
          <ac:chgData name="Ewen Trafford" userId="e520b4bf-a196-48b7-bc10-b1590a457daa" providerId="ADAL" clId="{0433677E-CDB2-43C2-8217-3A0F8E177830}" dt="2021-10-01T16:07:56.598" v="3382" actId="478"/>
          <ac:spMkLst>
            <pc:docMk/>
            <pc:sldMk cId="226709999" sldId="326"/>
            <ac:spMk id="4" creationId="{CE7AABB6-5661-42F2-B3EF-D2932F5AC249}"/>
          </ac:spMkLst>
        </pc:spChg>
        <pc:spChg chg="add mod">
          <ac:chgData name="Ewen Trafford" userId="e520b4bf-a196-48b7-bc10-b1590a457daa" providerId="ADAL" clId="{0433677E-CDB2-43C2-8217-3A0F8E177830}" dt="2021-10-01T16:10:59.949" v="3869" actId="1076"/>
          <ac:spMkLst>
            <pc:docMk/>
            <pc:sldMk cId="226709999" sldId="326"/>
            <ac:spMk id="6" creationId="{49D6D959-4E40-4B46-902F-B78FD0E61026}"/>
          </ac:spMkLst>
        </pc:spChg>
        <pc:graphicFrameChg chg="add mod">
          <ac:chgData name="Ewen Trafford" userId="e520b4bf-a196-48b7-bc10-b1590a457daa" providerId="ADAL" clId="{0433677E-CDB2-43C2-8217-3A0F8E177830}" dt="2021-10-01T16:08:07.386" v="3385" actId="1076"/>
          <ac:graphicFrameMkLst>
            <pc:docMk/>
            <pc:sldMk cId="226709999" sldId="326"/>
            <ac:graphicFrameMk id="5" creationId="{BD30030F-B997-44A0-9D12-E49C258E3E98}"/>
          </ac:graphicFrameMkLst>
        </pc:graphicFrameChg>
      </pc:sldChg>
      <pc:sldChg chg="addSp delSp modSp new mod">
        <pc:chgData name="Ewen Trafford" userId="e520b4bf-a196-48b7-bc10-b1590a457daa" providerId="ADAL" clId="{0433677E-CDB2-43C2-8217-3A0F8E177830}" dt="2021-10-01T17:08:55.255" v="3927" actId="403"/>
        <pc:sldMkLst>
          <pc:docMk/>
          <pc:sldMk cId="2898000790" sldId="327"/>
        </pc:sldMkLst>
        <pc:spChg chg="mod">
          <ac:chgData name="Ewen Trafford" userId="e520b4bf-a196-48b7-bc10-b1590a457daa" providerId="ADAL" clId="{0433677E-CDB2-43C2-8217-3A0F8E177830}" dt="2021-10-01T16:11:13.831" v="3878" actId="20577"/>
          <ac:spMkLst>
            <pc:docMk/>
            <pc:sldMk cId="2898000790" sldId="327"/>
            <ac:spMk id="2" creationId="{BAE162A7-4BAE-4EF9-9F19-531AE62B800B}"/>
          </ac:spMkLst>
        </pc:spChg>
        <pc:spChg chg="del">
          <ac:chgData name="Ewen Trafford" userId="e520b4bf-a196-48b7-bc10-b1590a457daa" providerId="ADAL" clId="{0433677E-CDB2-43C2-8217-3A0F8E177830}" dt="2021-10-01T16:11:11.840" v="3871" actId="478"/>
          <ac:spMkLst>
            <pc:docMk/>
            <pc:sldMk cId="2898000790" sldId="327"/>
            <ac:spMk id="3" creationId="{B75432DC-40A1-472E-B0AB-972452B874D2}"/>
          </ac:spMkLst>
        </pc:spChg>
        <pc:spChg chg="mod">
          <ac:chgData name="Ewen Trafford" userId="e520b4bf-a196-48b7-bc10-b1590a457daa" providerId="ADAL" clId="{0433677E-CDB2-43C2-8217-3A0F8E177830}" dt="2021-10-01T17:08:55.255" v="3927" actId="403"/>
          <ac:spMkLst>
            <pc:docMk/>
            <pc:sldMk cId="2898000790" sldId="327"/>
            <ac:spMk id="4" creationId="{47EE8DD1-94FE-42DA-81C3-D6C54B7B7E2A}"/>
          </ac:spMkLst>
        </pc:spChg>
        <pc:spChg chg="add del mod">
          <ac:chgData name="Ewen Trafford" userId="e520b4bf-a196-48b7-bc10-b1590a457daa" providerId="ADAL" clId="{0433677E-CDB2-43C2-8217-3A0F8E177830}" dt="2021-10-01T16:11:35.590" v="3893"/>
          <ac:spMkLst>
            <pc:docMk/>
            <pc:sldMk cId="2898000790" sldId="327"/>
            <ac:spMk id="5" creationId="{006F2DD8-54F0-453B-9450-7A51B5E588D0}"/>
          </ac:spMkLst>
        </pc:spChg>
      </pc:sldChg>
      <pc:sldChg chg="addSp delSp modSp add mod">
        <pc:chgData name="Ewen Trafford" userId="e520b4bf-a196-48b7-bc10-b1590a457daa" providerId="ADAL" clId="{0433677E-CDB2-43C2-8217-3A0F8E177830}" dt="2021-10-01T17:09:24.671" v="3944" actId="12"/>
        <pc:sldMkLst>
          <pc:docMk/>
          <pc:sldMk cId="304080761" sldId="328"/>
        </pc:sldMkLst>
        <pc:spChg chg="del">
          <ac:chgData name="Ewen Trafford" userId="e520b4bf-a196-48b7-bc10-b1590a457daa" providerId="ADAL" clId="{0433677E-CDB2-43C2-8217-3A0F8E177830}" dt="2021-10-01T17:09:00.815" v="3928" actId="478"/>
          <ac:spMkLst>
            <pc:docMk/>
            <pc:sldMk cId="304080761" sldId="328"/>
            <ac:spMk id="4" creationId="{47EE8DD1-94FE-42DA-81C3-D6C54B7B7E2A}"/>
          </ac:spMkLst>
        </pc:spChg>
        <pc:spChg chg="add del mod">
          <ac:chgData name="Ewen Trafford" userId="e520b4bf-a196-48b7-bc10-b1590a457daa" providerId="ADAL" clId="{0433677E-CDB2-43C2-8217-3A0F8E177830}" dt="2021-10-01T17:09:05.497" v="3931" actId="478"/>
          <ac:spMkLst>
            <pc:docMk/>
            <pc:sldMk cId="304080761" sldId="328"/>
            <ac:spMk id="5" creationId="{484BB337-6AD8-4307-9198-331AAFCE9A14}"/>
          </ac:spMkLst>
        </pc:spChg>
        <pc:spChg chg="add mod">
          <ac:chgData name="Ewen Trafford" userId="e520b4bf-a196-48b7-bc10-b1590a457daa" providerId="ADAL" clId="{0433677E-CDB2-43C2-8217-3A0F8E177830}" dt="2021-10-01T17:09:24.671" v="3944" actId="12"/>
          <ac:spMkLst>
            <pc:docMk/>
            <pc:sldMk cId="304080761" sldId="328"/>
            <ac:spMk id="6" creationId="{43631A43-99CB-4E47-B53B-78465E1DDA5B}"/>
          </ac:spMkLst>
        </pc:spChg>
      </pc:sldChg>
      <pc:sldChg chg="addSp delSp modSp add mod">
        <pc:chgData name="Ewen Trafford" userId="e520b4bf-a196-48b7-bc10-b1590a457daa" providerId="ADAL" clId="{0433677E-CDB2-43C2-8217-3A0F8E177830}" dt="2021-10-01T17:10:08.704" v="3953" actId="20577"/>
        <pc:sldMkLst>
          <pc:docMk/>
          <pc:sldMk cId="726829985" sldId="329"/>
        </pc:sldMkLst>
        <pc:spChg chg="del">
          <ac:chgData name="Ewen Trafford" userId="e520b4bf-a196-48b7-bc10-b1590a457daa" providerId="ADAL" clId="{0433677E-CDB2-43C2-8217-3A0F8E177830}" dt="2021-10-01T17:09:39.970" v="3945" actId="478"/>
          <ac:spMkLst>
            <pc:docMk/>
            <pc:sldMk cId="726829985" sldId="329"/>
            <ac:spMk id="4" creationId="{47EE8DD1-94FE-42DA-81C3-D6C54B7B7E2A}"/>
          </ac:spMkLst>
        </pc:spChg>
        <pc:spChg chg="add del mod">
          <ac:chgData name="Ewen Trafford" userId="e520b4bf-a196-48b7-bc10-b1590a457daa" providerId="ADAL" clId="{0433677E-CDB2-43C2-8217-3A0F8E177830}" dt="2021-10-01T17:09:42.332" v="3946" actId="478"/>
          <ac:spMkLst>
            <pc:docMk/>
            <pc:sldMk cId="726829985" sldId="329"/>
            <ac:spMk id="5" creationId="{08907585-C507-40E8-879C-CAE8F61CF719}"/>
          </ac:spMkLst>
        </pc:spChg>
        <pc:spChg chg="add mod">
          <ac:chgData name="Ewen Trafford" userId="e520b4bf-a196-48b7-bc10-b1590a457daa" providerId="ADAL" clId="{0433677E-CDB2-43C2-8217-3A0F8E177830}" dt="2021-10-01T17:10:08.704" v="3953" actId="20577"/>
          <ac:spMkLst>
            <pc:docMk/>
            <pc:sldMk cId="726829985" sldId="329"/>
            <ac:spMk id="6" creationId="{DDE4268D-6A48-45D3-B299-7D6AFC5AB879}"/>
          </ac:spMkLst>
        </pc:spChg>
      </pc:sldChg>
    </pc:docChg>
  </pc:docChgLst>
  <pc:docChgLst>
    <pc:chgData name="Frances Meek" userId="f3af35cc-3229-46e1-af36-3525661cfbd3" providerId="ADAL" clId="{74E2D87F-6721-421C-9384-F755C2E58559}"/>
    <pc:docChg chg="undo custSel addSld delSld modSld sldOrd">
      <pc:chgData name="Frances Meek" userId="f3af35cc-3229-46e1-af36-3525661cfbd3" providerId="ADAL" clId="{74E2D87F-6721-421C-9384-F755C2E58559}" dt="2021-10-01T16:02:44.202" v="1605" actId="20577"/>
      <pc:docMkLst>
        <pc:docMk/>
      </pc:docMkLst>
      <pc:sldChg chg="modSp mod">
        <pc:chgData name="Frances Meek" userId="f3af35cc-3229-46e1-af36-3525661cfbd3" providerId="ADAL" clId="{74E2D87F-6721-421C-9384-F755C2E58559}" dt="2021-10-01T13:55:42.873" v="238" actId="27636"/>
        <pc:sldMkLst>
          <pc:docMk/>
          <pc:sldMk cId="281221578" sldId="297"/>
        </pc:sldMkLst>
        <pc:spChg chg="mod">
          <ac:chgData name="Frances Meek" userId="f3af35cc-3229-46e1-af36-3525661cfbd3" providerId="ADAL" clId="{74E2D87F-6721-421C-9384-F755C2E58559}" dt="2021-10-01T13:54:06.412" v="21" actId="20577"/>
          <ac:spMkLst>
            <pc:docMk/>
            <pc:sldMk cId="281221578" sldId="297"/>
            <ac:spMk id="2" creationId="{6451674F-D3DB-9C4A-887A-D21ADA091C1C}"/>
          </ac:spMkLst>
        </pc:spChg>
        <pc:spChg chg="mod">
          <ac:chgData name="Frances Meek" userId="f3af35cc-3229-46e1-af36-3525661cfbd3" providerId="ADAL" clId="{74E2D87F-6721-421C-9384-F755C2E58559}" dt="2021-10-01T13:55:42.873" v="238" actId="27636"/>
          <ac:spMkLst>
            <pc:docMk/>
            <pc:sldMk cId="281221578" sldId="297"/>
            <ac:spMk id="3" creationId="{A71048B5-F307-A244-8D81-9CDADDD01303}"/>
          </ac:spMkLst>
        </pc:spChg>
      </pc:sldChg>
      <pc:sldChg chg="del">
        <pc:chgData name="Frances Meek" userId="f3af35cc-3229-46e1-af36-3525661cfbd3" providerId="ADAL" clId="{74E2D87F-6721-421C-9384-F755C2E58559}" dt="2021-10-01T15:46:14.109" v="1596" actId="47"/>
        <pc:sldMkLst>
          <pc:docMk/>
          <pc:sldMk cId="654577511" sldId="300"/>
        </pc:sldMkLst>
      </pc:sldChg>
      <pc:sldChg chg="modSp mod ord">
        <pc:chgData name="Frances Meek" userId="f3af35cc-3229-46e1-af36-3525661cfbd3" providerId="ADAL" clId="{74E2D87F-6721-421C-9384-F755C2E58559}" dt="2021-10-01T15:28:41.783" v="1305"/>
        <pc:sldMkLst>
          <pc:docMk/>
          <pc:sldMk cId="2394779695" sldId="301"/>
        </pc:sldMkLst>
        <pc:spChg chg="mod">
          <ac:chgData name="Frances Meek" userId="f3af35cc-3229-46e1-af36-3525661cfbd3" providerId="ADAL" clId="{74E2D87F-6721-421C-9384-F755C2E58559}" dt="2021-10-01T15:19:19.154" v="1005" actId="20577"/>
          <ac:spMkLst>
            <pc:docMk/>
            <pc:sldMk cId="2394779695" sldId="301"/>
            <ac:spMk id="7" creationId="{1D5D0017-2652-4C4C-90F8-BAC108A3D516}"/>
          </ac:spMkLst>
        </pc:spChg>
      </pc:sldChg>
      <pc:sldChg chg="del ord">
        <pc:chgData name="Frances Meek" userId="f3af35cc-3229-46e1-af36-3525661cfbd3" providerId="ADAL" clId="{74E2D87F-6721-421C-9384-F755C2E58559}" dt="2021-10-01T15:44:58.170" v="1589" actId="2696"/>
        <pc:sldMkLst>
          <pc:docMk/>
          <pc:sldMk cId="2301399896" sldId="302"/>
        </pc:sldMkLst>
      </pc:sldChg>
      <pc:sldChg chg="modSp mod ord">
        <pc:chgData name="Frances Meek" userId="f3af35cc-3229-46e1-af36-3525661cfbd3" providerId="ADAL" clId="{74E2D87F-6721-421C-9384-F755C2E58559}" dt="2021-10-01T15:20:04.560" v="1011"/>
        <pc:sldMkLst>
          <pc:docMk/>
          <pc:sldMk cId="1022449504" sldId="303"/>
        </pc:sldMkLst>
        <pc:spChg chg="mod">
          <ac:chgData name="Frances Meek" userId="f3af35cc-3229-46e1-af36-3525661cfbd3" providerId="ADAL" clId="{74E2D87F-6721-421C-9384-F755C2E58559}" dt="2021-10-01T15:12:26.170" v="895" actId="1076"/>
          <ac:spMkLst>
            <pc:docMk/>
            <pc:sldMk cId="1022449504" sldId="303"/>
            <ac:spMk id="7" creationId="{DCF98B0B-D690-43B1-BA1F-144CBC08F397}"/>
          </ac:spMkLst>
        </pc:spChg>
        <pc:spChg chg="mod">
          <ac:chgData name="Frances Meek" userId="f3af35cc-3229-46e1-af36-3525661cfbd3" providerId="ADAL" clId="{74E2D87F-6721-421C-9384-F755C2E58559}" dt="2021-10-01T15:12:23.760" v="894" actId="1076"/>
          <ac:spMkLst>
            <pc:docMk/>
            <pc:sldMk cId="1022449504" sldId="303"/>
            <ac:spMk id="8" creationId="{63165640-CB7B-4923-AF97-828B0DA656B6}"/>
          </ac:spMkLst>
        </pc:spChg>
        <pc:spChg chg="mod">
          <ac:chgData name="Frances Meek" userId="f3af35cc-3229-46e1-af36-3525661cfbd3" providerId="ADAL" clId="{74E2D87F-6721-421C-9384-F755C2E58559}" dt="2021-10-01T15:12:29.495" v="896" actId="1076"/>
          <ac:spMkLst>
            <pc:docMk/>
            <pc:sldMk cId="1022449504" sldId="303"/>
            <ac:spMk id="10" creationId="{FC331488-E26E-487C-96AA-EC7E0C1A58FE}"/>
          </ac:spMkLst>
        </pc:spChg>
        <pc:spChg chg="mod">
          <ac:chgData name="Frances Meek" userId="f3af35cc-3229-46e1-af36-3525661cfbd3" providerId="ADAL" clId="{74E2D87F-6721-421C-9384-F755C2E58559}" dt="2021-10-01T15:12:31.828" v="897" actId="1076"/>
          <ac:spMkLst>
            <pc:docMk/>
            <pc:sldMk cId="1022449504" sldId="303"/>
            <ac:spMk id="11" creationId="{9A42F657-FABD-4677-9CFC-7AAADC885B51}"/>
          </ac:spMkLst>
        </pc:spChg>
        <pc:spChg chg="mod">
          <ac:chgData name="Frances Meek" userId="f3af35cc-3229-46e1-af36-3525661cfbd3" providerId="ADAL" clId="{74E2D87F-6721-421C-9384-F755C2E58559}" dt="2021-10-01T15:12:33.608" v="898" actId="1076"/>
          <ac:spMkLst>
            <pc:docMk/>
            <pc:sldMk cId="1022449504" sldId="303"/>
            <ac:spMk id="14" creationId="{18EFBC6A-77C9-4F3B-8B5B-C776081A6B00}"/>
          </ac:spMkLst>
        </pc:spChg>
      </pc:sldChg>
      <pc:sldChg chg="new del">
        <pc:chgData name="Frances Meek" userId="f3af35cc-3229-46e1-af36-3525661cfbd3" providerId="ADAL" clId="{74E2D87F-6721-421C-9384-F755C2E58559}" dt="2021-10-01T13:55:56.084" v="240" actId="680"/>
        <pc:sldMkLst>
          <pc:docMk/>
          <pc:sldMk cId="1100003762" sldId="305"/>
        </pc:sldMkLst>
      </pc:sldChg>
      <pc:sldChg chg="delSp modSp new del mod ord">
        <pc:chgData name="Frances Meek" userId="f3af35cc-3229-46e1-af36-3525661cfbd3" providerId="ADAL" clId="{74E2D87F-6721-421C-9384-F755C2E58559}" dt="2021-10-01T15:29:19.393" v="1307" actId="47"/>
        <pc:sldMkLst>
          <pc:docMk/>
          <pc:sldMk cId="3461855163" sldId="305"/>
        </pc:sldMkLst>
        <pc:spChg chg="mod">
          <ac:chgData name="Frances Meek" userId="f3af35cc-3229-46e1-af36-3525661cfbd3" providerId="ADAL" clId="{74E2D87F-6721-421C-9384-F755C2E58559}" dt="2021-10-01T13:58:20.986" v="330" actId="20577"/>
          <ac:spMkLst>
            <pc:docMk/>
            <pc:sldMk cId="3461855163" sldId="305"/>
            <ac:spMk id="2" creationId="{91825C71-AF2C-48FF-AA55-55FAFC65CC9D}"/>
          </ac:spMkLst>
        </pc:spChg>
        <pc:spChg chg="mod">
          <ac:chgData name="Frances Meek" userId="f3af35cc-3229-46e1-af36-3525661cfbd3" providerId="ADAL" clId="{74E2D87F-6721-421C-9384-F755C2E58559}" dt="2021-10-01T14:00:43.350" v="364" actId="21"/>
          <ac:spMkLst>
            <pc:docMk/>
            <pc:sldMk cId="3461855163" sldId="305"/>
            <ac:spMk id="3" creationId="{68A5F2D4-7CCD-4F66-A4D2-EE8A5F02BE61}"/>
          </ac:spMkLst>
        </pc:spChg>
        <pc:spChg chg="del">
          <ac:chgData name="Frances Meek" userId="f3af35cc-3229-46e1-af36-3525661cfbd3" providerId="ADAL" clId="{74E2D87F-6721-421C-9384-F755C2E58559}" dt="2021-10-01T13:58:28.233" v="331" actId="478"/>
          <ac:spMkLst>
            <pc:docMk/>
            <pc:sldMk cId="3461855163" sldId="305"/>
            <ac:spMk id="4" creationId="{0684D3B9-5B40-403C-B45F-69A378BCDD28}"/>
          </ac:spMkLst>
        </pc:spChg>
      </pc:sldChg>
      <pc:sldChg chg="modSp mod ord">
        <pc:chgData name="Frances Meek" userId="f3af35cc-3229-46e1-af36-3525661cfbd3" providerId="ADAL" clId="{74E2D87F-6721-421C-9384-F755C2E58559}" dt="2021-10-01T15:28:16.426" v="1303" actId="1076"/>
        <pc:sldMkLst>
          <pc:docMk/>
          <pc:sldMk cId="2259524822" sldId="306"/>
        </pc:sldMkLst>
        <pc:spChg chg="mod">
          <ac:chgData name="Frances Meek" userId="f3af35cc-3229-46e1-af36-3525661cfbd3" providerId="ADAL" clId="{74E2D87F-6721-421C-9384-F755C2E58559}" dt="2021-10-01T15:28:16.426" v="1303" actId="1076"/>
          <ac:spMkLst>
            <pc:docMk/>
            <pc:sldMk cId="2259524822" sldId="306"/>
            <ac:spMk id="6" creationId="{300410B6-965B-412C-AA8E-A1FE7A5B7E46}"/>
          </ac:spMkLst>
        </pc:spChg>
      </pc:sldChg>
      <pc:sldChg chg="new del">
        <pc:chgData name="Frances Meek" userId="f3af35cc-3229-46e1-af36-3525661cfbd3" providerId="ADAL" clId="{74E2D87F-6721-421C-9384-F755C2E58559}" dt="2021-10-01T14:00:22.050" v="361" actId="47"/>
        <pc:sldMkLst>
          <pc:docMk/>
          <pc:sldMk cId="1109330600" sldId="307"/>
        </pc:sldMkLst>
      </pc:sldChg>
      <pc:sldChg chg="addSp delSp modSp new mod">
        <pc:chgData name="Frances Meek" userId="f3af35cc-3229-46e1-af36-3525661cfbd3" providerId="ADAL" clId="{74E2D87F-6721-421C-9384-F755C2E58559}" dt="2021-10-01T16:02:44.202" v="1605" actId="20577"/>
        <pc:sldMkLst>
          <pc:docMk/>
          <pc:sldMk cId="2710676732" sldId="307"/>
        </pc:sldMkLst>
        <pc:spChg chg="del">
          <ac:chgData name="Frances Meek" userId="f3af35cc-3229-46e1-af36-3525661cfbd3" providerId="ADAL" clId="{74E2D87F-6721-421C-9384-F755C2E58559}" dt="2021-10-01T14:36:08.244" v="427" actId="931"/>
          <ac:spMkLst>
            <pc:docMk/>
            <pc:sldMk cId="2710676732" sldId="307"/>
            <ac:spMk id="2" creationId="{FED7E10A-2CAC-434E-88E4-5BDDC496C602}"/>
          </ac:spMkLst>
        </pc:spChg>
        <pc:spChg chg="mod">
          <ac:chgData name="Frances Meek" userId="f3af35cc-3229-46e1-af36-3525661cfbd3" providerId="ADAL" clId="{74E2D87F-6721-421C-9384-F755C2E58559}" dt="2021-10-01T14:00:37.718" v="363"/>
          <ac:spMkLst>
            <pc:docMk/>
            <pc:sldMk cId="2710676732" sldId="307"/>
            <ac:spMk id="3" creationId="{C9AC341B-7609-4786-9B8E-D8164101809F}"/>
          </ac:spMkLst>
        </pc:spChg>
        <pc:spChg chg="mod">
          <ac:chgData name="Frances Meek" userId="f3af35cc-3229-46e1-af36-3525661cfbd3" providerId="ADAL" clId="{74E2D87F-6721-421C-9384-F755C2E58559}" dt="2021-10-01T16:02:44.202" v="1605" actId="20577"/>
          <ac:spMkLst>
            <pc:docMk/>
            <pc:sldMk cId="2710676732" sldId="307"/>
            <ac:spMk id="4" creationId="{80060F78-3651-4BB3-812B-4FFE551DCC5A}"/>
          </ac:spMkLst>
        </pc:spChg>
        <pc:picChg chg="add mod">
          <ac:chgData name="Frances Meek" userId="f3af35cc-3229-46e1-af36-3525661cfbd3" providerId="ADAL" clId="{74E2D87F-6721-421C-9384-F755C2E58559}" dt="2021-10-01T14:36:13.149" v="428" actId="27614"/>
          <ac:picMkLst>
            <pc:docMk/>
            <pc:sldMk cId="2710676732" sldId="307"/>
            <ac:picMk id="6" creationId="{4E709415-BA23-4060-8D1C-4D1A59E5181B}"/>
          </ac:picMkLst>
        </pc:picChg>
      </pc:sldChg>
      <pc:sldChg chg="addSp delSp modSp mod ord">
        <pc:chgData name="Frances Meek" userId="f3af35cc-3229-46e1-af36-3525661cfbd3" providerId="ADAL" clId="{74E2D87F-6721-421C-9384-F755C2E58559}" dt="2021-10-01T15:43:16.799" v="1582" actId="478"/>
        <pc:sldMkLst>
          <pc:docMk/>
          <pc:sldMk cId="3579960494" sldId="308"/>
        </pc:sldMkLst>
        <pc:spChg chg="add mod">
          <ac:chgData name="Frances Meek" userId="f3af35cc-3229-46e1-af36-3525661cfbd3" providerId="ADAL" clId="{74E2D87F-6721-421C-9384-F755C2E58559}" dt="2021-10-01T15:03:10.343" v="828" actId="1076"/>
          <ac:spMkLst>
            <pc:docMk/>
            <pc:sldMk cId="3579960494" sldId="308"/>
            <ac:spMk id="3" creationId="{83B006B9-EEC2-4929-AA52-F02F8EC069C2}"/>
          </ac:spMkLst>
        </pc:spChg>
        <pc:spChg chg="add mod">
          <ac:chgData name="Frances Meek" userId="f3af35cc-3229-46e1-af36-3525661cfbd3" providerId="ADAL" clId="{74E2D87F-6721-421C-9384-F755C2E58559}" dt="2021-10-01T15:03:39.491" v="838" actId="1076"/>
          <ac:spMkLst>
            <pc:docMk/>
            <pc:sldMk cId="3579960494" sldId="308"/>
            <ac:spMk id="5" creationId="{3097F109-7A43-414E-ADD4-E4D4D286596B}"/>
          </ac:spMkLst>
        </pc:spChg>
        <pc:picChg chg="mod modCrop">
          <ac:chgData name="Frances Meek" userId="f3af35cc-3229-46e1-af36-3525661cfbd3" providerId="ADAL" clId="{74E2D87F-6721-421C-9384-F755C2E58559}" dt="2021-10-01T15:43:09.727" v="1578" actId="1076"/>
          <ac:picMkLst>
            <pc:docMk/>
            <pc:sldMk cId="3579960494" sldId="308"/>
            <ac:picMk id="6" creationId="{AC58A2C0-FABD-479E-9739-AB98B918BD4D}"/>
          </ac:picMkLst>
        </pc:picChg>
        <pc:picChg chg="add del mod">
          <ac:chgData name="Frances Meek" userId="f3af35cc-3229-46e1-af36-3525661cfbd3" providerId="ADAL" clId="{74E2D87F-6721-421C-9384-F755C2E58559}" dt="2021-10-01T15:43:16.799" v="1582" actId="478"/>
          <ac:picMkLst>
            <pc:docMk/>
            <pc:sldMk cId="3579960494" sldId="308"/>
            <ac:picMk id="8" creationId="{E3B29B42-701D-485F-B018-D14AE8C18608}"/>
          </ac:picMkLst>
        </pc:picChg>
      </pc:sldChg>
      <pc:sldChg chg="del">
        <pc:chgData name="Frances Meek" userId="f3af35cc-3229-46e1-af36-3525661cfbd3" providerId="ADAL" clId="{74E2D87F-6721-421C-9384-F755C2E58559}" dt="2021-10-01T15:10:20.748" v="889" actId="47"/>
        <pc:sldMkLst>
          <pc:docMk/>
          <pc:sldMk cId="2872730390" sldId="310"/>
        </pc:sldMkLst>
      </pc:sldChg>
      <pc:sldChg chg="addSp modSp new mod ord">
        <pc:chgData name="Frances Meek" userId="f3af35cc-3229-46e1-af36-3525661cfbd3" providerId="ADAL" clId="{74E2D87F-6721-421C-9384-F755C2E58559}" dt="2021-10-01T14:42:00.974" v="494"/>
        <pc:sldMkLst>
          <pc:docMk/>
          <pc:sldMk cId="624443997" sldId="311"/>
        </pc:sldMkLst>
        <pc:spChg chg="mod">
          <ac:chgData name="Frances Meek" userId="f3af35cc-3229-46e1-af36-3525661cfbd3" providerId="ADAL" clId="{74E2D87F-6721-421C-9384-F755C2E58559}" dt="2021-10-01T14:36:55.722" v="455" actId="20577"/>
          <ac:spMkLst>
            <pc:docMk/>
            <pc:sldMk cId="624443997" sldId="311"/>
            <ac:spMk id="2" creationId="{1D8C7006-6010-4BE8-93D0-6FAE5030E675}"/>
          </ac:spMkLst>
        </pc:spChg>
        <pc:spChg chg="mod">
          <ac:chgData name="Frances Meek" userId="f3af35cc-3229-46e1-af36-3525661cfbd3" providerId="ADAL" clId="{74E2D87F-6721-421C-9384-F755C2E58559}" dt="2021-10-01T14:37:04.624" v="475" actId="20577"/>
          <ac:spMkLst>
            <pc:docMk/>
            <pc:sldMk cId="624443997" sldId="311"/>
            <ac:spMk id="3" creationId="{6EAF869D-8661-4445-9372-D49B23217AEF}"/>
          </ac:spMkLst>
        </pc:spChg>
        <pc:picChg chg="add mod">
          <ac:chgData name="Frances Meek" userId="f3af35cc-3229-46e1-af36-3525661cfbd3" providerId="ADAL" clId="{74E2D87F-6721-421C-9384-F755C2E58559}" dt="2021-10-01T14:41:36.587" v="491" actId="1076"/>
          <ac:picMkLst>
            <pc:docMk/>
            <pc:sldMk cId="624443997" sldId="311"/>
            <ac:picMk id="5" creationId="{8626ABBA-092C-403F-8D29-365ABE100811}"/>
          </ac:picMkLst>
        </pc:picChg>
        <pc:picChg chg="add mod">
          <ac:chgData name="Frances Meek" userId="f3af35cc-3229-46e1-af36-3525661cfbd3" providerId="ADAL" clId="{74E2D87F-6721-421C-9384-F755C2E58559}" dt="2021-10-01T14:41:29.168" v="488" actId="14100"/>
          <ac:picMkLst>
            <pc:docMk/>
            <pc:sldMk cId="624443997" sldId="311"/>
            <ac:picMk id="7" creationId="{B655F7DE-78ED-4F7C-AE1A-7A3FE0009538}"/>
          </ac:picMkLst>
        </pc:picChg>
        <pc:picChg chg="add mod">
          <ac:chgData name="Frances Meek" userId="f3af35cc-3229-46e1-af36-3525661cfbd3" providerId="ADAL" clId="{74E2D87F-6721-421C-9384-F755C2E58559}" dt="2021-10-01T14:41:39.839" v="492" actId="1076"/>
          <ac:picMkLst>
            <pc:docMk/>
            <pc:sldMk cId="624443997" sldId="311"/>
            <ac:picMk id="9" creationId="{5371B6C4-C559-42E5-AD63-BE2CA4076C02}"/>
          </ac:picMkLst>
        </pc:picChg>
      </pc:sldChg>
      <pc:sldChg chg="new del">
        <pc:chgData name="Frances Meek" userId="f3af35cc-3229-46e1-af36-3525661cfbd3" providerId="ADAL" clId="{74E2D87F-6721-421C-9384-F755C2E58559}" dt="2021-10-01T14:36:35.091" v="432" actId="47"/>
        <pc:sldMkLst>
          <pc:docMk/>
          <pc:sldMk cId="3813229899" sldId="311"/>
        </pc:sldMkLst>
      </pc:sldChg>
      <pc:sldChg chg="new del">
        <pc:chgData name="Frances Meek" userId="f3af35cc-3229-46e1-af36-3525661cfbd3" providerId="ADAL" clId="{74E2D87F-6721-421C-9384-F755C2E58559}" dt="2021-10-01T14:36:31.649" v="430" actId="680"/>
        <pc:sldMkLst>
          <pc:docMk/>
          <pc:sldMk cId="4050672142" sldId="311"/>
        </pc:sldMkLst>
      </pc:sldChg>
      <pc:sldChg chg="addSp delSp modSp new mod">
        <pc:chgData name="Frances Meek" userId="f3af35cc-3229-46e1-af36-3525661cfbd3" providerId="ADAL" clId="{74E2D87F-6721-421C-9384-F755C2E58559}" dt="2021-10-01T14:43:28.739" v="516" actId="14100"/>
        <pc:sldMkLst>
          <pc:docMk/>
          <pc:sldMk cId="1047197587" sldId="312"/>
        </pc:sldMkLst>
        <pc:spChg chg="mod">
          <ac:chgData name="Frances Meek" userId="f3af35cc-3229-46e1-af36-3525661cfbd3" providerId="ADAL" clId="{74E2D87F-6721-421C-9384-F755C2E58559}" dt="2021-10-01T14:42:45.761" v="507" actId="20577"/>
          <ac:spMkLst>
            <pc:docMk/>
            <pc:sldMk cId="1047197587" sldId="312"/>
            <ac:spMk id="2" creationId="{CCA36282-1244-4A69-9C8B-082F5B2715DE}"/>
          </ac:spMkLst>
        </pc:spChg>
        <pc:spChg chg="del">
          <ac:chgData name="Frances Meek" userId="f3af35cc-3229-46e1-af36-3525661cfbd3" providerId="ADAL" clId="{74E2D87F-6721-421C-9384-F755C2E58559}" dt="2021-10-01T14:42:48.807" v="508" actId="478"/>
          <ac:spMkLst>
            <pc:docMk/>
            <pc:sldMk cId="1047197587" sldId="312"/>
            <ac:spMk id="3" creationId="{185D0F3E-227C-4C6B-A528-BD93EDE5018D}"/>
          </ac:spMkLst>
        </pc:spChg>
        <pc:picChg chg="add mod">
          <ac:chgData name="Frances Meek" userId="f3af35cc-3229-46e1-af36-3525661cfbd3" providerId="ADAL" clId="{74E2D87F-6721-421C-9384-F755C2E58559}" dt="2021-10-01T14:42:53.668" v="510" actId="1076"/>
          <ac:picMkLst>
            <pc:docMk/>
            <pc:sldMk cId="1047197587" sldId="312"/>
            <ac:picMk id="5" creationId="{0CE2F5A2-CF09-40D5-BBD4-03E9E89B25F2}"/>
          </ac:picMkLst>
        </pc:picChg>
        <pc:picChg chg="add mod">
          <ac:chgData name="Frances Meek" userId="f3af35cc-3229-46e1-af36-3525661cfbd3" providerId="ADAL" clId="{74E2D87F-6721-421C-9384-F755C2E58559}" dt="2021-10-01T14:43:28.739" v="516" actId="14100"/>
          <ac:picMkLst>
            <pc:docMk/>
            <pc:sldMk cId="1047197587" sldId="312"/>
            <ac:picMk id="7" creationId="{375F1E8C-CF4C-42A5-A238-9B4708141C3B}"/>
          </ac:picMkLst>
        </pc:picChg>
      </pc:sldChg>
      <pc:sldChg chg="addSp delSp modSp new mod">
        <pc:chgData name="Frances Meek" userId="f3af35cc-3229-46e1-af36-3525661cfbd3" providerId="ADAL" clId="{74E2D87F-6721-421C-9384-F755C2E58559}" dt="2021-10-01T15:08:30.748" v="888" actId="20577"/>
        <pc:sldMkLst>
          <pc:docMk/>
          <pc:sldMk cId="245822467" sldId="313"/>
        </pc:sldMkLst>
        <pc:spChg chg="mod">
          <ac:chgData name="Frances Meek" userId="f3af35cc-3229-46e1-af36-3525661cfbd3" providerId="ADAL" clId="{74E2D87F-6721-421C-9384-F755C2E58559}" dt="2021-10-01T15:08:30.748" v="888" actId="20577"/>
          <ac:spMkLst>
            <pc:docMk/>
            <pc:sldMk cId="245822467" sldId="313"/>
            <ac:spMk id="2" creationId="{339C6A5C-0C54-4CCD-91C8-A0140CE21213}"/>
          </ac:spMkLst>
        </pc:spChg>
        <pc:spChg chg="del">
          <ac:chgData name="Frances Meek" userId="f3af35cc-3229-46e1-af36-3525661cfbd3" providerId="ADAL" clId="{74E2D87F-6721-421C-9384-F755C2E58559}" dt="2021-10-01T14:47:24.710" v="563" actId="478"/>
          <ac:spMkLst>
            <pc:docMk/>
            <pc:sldMk cId="245822467" sldId="313"/>
            <ac:spMk id="3" creationId="{B9899B86-0D83-4AEE-A435-10749063A204}"/>
          </ac:spMkLst>
        </pc:spChg>
        <pc:graphicFrameChg chg="add mod">
          <ac:chgData name="Frances Meek" userId="f3af35cc-3229-46e1-af36-3525661cfbd3" providerId="ADAL" clId="{74E2D87F-6721-421C-9384-F755C2E58559}" dt="2021-10-01T14:47:29.004" v="566" actId="1076"/>
          <ac:graphicFrameMkLst>
            <pc:docMk/>
            <pc:sldMk cId="245822467" sldId="313"/>
            <ac:graphicFrameMk id="4" creationId="{22EA6C14-311A-4630-8E25-A6481F938CA2}"/>
          </ac:graphicFrameMkLst>
        </pc:graphicFrameChg>
      </pc:sldChg>
      <pc:sldChg chg="addSp delSp modSp new mod modNotesTx">
        <pc:chgData name="Frances Meek" userId="f3af35cc-3229-46e1-af36-3525661cfbd3" providerId="ADAL" clId="{74E2D87F-6721-421C-9384-F755C2E58559}" dt="2021-10-01T15:44:24.726" v="1588" actId="1076"/>
        <pc:sldMkLst>
          <pc:docMk/>
          <pc:sldMk cId="3244953770" sldId="314"/>
        </pc:sldMkLst>
        <pc:spChg chg="mod">
          <ac:chgData name="Frances Meek" userId="f3af35cc-3229-46e1-af36-3525661cfbd3" providerId="ADAL" clId="{74E2D87F-6721-421C-9384-F755C2E58559}" dt="2021-10-01T15:07:53.750" v="884" actId="20577"/>
          <ac:spMkLst>
            <pc:docMk/>
            <pc:sldMk cId="3244953770" sldId="314"/>
            <ac:spMk id="2" creationId="{FD9DC88A-F3DD-474A-8284-15CC1569960D}"/>
          </ac:spMkLst>
        </pc:spChg>
        <pc:spChg chg="del">
          <ac:chgData name="Frances Meek" userId="f3af35cc-3229-46e1-af36-3525661cfbd3" providerId="ADAL" clId="{74E2D87F-6721-421C-9384-F755C2E58559}" dt="2021-10-01T14:49:04.975" v="597" actId="478"/>
          <ac:spMkLst>
            <pc:docMk/>
            <pc:sldMk cId="3244953770" sldId="314"/>
            <ac:spMk id="3" creationId="{639BC20A-A064-4137-9FAC-DC73A3D6657E}"/>
          </ac:spMkLst>
        </pc:spChg>
        <pc:picChg chg="add mod">
          <ac:chgData name="Frances Meek" userId="f3af35cc-3229-46e1-af36-3525661cfbd3" providerId="ADAL" clId="{74E2D87F-6721-421C-9384-F755C2E58559}" dt="2021-10-01T15:44:24.726" v="1588" actId="1076"/>
          <ac:picMkLst>
            <pc:docMk/>
            <pc:sldMk cId="3244953770" sldId="314"/>
            <ac:picMk id="5" creationId="{1E18F91C-03AF-457B-8199-9E512E9E0B54}"/>
          </ac:picMkLst>
        </pc:picChg>
      </pc:sldChg>
      <pc:sldChg chg="addSp delSp modSp new mod">
        <pc:chgData name="Frances Meek" userId="f3af35cc-3229-46e1-af36-3525661cfbd3" providerId="ADAL" clId="{74E2D87F-6721-421C-9384-F755C2E58559}" dt="2021-10-01T15:44:00.502" v="1585" actId="1076"/>
        <pc:sldMkLst>
          <pc:docMk/>
          <pc:sldMk cId="1580431865" sldId="315"/>
        </pc:sldMkLst>
        <pc:spChg chg="del">
          <ac:chgData name="Frances Meek" userId="f3af35cc-3229-46e1-af36-3525661cfbd3" providerId="ADAL" clId="{74E2D87F-6721-421C-9384-F755C2E58559}" dt="2021-10-01T15:06:28.794" v="841" actId="478"/>
          <ac:spMkLst>
            <pc:docMk/>
            <pc:sldMk cId="1580431865" sldId="315"/>
            <ac:spMk id="2" creationId="{373C39CB-4752-4D58-9E65-F8DBEB98909D}"/>
          </ac:spMkLst>
        </pc:spChg>
        <pc:spChg chg="mod">
          <ac:chgData name="Frances Meek" userId="f3af35cc-3229-46e1-af36-3525661cfbd3" providerId="ADAL" clId="{74E2D87F-6721-421C-9384-F755C2E58559}" dt="2021-10-01T15:06:53.195" v="880" actId="20577"/>
          <ac:spMkLst>
            <pc:docMk/>
            <pc:sldMk cId="1580431865" sldId="315"/>
            <ac:spMk id="3" creationId="{029E9F2A-7AA9-49DB-A8AD-585D6506D1D7}"/>
          </ac:spMkLst>
        </pc:spChg>
        <pc:spChg chg="del">
          <ac:chgData name="Frances Meek" userId="f3af35cc-3229-46e1-af36-3525661cfbd3" providerId="ADAL" clId="{74E2D87F-6721-421C-9384-F755C2E58559}" dt="2021-10-01T15:06:26.800" v="840" actId="478"/>
          <ac:spMkLst>
            <pc:docMk/>
            <pc:sldMk cId="1580431865" sldId="315"/>
            <ac:spMk id="4" creationId="{1D8A41E9-AF79-4409-9D5B-097ECA77085E}"/>
          </ac:spMkLst>
        </pc:spChg>
        <pc:spChg chg="add mod">
          <ac:chgData name="Frances Meek" userId="f3af35cc-3229-46e1-af36-3525661cfbd3" providerId="ADAL" clId="{74E2D87F-6721-421C-9384-F755C2E58559}" dt="2021-10-01T15:44:00.502" v="1585" actId="1076"/>
          <ac:spMkLst>
            <pc:docMk/>
            <pc:sldMk cId="1580431865" sldId="315"/>
            <ac:spMk id="7" creationId="{4A264123-1EA8-47F7-A4BC-336FFFFC67F1}"/>
          </ac:spMkLst>
        </pc:spChg>
        <pc:picChg chg="add mod">
          <ac:chgData name="Frances Meek" userId="f3af35cc-3229-46e1-af36-3525661cfbd3" providerId="ADAL" clId="{74E2D87F-6721-421C-9384-F755C2E58559}" dt="2021-10-01T15:43:57.976" v="1584" actId="14100"/>
          <ac:picMkLst>
            <pc:docMk/>
            <pc:sldMk cId="1580431865" sldId="315"/>
            <ac:picMk id="6" creationId="{E1EF5711-CB2A-40DD-A79A-CDEF6BD0E9A3}"/>
          </ac:picMkLst>
        </pc:picChg>
      </pc:sldChg>
      <pc:sldChg chg="ord">
        <pc:chgData name="Frances Meek" userId="f3af35cc-3229-46e1-af36-3525661cfbd3" providerId="ADAL" clId="{74E2D87F-6721-421C-9384-F755C2E58559}" dt="2021-10-01T15:30:26.639" v="1323"/>
        <pc:sldMkLst>
          <pc:docMk/>
          <pc:sldMk cId="2599408954" sldId="316"/>
        </pc:sldMkLst>
      </pc:sldChg>
      <pc:sldChg chg="addSp delSp modSp new mod">
        <pc:chgData name="Frances Meek" userId="f3af35cc-3229-46e1-af36-3525661cfbd3" providerId="ADAL" clId="{74E2D87F-6721-421C-9384-F755C2E58559}" dt="2021-10-01T15:46:40.196" v="1598" actId="478"/>
        <pc:sldMkLst>
          <pc:docMk/>
          <pc:sldMk cId="251413943" sldId="317"/>
        </pc:sldMkLst>
        <pc:spChg chg="mod">
          <ac:chgData name="Frances Meek" userId="f3af35cc-3229-46e1-af36-3525661cfbd3" providerId="ADAL" clId="{74E2D87F-6721-421C-9384-F755C2E58559}" dt="2021-10-01T15:13:58.908" v="938" actId="20577"/>
          <ac:spMkLst>
            <pc:docMk/>
            <pc:sldMk cId="251413943" sldId="317"/>
            <ac:spMk id="2" creationId="{07E5D254-F3F0-41C7-8513-C246E5A0D423}"/>
          </ac:spMkLst>
        </pc:spChg>
        <pc:spChg chg="del">
          <ac:chgData name="Frances Meek" userId="f3af35cc-3229-46e1-af36-3525661cfbd3" providerId="ADAL" clId="{74E2D87F-6721-421C-9384-F755C2E58559}" dt="2021-10-01T15:14:03.445" v="940" actId="478"/>
          <ac:spMkLst>
            <pc:docMk/>
            <pc:sldMk cId="251413943" sldId="317"/>
            <ac:spMk id="3" creationId="{C2AC3FD2-B934-4845-A420-5403B394EBEE}"/>
          </ac:spMkLst>
        </pc:spChg>
        <pc:spChg chg="del">
          <ac:chgData name="Frances Meek" userId="f3af35cc-3229-46e1-af36-3525661cfbd3" providerId="ADAL" clId="{74E2D87F-6721-421C-9384-F755C2E58559}" dt="2021-10-01T15:14:01.691" v="939" actId="478"/>
          <ac:spMkLst>
            <pc:docMk/>
            <pc:sldMk cId="251413943" sldId="317"/>
            <ac:spMk id="4" creationId="{E7F1C6DA-2701-46CB-812F-7E09057C7DF1}"/>
          </ac:spMkLst>
        </pc:spChg>
        <pc:spChg chg="add mod">
          <ac:chgData name="Frances Meek" userId="f3af35cc-3229-46e1-af36-3525661cfbd3" providerId="ADAL" clId="{74E2D87F-6721-421C-9384-F755C2E58559}" dt="2021-10-01T15:15:17.345" v="964" actId="1076"/>
          <ac:spMkLst>
            <pc:docMk/>
            <pc:sldMk cId="251413943" sldId="317"/>
            <ac:spMk id="7" creationId="{64322236-CE61-413C-8B87-D44C4AAE5C3C}"/>
          </ac:spMkLst>
        </pc:spChg>
        <pc:spChg chg="add mod">
          <ac:chgData name="Frances Meek" userId="f3af35cc-3229-46e1-af36-3525661cfbd3" providerId="ADAL" clId="{74E2D87F-6721-421C-9384-F755C2E58559}" dt="2021-10-01T15:16:59.285" v="984" actId="20577"/>
          <ac:spMkLst>
            <pc:docMk/>
            <pc:sldMk cId="251413943" sldId="317"/>
            <ac:spMk id="10" creationId="{5A81F6F8-3990-4AFE-90FE-AF170FD042FF}"/>
          </ac:spMkLst>
        </pc:spChg>
        <pc:spChg chg="add del mod">
          <ac:chgData name="Frances Meek" userId="f3af35cc-3229-46e1-af36-3525661cfbd3" providerId="ADAL" clId="{74E2D87F-6721-421C-9384-F755C2E58559}" dt="2021-10-01T15:46:40.196" v="1598" actId="478"/>
          <ac:spMkLst>
            <pc:docMk/>
            <pc:sldMk cId="251413943" sldId="317"/>
            <ac:spMk id="11" creationId="{D94A4AC1-B6B2-446A-B8FD-799E27B8250E}"/>
          </ac:spMkLst>
        </pc:spChg>
        <pc:picChg chg="add mod">
          <ac:chgData name="Frances Meek" userId="f3af35cc-3229-46e1-af36-3525661cfbd3" providerId="ADAL" clId="{74E2D87F-6721-421C-9384-F755C2E58559}" dt="2021-10-01T15:46:31.993" v="1597" actId="1076"/>
          <ac:picMkLst>
            <pc:docMk/>
            <pc:sldMk cId="251413943" sldId="317"/>
            <ac:picMk id="6" creationId="{6E6A1C1D-22E7-49BF-9812-F593DB753190}"/>
          </ac:picMkLst>
        </pc:picChg>
        <pc:picChg chg="add mod">
          <ac:chgData name="Frances Meek" userId="f3af35cc-3229-46e1-af36-3525661cfbd3" providerId="ADAL" clId="{74E2D87F-6721-421C-9384-F755C2E58559}" dt="2021-10-01T15:16:23.557" v="973" actId="1076"/>
          <ac:picMkLst>
            <pc:docMk/>
            <pc:sldMk cId="251413943" sldId="317"/>
            <ac:picMk id="9" creationId="{2F9B8E11-251F-4D10-9C4A-66808346BDB1}"/>
          </ac:picMkLst>
        </pc:picChg>
      </pc:sldChg>
      <pc:sldChg chg="addSp modSp new mod ord">
        <pc:chgData name="Frances Meek" userId="f3af35cc-3229-46e1-af36-3525661cfbd3" providerId="ADAL" clId="{74E2D87F-6721-421C-9384-F755C2E58559}" dt="2021-10-01T15:42:16.106" v="1571"/>
        <pc:sldMkLst>
          <pc:docMk/>
          <pc:sldMk cId="22125670" sldId="318"/>
        </pc:sldMkLst>
        <pc:spChg chg="mod">
          <ac:chgData name="Frances Meek" userId="f3af35cc-3229-46e1-af36-3525661cfbd3" providerId="ADAL" clId="{74E2D87F-6721-421C-9384-F755C2E58559}" dt="2021-10-01T15:20:46.926" v="1028" actId="20577"/>
          <ac:spMkLst>
            <pc:docMk/>
            <pc:sldMk cId="22125670" sldId="318"/>
            <ac:spMk id="2" creationId="{3F9BFC9E-AA8F-4E47-9AC8-305356C5D7EA}"/>
          </ac:spMkLst>
        </pc:spChg>
        <pc:spChg chg="mod">
          <ac:chgData name="Frances Meek" userId="f3af35cc-3229-46e1-af36-3525661cfbd3" providerId="ADAL" clId="{74E2D87F-6721-421C-9384-F755C2E58559}" dt="2021-10-01T15:21:31.469" v="1058" actId="20577"/>
          <ac:spMkLst>
            <pc:docMk/>
            <pc:sldMk cId="22125670" sldId="318"/>
            <ac:spMk id="3" creationId="{7B30E739-F819-4C5C-A0AD-78CAE4261B24}"/>
          </ac:spMkLst>
        </pc:spChg>
        <pc:spChg chg="add mod">
          <ac:chgData name="Frances Meek" userId="f3af35cc-3229-46e1-af36-3525661cfbd3" providerId="ADAL" clId="{74E2D87F-6721-421C-9384-F755C2E58559}" dt="2021-10-01T15:24:12.118" v="1248" actId="20577"/>
          <ac:spMkLst>
            <pc:docMk/>
            <pc:sldMk cId="22125670" sldId="318"/>
            <ac:spMk id="10" creationId="{0AB90341-7A64-4ADB-8BE2-97436EE55478}"/>
          </ac:spMkLst>
        </pc:spChg>
        <pc:picChg chg="add mod">
          <ac:chgData name="Frances Meek" userId="f3af35cc-3229-46e1-af36-3525661cfbd3" providerId="ADAL" clId="{74E2D87F-6721-421C-9384-F755C2E58559}" dt="2021-10-01T15:21:56.490" v="1065" actId="1076"/>
          <ac:picMkLst>
            <pc:docMk/>
            <pc:sldMk cId="22125670" sldId="318"/>
            <ac:picMk id="5" creationId="{D58ACA64-C21D-48AB-B1D3-7B5F2BC3CA3E}"/>
          </ac:picMkLst>
        </pc:picChg>
        <pc:picChg chg="add mod">
          <ac:chgData name="Frances Meek" userId="f3af35cc-3229-46e1-af36-3525661cfbd3" providerId="ADAL" clId="{74E2D87F-6721-421C-9384-F755C2E58559}" dt="2021-10-01T15:21:59.042" v="1067" actId="14100"/>
          <ac:picMkLst>
            <pc:docMk/>
            <pc:sldMk cId="22125670" sldId="318"/>
            <ac:picMk id="7" creationId="{C14A15B0-28FC-4DBD-AF29-E62969E3FC63}"/>
          </ac:picMkLst>
        </pc:picChg>
        <pc:picChg chg="add mod">
          <ac:chgData name="Frances Meek" userId="f3af35cc-3229-46e1-af36-3525661cfbd3" providerId="ADAL" clId="{74E2D87F-6721-421C-9384-F755C2E58559}" dt="2021-10-01T15:22:22.646" v="1073" actId="14100"/>
          <ac:picMkLst>
            <pc:docMk/>
            <pc:sldMk cId="22125670" sldId="318"/>
            <ac:picMk id="9" creationId="{8E41B1B0-F772-4ED8-A9B5-5367AF57E308}"/>
          </ac:picMkLst>
        </pc:picChg>
      </pc:sldChg>
      <pc:sldChg chg="addSp delSp modSp new del mod ord">
        <pc:chgData name="Frances Meek" userId="f3af35cc-3229-46e1-af36-3525661cfbd3" providerId="ADAL" clId="{74E2D87F-6721-421C-9384-F755C2E58559}" dt="2021-10-01T15:45:05.354" v="1590" actId="47"/>
        <pc:sldMkLst>
          <pc:docMk/>
          <pc:sldMk cId="245826789" sldId="319"/>
        </pc:sldMkLst>
        <pc:spChg chg="del">
          <ac:chgData name="Frances Meek" userId="f3af35cc-3229-46e1-af36-3525661cfbd3" providerId="ADAL" clId="{74E2D87F-6721-421C-9384-F755C2E58559}" dt="2021-10-01T15:32:17.619" v="1324" actId="478"/>
          <ac:spMkLst>
            <pc:docMk/>
            <pc:sldMk cId="245826789" sldId="319"/>
            <ac:spMk id="3" creationId="{EC95E60E-BADF-4C44-AA75-682B0CF22E26}"/>
          </ac:spMkLst>
        </pc:spChg>
        <pc:spChg chg="del">
          <ac:chgData name="Frances Meek" userId="f3af35cc-3229-46e1-af36-3525661cfbd3" providerId="ADAL" clId="{74E2D87F-6721-421C-9384-F755C2E58559}" dt="2021-10-01T15:32:19.979" v="1325" actId="478"/>
          <ac:spMkLst>
            <pc:docMk/>
            <pc:sldMk cId="245826789" sldId="319"/>
            <ac:spMk id="4" creationId="{62FEA452-F839-4151-9726-2D2F7B536794}"/>
          </ac:spMkLst>
        </pc:spChg>
        <pc:picChg chg="add mod">
          <ac:chgData name="Frances Meek" userId="f3af35cc-3229-46e1-af36-3525661cfbd3" providerId="ADAL" clId="{74E2D87F-6721-421C-9384-F755C2E58559}" dt="2021-10-01T15:33:04.229" v="1334" actId="1076"/>
          <ac:picMkLst>
            <pc:docMk/>
            <pc:sldMk cId="245826789" sldId="319"/>
            <ac:picMk id="6" creationId="{BBE1494A-17D9-44A9-A688-76E750AA21AC}"/>
          </ac:picMkLst>
        </pc:picChg>
        <pc:picChg chg="add del mod">
          <ac:chgData name="Frances Meek" userId="f3af35cc-3229-46e1-af36-3525661cfbd3" providerId="ADAL" clId="{74E2D87F-6721-421C-9384-F755C2E58559}" dt="2021-10-01T15:33:18.828" v="1337" actId="21"/>
          <ac:picMkLst>
            <pc:docMk/>
            <pc:sldMk cId="245826789" sldId="319"/>
            <ac:picMk id="8" creationId="{0E875582-FD78-4684-A793-9C1D8A0B7684}"/>
          </ac:picMkLst>
        </pc:picChg>
      </pc:sldChg>
      <pc:sldChg chg="addSp delSp modSp new mod">
        <pc:chgData name="Frances Meek" userId="f3af35cc-3229-46e1-af36-3525661cfbd3" providerId="ADAL" clId="{74E2D87F-6721-421C-9384-F755C2E58559}" dt="2021-10-01T15:45:33.292" v="1592" actId="14100"/>
        <pc:sldMkLst>
          <pc:docMk/>
          <pc:sldMk cId="4038549051" sldId="320"/>
        </pc:sldMkLst>
        <pc:spChg chg="mod">
          <ac:chgData name="Frances Meek" userId="f3af35cc-3229-46e1-af36-3525661cfbd3" providerId="ADAL" clId="{74E2D87F-6721-421C-9384-F755C2E58559}" dt="2021-10-01T15:38:25.516" v="1391" actId="20577"/>
          <ac:spMkLst>
            <pc:docMk/>
            <pc:sldMk cId="4038549051" sldId="320"/>
            <ac:spMk id="2" creationId="{5CC59F69-6EE4-44C8-9DDE-146A02793A61}"/>
          </ac:spMkLst>
        </pc:spChg>
        <pc:spChg chg="del">
          <ac:chgData name="Frances Meek" userId="f3af35cc-3229-46e1-af36-3525661cfbd3" providerId="ADAL" clId="{74E2D87F-6721-421C-9384-F755C2E58559}" dt="2021-10-01T15:33:23.784" v="1339" actId="478"/>
          <ac:spMkLst>
            <pc:docMk/>
            <pc:sldMk cId="4038549051" sldId="320"/>
            <ac:spMk id="3" creationId="{7B6ECE9B-DB12-4C44-BF56-28DFFDD77FB0}"/>
          </ac:spMkLst>
        </pc:spChg>
        <pc:spChg chg="del">
          <ac:chgData name="Frances Meek" userId="f3af35cc-3229-46e1-af36-3525661cfbd3" providerId="ADAL" clId="{74E2D87F-6721-421C-9384-F755C2E58559}" dt="2021-10-01T15:33:45.824" v="1379" actId="478"/>
          <ac:spMkLst>
            <pc:docMk/>
            <pc:sldMk cId="4038549051" sldId="320"/>
            <ac:spMk id="4" creationId="{138D62D5-0AFC-42D9-A86B-90641B976228}"/>
          </ac:spMkLst>
        </pc:spChg>
        <pc:spChg chg="add mod">
          <ac:chgData name="Frances Meek" userId="f3af35cc-3229-46e1-af36-3525661cfbd3" providerId="ADAL" clId="{74E2D87F-6721-421C-9384-F755C2E58559}" dt="2021-10-01T15:40:45.944" v="1569" actId="20577"/>
          <ac:spMkLst>
            <pc:docMk/>
            <pc:sldMk cId="4038549051" sldId="320"/>
            <ac:spMk id="6" creationId="{B1321112-EBE5-4C27-AD7D-56E57110B7B6}"/>
          </ac:spMkLst>
        </pc:spChg>
        <pc:picChg chg="add mod">
          <ac:chgData name="Frances Meek" userId="f3af35cc-3229-46e1-af36-3525661cfbd3" providerId="ADAL" clId="{74E2D87F-6721-421C-9384-F755C2E58559}" dt="2021-10-01T15:45:33.292" v="1592" actId="14100"/>
          <ac:picMkLst>
            <pc:docMk/>
            <pc:sldMk cId="4038549051" sldId="320"/>
            <ac:picMk id="5" creationId="{8D306642-01FA-447D-AF96-2B05D3445CCD}"/>
          </ac:picMkLst>
        </pc:picChg>
      </pc:sldChg>
      <pc:sldChg chg="modSp mod">
        <pc:chgData name="Frances Meek" userId="f3af35cc-3229-46e1-af36-3525661cfbd3" providerId="ADAL" clId="{74E2D87F-6721-421C-9384-F755C2E58559}" dt="2021-10-01T15:45:44.726" v="1595" actId="1076"/>
        <pc:sldMkLst>
          <pc:docMk/>
          <pc:sldMk cId="237547469" sldId="321"/>
        </pc:sldMkLst>
        <pc:picChg chg="mod">
          <ac:chgData name="Frances Meek" userId="f3af35cc-3229-46e1-af36-3525661cfbd3" providerId="ADAL" clId="{74E2D87F-6721-421C-9384-F755C2E58559}" dt="2021-10-01T15:45:44.726" v="1595" actId="1076"/>
          <ac:picMkLst>
            <pc:docMk/>
            <pc:sldMk cId="237547469" sldId="321"/>
            <ac:picMk id="6" creationId="{5965583E-7DA7-4757-B8B6-0532293C430C}"/>
          </ac:picMkLst>
        </pc:picChg>
      </pc:sldChg>
      <pc:sldChg chg="addSp delSp modSp new mod">
        <pc:chgData name="Frances Meek" userId="f3af35cc-3229-46e1-af36-3525661cfbd3" providerId="ADAL" clId="{74E2D87F-6721-421C-9384-F755C2E58559}" dt="2021-10-01T15:55:32.604" v="1604" actId="1076"/>
        <pc:sldMkLst>
          <pc:docMk/>
          <pc:sldMk cId="2902711210" sldId="324"/>
        </pc:sldMkLst>
        <pc:spChg chg="del">
          <ac:chgData name="Frances Meek" userId="f3af35cc-3229-46e1-af36-3525661cfbd3" providerId="ADAL" clId="{74E2D87F-6721-421C-9384-F755C2E58559}" dt="2021-10-01T15:55:27.281" v="1600" actId="478"/>
          <ac:spMkLst>
            <pc:docMk/>
            <pc:sldMk cId="2902711210" sldId="324"/>
            <ac:spMk id="3" creationId="{3C68C34F-2C5E-465D-BBEE-7D217F13E1B1}"/>
          </ac:spMkLst>
        </pc:spChg>
        <pc:picChg chg="add mod">
          <ac:chgData name="Frances Meek" userId="f3af35cc-3229-46e1-af36-3525661cfbd3" providerId="ADAL" clId="{74E2D87F-6721-421C-9384-F755C2E58559}" dt="2021-10-01T15:55:32.604" v="1604" actId="1076"/>
          <ac:picMkLst>
            <pc:docMk/>
            <pc:sldMk cId="2902711210" sldId="324"/>
            <ac:picMk id="6" creationId="{ED162274-B3A2-43EF-B1CB-34CD60D894CA}"/>
          </ac:picMkLst>
        </pc:picChg>
      </pc:sldChg>
    </pc:docChg>
  </pc:docChgLst>
  <pc:docChgLst>
    <pc:chgData name="Frances Meek" userId="f3af35cc-3229-46e1-af36-3525661cfbd3" providerId="ADAL" clId="{5FF33CF7-9EE8-4449-9798-DCA8FC06FC35}"/>
    <pc:docChg chg="undo redo custSel addSld delSld modSld sldOrd">
      <pc:chgData name="Frances Meek" userId="f3af35cc-3229-46e1-af36-3525661cfbd3" providerId="ADAL" clId="{5FF33CF7-9EE8-4449-9798-DCA8FC06FC35}" dt="2021-10-01T21:49:46.274" v="2496" actId="692"/>
      <pc:docMkLst>
        <pc:docMk/>
      </pc:docMkLst>
      <pc:sldChg chg="addSp delSp modSp mod">
        <pc:chgData name="Frances Meek" userId="f3af35cc-3229-46e1-af36-3525661cfbd3" providerId="ADAL" clId="{5FF33CF7-9EE8-4449-9798-DCA8FC06FC35}" dt="2021-10-01T21:18:19.851" v="1825" actId="255"/>
        <pc:sldMkLst>
          <pc:docMk/>
          <pc:sldMk cId="1796222503" sldId="295"/>
        </pc:sldMkLst>
        <pc:spChg chg="mod">
          <ac:chgData name="Frances Meek" userId="f3af35cc-3229-46e1-af36-3525661cfbd3" providerId="ADAL" clId="{5FF33CF7-9EE8-4449-9798-DCA8FC06FC35}" dt="2021-10-01T21:18:19.851" v="1825" actId="255"/>
          <ac:spMkLst>
            <pc:docMk/>
            <pc:sldMk cId="1796222503" sldId="295"/>
            <ac:spMk id="2" creationId="{0F0ACDEE-8538-9B43-92FD-3AB6B23557E3}"/>
          </ac:spMkLst>
        </pc:spChg>
        <pc:spChg chg="add del mod">
          <ac:chgData name="Frances Meek" userId="f3af35cc-3229-46e1-af36-3525661cfbd3" providerId="ADAL" clId="{5FF33CF7-9EE8-4449-9798-DCA8FC06FC35}" dt="2021-10-01T20:23:23.011" v="1250" actId="21"/>
          <ac:spMkLst>
            <pc:docMk/>
            <pc:sldMk cId="1796222503" sldId="295"/>
            <ac:spMk id="3" creationId="{FA6C5A58-DC1F-4452-A123-735DFA846A84}"/>
          </ac:spMkLst>
        </pc:spChg>
      </pc:sldChg>
      <pc:sldChg chg="modSp mod">
        <pc:chgData name="Frances Meek" userId="f3af35cc-3229-46e1-af36-3525661cfbd3" providerId="ADAL" clId="{5FF33CF7-9EE8-4449-9798-DCA8FC06FC35}" dt="2021-10-01T21:06:36.478" v="1744" actId="113"/>
        <pc:sldMkLst>
          <pc:docMk/>
          <pc:sldMk cId="2394779695" sldId="301"/>
        </pc:sldMkLst>
        <pc:spChg chg="mod">
          <ac:chgData name="Frances Meek" userId="f3af35cc-3229-46e1-af36-3525661cfbd3" providerId="ADAL" clId="{5FF33CF7-9EE8-4449-9798-DCA8FC06FC35}" dt="2021-10-01T21:06:36.478" v="1744" actId="113"/>
          <ac:spMkLst>
            <pc:docMk/>
            <pc:sldMk cId="2394779695" sldId="301"/>
            <ac:spMk id="7" creationId="{1D5D0017-2652-4C4C-90F8-BAC108A3D516}"/>
          </ac:spMkLst>
        </pc:spChg>
        <pc:graphicFrameChg chg="mod">
          <ac:chgData name="Frances Meek" userId="f3af35cc-3229-46e1-af36-3525661cfbd3" providerId="ADAL" clId="{5FF33CF7-9EE8-4449-9798-DCA8FC06FC35}" dt="2021-10-01T21:06:10.356" v="1739"/>
          <ac:graphicFrameMkLst>
            <pc:docMk/>
            <pc:sldMk cId="2394779695" sldId="301"/>
            <ac:graphicFrameMk id="5" creationId="{508CF6CE-AD4A-4F84-AE3E-7EB4E0E809C6}"/>
          </ac:graphicFrameMkLst>
        </pc:graphicFrameChg>
        <pc:graphicFrameChg chg="mod">
          <ac:chgData name="Frances Meek" userId="f3af35cc-3229-46e1-af36-3525661cfbd3" providerId="ADAL" clId="{5FF33CF7-9EE8-4449-9798-DCA8FC06FC35}" dt="2021-10-01T21:05:36.890" v="1737" actId="14100"/>
          <ac:graphicFrameMkLst>
            <pc:docMk/>
            <pc:sldMk cId="2394779695" sldId="301"/>
            <ac:graphicFrameMk id="6" creationId="{8FE9D574-EBCC-4097-830C-1AD52C2026B8}"/>
          </ac:graphicFrameMkLst>
        </pc:graphicFrameChg>
      </pc:sldChg>
      <pc:sldChg chg="modSp mod delCm">
        <pc:chgData name="Frances Meek" userId="f3af35cc-3229-46e1-af36-3525661cfbd3" providerId="ADAL" clId="{5FF33CF7-9EE8-4449-9798-DCA8FC06FC35}" dt="2021-10-01T21:04:13.977" v="1721" actId="20577"/>
        <pc:sldMkLst>
          <pc:docMk/>
          <pc:sldMk cId="1022449504" sldId="303"/>
        </pc:sldMkLst>
        <pc:spChg chg="mod">
          <ac:chgData name="Frances Meek" userId="f3af35cc-3229-46e1-af36-3525661cfbd3" providerId="ADAL" clId="{5FF33CF7-9EE8-4449-9798-DCA8FC06FC35}" dt="2021-10-01T21:04:13.977" v="1721" actId="20577"/>
          <ac:spMkLst>
            <pc:docMk/>
            <pc:sldMk cId="1022449504" sldId="303"/>
            <ac:spMk id="5" creationId="{F1CEF4D6-E704-4BDD-8E0B-0262569E8182}"/>
          </ac:spMkLst>
        </pc:spChg>
      </pc:sldChg>
      <pc:sldChg chg="addSp modSp mod">
        <pc:chgData name="Frances Meek" userId="f3af35cc-3229-46e1-af36-3525661cfbd3" providerId="ADAL" clId="{5FF33CF7-9EE8-4449-9798-DCA8FC06FC35}" dt="2021-10-01T20:39:46.931" v="1348" actId="1076"/>
        <pc:sldMkLst>
          <pc:docMk/>
          <pc:sldMk cId="1121087855" sldId="304"/>
        </pc:sldMkLst>
        <pc:spChg chg="add mod">
          <ac:chgData name="Frances Meek" userId="f3af35cc-3229-46e1-af36-3525661cfbd3" providerId="ADAL" clId="{5FF33CF7-9EE8-4449-9798-DCA8FC06FC35}" dt="2021-10-01T20:39:46.931" v="1348" actId="1076"/>
          <ac:spMkLst>
            <pc:docMk/>
            <pc:sldMk cId="1121087855" sldId="304"/>
            <ac:spMk id="4" creationId="{676EBDB6-59A3-4FAE-8CCB-8B2A91DAD73B}"/>
          </ac:spMkLst>
        </pc:spChg>
      </pc:sldChg>
      <pc:sldChg chg="modSp mod">
        <pc:chgData name="Frances Meek" userId="f3af35cc-3229-46e1-af36-3525661cfbd3" providerId="ADAL" clId="{5FF33CF7-9EE8-4449-9798-DCA8FC06FC35}" dt="2021-10-01T21:03:14.839" v="1705" actId="255"/>
        <pc:sldMkLst>
          <pc:docMk/>
          <pc:sldMk cId="2259524822" sldId="306"/>
        </pc:sldMkLst>
        <pc:spChg chg="mod">
          <ac:chgData name="Frances Meek" userId="f3af35cc-3229-46e1-af36-3525661cfbd3" providerId="ADAL" clId="{5FF33CF7-9EE8-4449-9798-DCA8FC06FC35}" dt="2021-10-01T21:02:29.591" v="1700" actId="20577"/>
          <ac:spMkLst>
            <pc:docMk/>
            <pc:sldMk cId="2259524822" sldId="306"/>
            <ac:spMk id="6" creationId="{300410B6-965B-412C-AA8E-A1FE7A5B7E46}"/>
          </ac:spMkLst>
        </pc:spChg>
        <pc:spChg chg="mod">
          <ac:chgData name="Frances Meek" userId="f3af35cc-3229-46e1-af36-3525661cfbd3" providerId="ADAL" clId="{5FF33CF7-9EE8-4449-9798-DCA8FC06FC35}" dt="2021-10-01T21:03:14.839" v="1705" actId="255"/>
          <ac:spMkLst>
            <pc:docMk/>
            <pc:sldMk cId="2259524822" sldId="306"/>
            <ac:spMk id="7" creationId="{F582F816-B897-4C51-8689-5A2B44DF6964}"/>
          </ac:spMkLst>
        </pc:spChg>
      </pc:sldChg>
      <pc:sldChg chg="addSp delSp modSp mod">
        <pc:chgData name="Frances Meek" userId="f3af35cc-3229-46e1-af36-3525661cfbd3" providerId="ADAL" clId="{5FF33CF7-9EE8-4449-9798-DCA8FC06FC35}" dt="2021-10-01T21:00:42.994" v="1682" actId="1076"/>
        <pc:sldMkLst>
          <pc:docMk/>
          <pc:sldMk cId="3579960494" sldId="308"/>
        </pc:sldMkLst>
        <pc:spChg chg="mod">
          <ac:chgData name="Frances Meek" userId="f3af35cc-3229-46e1-af36-3525661cfbd3" providerId="ADAL" clId="{5FF33CF7-9EE8-4449-9798-DCA8FC06FC35}" dt="2021-10-01T21:00:42.994" v="1682" actId="1076"/>
          <ac:spMkLst>
            <pc:docMk/>
            <pc:sldMk cId="3579960494" sldId="308"/>
            <ac:spMk id="7" creationId="{1BCB5ABE-76ED-40AE-85A3-2D7FA7EA501F}"/>
          </ac:spMkLst>
        </pc:spChg>
        <pc:picChg chg="del">
          <ac:chgData name="Frances Meek" userId="f3af35cc-3229-46e1-af36-3525661cfbd3" providerId="ADAL" clId="{5FF33CF7-9EE8-4449-9798-DCA8FC06FC35}" dt="2021-10-01T20:11:31.700" v="1024" actId="478"/>
          <ac:picMkLst>
            <pc:docMk/>
            <pc:sldMk cId="3579960494" sldId="308"/>
            <ac:picMk id="6" creationId="{AC58A2C0-FABD-479E-9739-AB98B918BD4D}"/>
          </ac:picMkLst>
        </pc:picChg>
        <pc:picChg chg="add mod">
          <ac:chgData name="Frances Meek" userId="f3af35cc-3229-46e1-af36-3525661cfbd3" providerId="ADAL" clId="{5FF33CF7-9EE8-4449-9798-DCA8FC06FC35}" dt="2021-10-01T20:11:35.983" v="1026" actId="1076"/>
          <ac:picMkLst>
            <pc:docMk/>
            <pc:sldMk cId="3579960494" sldId="308"/>
            <ac:picMk id="8" creationId="{FD002073-1C99-4BA3-80CE-8553331C01BD}"/>
          </ac:picMkLst>
        </pc:picChg>
      </pc:sldChg>
      <pc:sldChg chg="modSp mod">
        <pc:chgData name="Frances Meek" userId="f3af35cc-3229-46e1-af36-3525661cfbd3" providerId="ADAL" clId="{5FF33CF7-9EE8-4449-9798-DCA8FC06FC35}" dt="2021-10-01T21:19:51.175" v="1860" actId="20577"/>
        <pc:sldMkLst>
          <pc:docMk/>
          <pc:sldMk cId="3708955734" sldId="309"/>
        </pc:sldMkLst>
        <pc:spChg chg="mod">
          <ac:chgData name="Frances Meek" userId="f3af35cc-3229-46e1-af36-3525661cfbd3" providerId="ADAL" clId="{5FF33CF7-9EE8-4449-9798-DCA8FC06FC35}" dt="2021-10-01T21:19:00.053" v="1829" actId="20577"/>
          <ac:spMkLst>
            <pc:docMk/>
            <pc:sldMk cId="3708955734" sldId="309"/>
            <ac:spMk id="5" creationId="{48DDE2F6-DDD6-4770-8319-998A27797F3A}"/>
          </ac:spMkLst>
        </pc:spChg>
        <pc:spChg chg="mod">
          <ac:chgData name="Frances Meek" userId="f3af35cc-3229-46e1-af36-3525661cfbd3" providerId="ADAL" clId="{5FF33CF7-9EE8-4449-9798-DCA8FC06FC35}" dt="2021-10-01T21:19:09.683" v="1835" actId="20577"/>
          <ac:spMkLst>
            <pc:docMk/>
            <pc:sldMk cId="3708955734" sldId="309"/>
            <ac:spMk id="6" creationId="{40CC48B7-6CD1-49B7-BDF3-3D6228A1DD92}"/>
          </ac:spMkLst>
        </pc:spChg>
        <pc:spChg chg="mod">
          <ac:chgData name="Frances Meek" userId="f3af35cc-3229-46e1-af36-3525661cfbd3" providerId="ADAL" clId="{5FF33CF7-9EE8-4449-9798-DCA8FC06FC35}" dt="2021-10-01T21:19:16.108" v="1839" actId="20577"/>
          <ac:spMkLst>
            <pc:docMk/>
            <pc:sldMk cId="3708955734" sldId="309"/>
            <ac:spMk id="7" creationId="{E99B1941-B00D-4F4E-91F8-6D5D13920947}"/>
          </ac:spMkLst>
        </pc:spChg>
        <pc:spChg chg="mod">
          <ac:chgData name="Frances Meek" userId="f3af35cc-3229-46e1-af36-3525661cfbd3" providerId="ADAL" clId="{5FF33CF7-9EE8-4449-9798-DCA8FC06FC35}" dt="2021-10-01T21:19:06.457" v="1833" actId="20577"/>
          <ac:spMkLst>
            <pc:docMk/>
            <pc:sldMk cId="3708955734" sldId="309"/>
            <ac:spMk id="8" creationId="{8B787405-85B2-4608-BFB6-E9997D11A9AB}"/>
          </ac:spMkLst>
        </pc:spChg>
        <pc:spChg chg="mod">
          <ac:chgData name="Frances Meek" userId="f3af35cc-3229-46e1-af36-3525661cfbd3" providerId="ADAL" clId="{5FF33CF7-9EE8-4449-9798-DCA8FC06FC35}" dt="2021-10-01T21:19:51.175" v="1860" actId="20577"/>
          <ac:spMkLst>
            <pc:docMk/>
            <pc:sldMk cId="3708955734" sldId="309"/>
            <ac:spMk id="9" creationId="{3EB8BD18-FF8F-4CC0-B271-DEA2CE78695A}"/>
          </ac:spMkLst>
        </pc:spChg>
        <pc:spChg chg="mod">
          <ac:chgData name="Frances Meek" userId="f3af35cc-3229-46e1-af36-3525661cfbd3" providerId="ADAL" clId="{5FF33CF7-9EE8-4449-9798-DCA8FC06FC35}" dt="2021-10-01T21:19:39.050" v="1856" actId="20577"/>
          <ac:spMkLst>
            <pc:docMk/>
            <pc:sldMk cId="3708955734" sldId="309"/>
            <ac:spMk id="10" creationId="{67E1A773-1BE6-42E1-9786-B9000AA7EB5F}"/>
          </ac:spMkLst>
        </pc:spChg>
        <pc:spChg chg="mod">
          <ac:chgData name="Frances Meek" userId="f3af35cc-3229-46e1-af36-3525661cfbd3" providerId="ADAL" clId="{5FF33CF7-9EE8-4449-9798-DCA8FC06FC35}" dt="2021-10-01T21:19:30.627" v="1852" actId="20577"/>
          <ac:spMkLst>
            <pc:docMk/>
            <pc:sldMk cId="3708955734" sldId="309"/>
            <ac:spMk id="11" creationId="{DB509048-3EF1-4722-89BE-6164BA347C92}"/>
          </ac:spMkLst>
        </pc:spChg>
        <pc:spChg chg="mod">
          <ac:chgData name="Frances Meek" userId="f3af35cc-3229-46e1-af36-3525661cfbd3" providerId="ADAL" clId="{5FF33CF7-9EE8-4449-9798-DCA8FC06FC35}" dt="2021-10-01T18:50:59.974" v="21" actId="114"/>
          <ac:spMkLst>
            <pc:docMk/>
            <pc:sldMk cId="3708955734" sldId="309"/>
            <ac:spMk id="12" creationId="{81B891C4-24F4-45EE-AD07-37FC28ECAD34}"/>
          </ac:spMkLst>
        </pc:spChg>
      </pc:sldChg>
      <pc:sldChg chg="modSp mod">
        <pc:chgData name="Frances Meek" userId="f3af35cc-3229-46e1-af36-3525661cfbd3" providerId="ADAL" clId="{5FF33CF7-9EE8-4449-9798-DCA8FC06FC35}" dt="2021-10-01T20:56:45.697" v="1641" actId="14100"/>
        <pc:sldMkLst>
          <pc:docMk/>
          <pc:sldMk cId="624443997" sldId="311"/>
        </pc:sldMkLst>
        <pc:picChg chg="mod">
          <ac:chgData name="Frances Meek" userId="f3af35cc-3229-46e1-af36-3525661cfbd3" providerId="ADAL" clId="{5FF33CF7-9EE8-4449-9798-DCA8FC06FC35}" dt="2021-10-01T20:56:37.641" v="1637" actId="1076"/>
          <ac:picMkLst>
            <pc:docMk/>
            <pc:sldMk cId="624443997" sldId="311"/>
            <ac:picMk id="5" creationId="{8626ABBA-092C-403F-8D29-365ABE100811}"/>
          </ac:picMkLst>
        </pc:picChg>
        <pc:picChg chg="mod">
          <ac:chgData name="Frances Meek" userId="f3af35cc-3229-46e1-af36-3525661cfbd3" providerId="ADAL" clId="{5FF33CF7-9EE8-4449-9798-DCA8FC06FC35}" dt="2021-10-01T20:56:40.704" v="1639" actId="14100"/>
          <ac:picMkLst>
            <pc:docMk/>
            <pc:sldMk cId="624443997" sldId="311"/>
            <ac:picMk id="7" creationId="{B655F7DE-78ED-4F7C-AE1A-7A3FE0009538}"/>
          </ac:picMkLst>
        </pc:picChg>
        <pc:picChg chg="mod">
          <ac:chgData name="Frances Meek" userId="f3af35cc-3229-46e1-af36-3525661cfbd3" providerId="ADAL" clId="{5FF33CF7-9EE8-4449-9798-DCA8FC06FC35}" dt="2021-10-01T20:56:45.697" v="1641" actId="14100"/>
          <ac:picMkLst>
            <pc:docMk/>
            <pc:sldMk cId="624443997" sldId="311"/>
            <ac:picMk id="9" creationId="{5371B6C4-C559-42E5-AD63-BE2CA4076C02}"/>
          </ac:picMkLst>
        </pc:picChg>
      </pc:sldChg>
      <pc:sldChg chg="addSp delSp modSp mod">
        <pc:chgData name="Frances Meek" userId="f3af35cc-3229-46e1-af36-3525661cfbd3" providerId="ADAL" clId="{5FF33CF7-9EE8-4449-9798-DCA8FC06FC35}" dt="2021-10-01T20:57:12.350" v="1646" actId="1076"/>
        <pc:sldMkLst>
          <pc:docMk/>
          <pc:sldMk cId="1047197587" sldId="312"/>
        </pc:sldMkLst>
        <pc:picChg chg="add mod">
          <ac:chgData name="Frances Meek" userId="f3af35cc-3229-46e1-af36-3525661cfbd3" providerId="ADAL" clId="{5FF33CF7-9EE8-4449-9798-DCA8FC06FC35}" dt="2021-10-01T20:56:58.439" v="1643" actId="692"/>
          <ac:picMkLst>
            <pc:docMk/>
            <pc:sldMk cId="1047197587" sldId="312"/>
            <ac:picMk id="6" creationId="{B386059C-8071-47E5-BBB0-FCBCE94ACDE6}"/>
          </ac:picMkLst>
        </pc:picChg>
        <pc:picChg chg="del">
          <ac:chgData name="Frances Meek" userId="f3af35cc-3229-46e1-af36-3525661cfbd3" providerId="ADAL" clId="{5FF33CF7-9EE8-4449-9798-DCA8FC06FC35}" dt="2021-10-01T20:57:09.340" v="1645" actId="478"/>
          <ac:picMkLst>
            <pc:docMk/>
            <pc:sldMk cId="1047197587" sldId="312"/>
            <ac:picMk id="7" creationId="{375F1E8C-CF4C-42A5-A238-9B4708141C3B}"/>
          </ac:picMkLst>
        </pc:picChg>
        <pc:picChg chg="add mod">
          <ac:chgData name="Frances Meek" userId="f3af35cc-3229-46e1-af36-3525661cfbd3" providerId="ADAL" clId="{5FF33CF7-9EE8-4449-9798-DCA8FC06FC35}" dt="2021-10-01T20:57:12.350" v="1646" actId="1076"/>
          <ac:picMkLst>
            <pc:docMk/>
            <pc:sldMk cId="1047197587" sldId="312"/>
            <ac:picMk id="8" creationId="{9885E21E-C97C-4FD6-A4ED-9BD14014EEF2}"/>
          </ac:picMkLst>
        </pc:picChg>
      </pc:sldChg>
      <pc:sldChg chg="addSp delSp modSp mod modNotesTx">
        <pc:chgData name="Frances Meek" userId="f3af35cc-3229-46e1-af36-3525661cfbd3" providerId="ADAL" clId="{5FF33CF7-9EE8-4449-9798-DCA8FC06FC35}" dt="2021-10-01T21:00:24.137" v="1678" actId="14100"/>
        <pc:sldMkLst>
          <pc:docMk/>
          <pc:sldMk cId="245822467" sldId="313"/>
        </pc:sldMkLst>
        <pc:spChg chg="mod">
          <ac:chgData name="Frances Meek" userId="f3af35cc-3229-46e1-af36-3525661cfbd3" providerId="ADAL" clId="{5FF33CF7-9EE8-4449-9798-DCA8FC06FC35}" dt="2021-10-01T21:00:24.137" v="1678" actId="14100"/>
          <ac:spMkLst>
            <pc:docMk/>
            <pc:sldMk cId="245822467" sldId="313"/>
            <ac:spMk id="2" creationId="{339C6A5C-0C54-4CCD-91C8-A0140CE21213}"/>
          </ac:spMkLst>
        </pc:spChg>
        <pc:spChg chg="del mod">
          <ac:chgData name="Frances Meek" userId="f3af35cc-3229-46e1-af36-3525661cfbd3" providerId="ADAL" clId="{5FF33CF7-9EE8-4449-9798-DCA8FC06FC35}" dt="2021-10-01T20:57:54.766" v="1651" actId="21"/>
          <ac:spMkLst>
            <pc:docMk/>
            <pc:sldMk cId="245822467" sldId="313"/>
            <ac:spMk id="5" creationId="{02AB1693-BB46-4FF8-A74F-94330B2A4560}"/>
          </ac:spMkLst>
        </pc:spChg>
        <pc:spChg chg="add del mod">
          <ac:chgData name="Frances Meek" userId="f3af35cc-3229-46e1-af36-3525661cfbd3" providerId="ADAL" clId="{5FF33CF7-9EE8-4449-9798-DCA8FC06FC35}" dt="2021-10-01T20:58:04.594" v="1653"/>
          <ac:spMkLst>
            <pc:docMk/>
            <pc:sldMk cId="245822467" sldId="313"/>
            <ac:spMk id="6" creationId="{1C49CC58-DFF0-4AD7-B3EB-B57FDB325934}"/>
          </ac:spMkLst>
        </pc:spChg>
        <pc:spChg chg="add mod">
          <ac:chgData name="Frances Meek" userId="f3af35cc-3229-46e1-af36-3525661cfbd3" providerId="ADAL" clId="{5FF33CF7-9EE8-4449-9798-DCA8FC06FC35}" dt="2021-10-01T20:58:27.484" v="1659" actId="21"/>
          <ac:spMkLst>
            <pc:docMk/>
            <pc:sldMk cId="245822467" sldId="313"/>
            <ac:spMk id="7" creationId="{7E0E28CE-26BF-4958-B106-711EE45A20E0}"/>
          </ac:spMkLst>
        </pc:spChg>
        <pc:graphicFrameChg chg="mod">
          <ac:chgData name="Frances Meek" userId="f3af35cc-3229-46e1-af36-3525661cfbd3" providerId="ADAL" clId="{5FF33CF7-9EE8-4449-9798-DCA8FC06FC35}" dt="2021-10-01T20:58:54.235" v="1667"/>
          <ac:graphicFrameMkLst>
            <pc:docMk/>
            <pc:sldMk cId="245822467" sldId="313"/>
            <ac:graphicFrameMk id="4" creationId="{22EA6C14-311A-4630-8E25-A6481F938CA2}"/>
          </ac:graphicFrameMkLst>
        </pc:graphicFrameChg>
      </pc:sldChg>
      <pc:sldChg chg="modSp mod">
        <pc:chgData name="Frances Meek" userId="f3af35cc-3229-46e1-af36-3525661cfbd3" providerId="ADAL" clId="{5FF33CF7-9EE8-4449-9798-DCA8FC06FC35}" dt="2021-10-01T20:59:15.705" v="1669" actId="14100"/>
        <pc:sldMkLst>
          <pc:docMk/>
          <pc:sldMk cId="3244953770" sldId="314"/>
        </pc:sldMkLst>
        <pc:picChg chg="mod">
          <ac:chgData name="Frances Meek" userId="f3af35cc-3229-46e1-af36-3525661cfbd3" providerId="ADAL" clId="{5FF33CF7-9EE8-4449-9798-DCA8FC06FC35}" dt="2021-10-01T20:59:15.705" v="1669" actId="14100"/>
          <ac:picMkLst>
            <pc:docMk/>
            <pc:sldMk cId="3244953770" sldId="314"/>
            <ac:picMk id="5" creationId="{1E18F91C-03AF-457B-8199-9E512E9E0B54}"/>
          </ac:picMkLst>
        </pc:picChg>
      </pc:sldChg>
      <pc:sldChg chg="modSp mod">
        <pc:chgData name="Frances Meek" userId="f3af35cc-3229-46e1-af36-3525661cfbd3" providerId="ADAL" clId="{5FF33CF7-9EE8-4449-9798-DCA8FC06FC35}" dt="2021-10-01T21:00:58.526" v="1684" actId="14100"/>
        <pc:sldMkLst>
          <pc:docMk/>
          <pc:sldMk cId="1580431865" sldId="315"/>
        </pc:sldMkLst>
        <pc:spChg chg="mod">
          <ac:chgData name="Frances Meek" userId="f3af35cc-3229-46e1-af36-3525661cfbd3" providerId="ADAL" clId="{5FF33CF7-9EE8-4449-9798-DCA8FC06FC35}" dt="2021-10-01T21:00:52.701" v="1683" actId="255"/>
          <ac:spMkLst>
            <pc:docMk/>
            <pc:sldMk cId="1580431865" sldId="315"/>
            <ac:spMk id="3" creationId="{029E9F2A-7AA9-49DB-A8AD-585D6506D1D7}"/>
          </ac:spMkLst>
        </pc:spChg>
        <pc:spChg chg="mod">
          <ac:chgData name="Frances Meek" userId="f3af35cc-3229-46e1-af36-3525661cfbd3" providerId="ADAL" clId="{5FF33CF7-9EE8-4449-9798-DCA8FC06FC35}" dt="2021-10-01T21:00:00.413" v="1676" actId="1076"/>
          <ac:spMkLst>
            <pc:docMk/>
            <pc:sldMk cId="1580431865" sldId="315"/>
            <ac:spMk id="7" creationId="{4A264123-1EA8-47F7-A4BC-336FFFFC67F1}"/>
          </ac:spMkLst>
        </pc:spChg>
        <pc:picChg chg="mod">
          <ac:chgData name="Frances Meek" userId="f3af35cc-3229-46e1-af36-3525661cfbd3" providerId="ADAL" clId="{5FF33CF7-9EE8-4449-9798-DCA8FC06FC35}" dt="2021-10-01T21:00:58.526" v="1684" actId="14100"/>
          <ac:picMkLst>
            <pc:docMk/>
            <pc:sldMk cId="1580431865" sldId="315"/>
            <ac:picMk id="6" creationId="{E1EF5711-CB2A-40DD-A79A-CDEF6BD0E9A3}"/>
          </ac:picMkLst>
        </pc:picChg>
      </pc:sldChg>
      <pc:sldChg chg="addSp delSp modSp mod">
        <pc:chgData name="Frances Meek" userId="f3af35cc-3229-46e1-af36-3525661cfbd3" providerId="ADAL" clId="{5FF33CF7-9EE8-4449-9798-DCA8FC06FC35}" dt="2021-10-01T21:02:09.005" v="1695" actId="20577"/>
        <pc:sldMkLst>
          <pc:docMk/>
          <pc:sldMk cId="2599408954" sldId="316"/>
        </pc:sldMkLst>
        <pc:spChg chg="mod">
          <ac:chgData name="Frances Meek" userId="f3af35cc-3229-46e1-af36-3525661cfbd3" providerId="ADAL" clId="{5FF33CF7-9EE8-4449-9798-DCA8FC06FC35}" dt="2021-10-01T21:01:25.645" v="1686" actId="255"/>
          <ac:spMkLst>
            <pc:docMk/>
            <pc:sldMk cId="2599408954" sldId="316"/>
            <ac:spMk id="2" creationId="{82E25376-13C8-4631-A1AF-E3438CC5D991}"/>
          </ac:spMkLst>
        </pc:spChg>
        <pc:spChg chg="mod">
          <ac:chgData name="Frances Meek" userId="f3af35cc-3229-46e1-af36-3525661cfbd3" providerId="ADAL" clId="{5FF33CF7-9EE8-4449-9798-DCA8FC06FC35}" dt="2021-10-01T21:02:09.005" v="1695" actId="20577"/>
          <ac:spMkLst>
            <pc:docMk/>
            <pc:sldMk cId="2599408954" sldId="316"/>
            <ac:spMk id="6" creationId="{3CCCCC74-F50E-4C98-AA55-43BA5A3D67FA}"/>
          </ac:spMkLst>
        </pc:spChg>
        <pc:graphicFrameChg chg="add del mod">
          <ac:chgData name="Frances Meek" userId="f3af35cc-3229-46e1-af36-3525661cfbd3" providerId="ADAL" clId="{5FF33CF7-9EE8-4449-9798-DCA8FC06FC35}" dt="2021-10-01T21:01:52.375" v="1694" actId="14100"/>
          <ac:graphicFrameMkLst>
            <pc:docMk/>
            <pc:sldMk cId="2599408954" sldId="316"/>
            <ac:graphicFrameMk id="5" creationId="{0AE7A2E0-5BD1-4D25-9A8A-9E35EF425DD2}"/>
          </ac:graphicFrameMkLst>
        </pc:graphicFrameChg>
      </pc:sldChg>
      <pc:sldChg chg="addSp delSp modSp mod ord">
        <pc:chgData name="Frances Meek" userId="f3af35cc-3229-46e1-af36-3525661cfbd3" providerId="ADAL" clId="{5FF33CF7-9EE8-4449-9798-DCA8FC06FC35}" dt="2021-10-01T21:49:46.274" v="2496" actId="692"/>
        <pc:sldMkLst>
          <pc:docMk/>
          <pc:sldMk cId="251413943" sldId="317"/>
        </pc:sldMkLst>
        <pc:spChg chg="add mod">
          <ac:chgData name="Frances Meek" userId="f3af35cc-3229-46e1-af36-3525661cfbd3" providerId="ADAL" clId="{5FF33CF7-9EE8-4449-9798-DCA8FC06FC35}" dt="2021-10-01T21:11:36.608" v="1779" actId="1076"/>
          <ac:spMkLst>
            <pc:docMk/>
            <pc:sldMk cId="251413943" sldId="317"/>
            <ac:spMk id="3" creationId="{CB028EA6-D894-47C6-ACB0-B07AA07E938D}"/>
          </ac:spMkLst>
        </pc:spChg>
        <pc:spChg chg="add mod">
          <ac:chgData name="Frances Meek" userId="f3af35cc-3229-46e1-af36-3525661cfbd3" providerId="ADAL" clId="{5FF33CF7-9EE8-4449-9798-DCA8FC06FC35}" dt="2021-10-01T21:11:55.337" v="1782" actId="1076"/>
          <ac:spMkLst>
            <pc:docMk/>
            <pc:sldMk cId="251413943" sldId="317"/>
            <ac:spMk id="4" creationId="{20CEB012-6C95-4CE2-9EAA-FC592D5F30C8}"/>
          </ac:spMkLst>
        </pc:spChg>
        <pc:spChg chg="add mod">
          <ac:chgData name="Frances Meek" userId="f3af35cc-3229-46e1-af36-3525661cfbd3" providerId="ADAL" clId="{5FF33CF7-9EE8-4449-9798-DCA8FC06FC35}" dt="2021-10-01T21:11:25.079" v="1777" actId="1076"/>
          <ac:spMkLst>
            <pc:docMk/>
            <pc:sldMk cId="251413943" sldId="317"/>
            <ac:spMk id="5" creationId="{7ED1B552-BE5C-4634-BEB4-B8AE61C92DEC}"/>
          </ac:spMkLst>
        </pc:spChg>
        <pc:spChg chg="mod">
          <ac:chgData name="Frances Meek" userId="f3af35cc-3229-46e1-af36-3525661cfbd3" providerId="ADAL" clId="{5FF33CF7-9EE8-4449-9798-DCA8FC06FC35}" dt="2021-10-01T19:38:53.418" v="615" actId="1076"/>
          <ac:spMkLst>
            <pc:docMk/>
            <pc:sldMk cId="251413943" sldId="317"/>
            <ac:spMk id="7" creationId="{64322236-CE61-413C-8B87-D44C4AAE5C3C}"/>
          </ac:spMkLst>
        </pc:spChg>
        <pc:spChg chg="add mod">
          <ac:chgData name="Frances Meek" userId="f3af35cc-3229-46e1-af36-3525661cfbd3" providerId="ADAL" clId="{5FF33CF7-9EE8-4449-9798-DCA8FC06FC35}" dt="2021-10-01T21:10:48.554" v="1774" actId="1076"/>
          <ac:spMkLst>
            <pc:docMk/>
            <pc:sldMk cId="251413943" sldId="317"/>
            <ac:spMk id="8" creationId="{7B296115-D8AE-49F5-ADE5-670B6BEEC401}"/>
          </ac:spMkLst>
        </pc:spChg>
        <pc:spChg chg="mod">
          <ac:chgData name="Frances Meek" userId="f3af35cc-3229-46e1-af36-3525661cfbd3" providerId="ADAL" clId="{5FF33CF7-9EE8-4449-9798-DCA8FC06FC35}" dt="2021-10-01T21:12:33.143" v="1786" actId="1076"/>
          <ac:spMkLst>
            <pc:docMk/>
            <pc:sldMk cId="251413943" sldId="317"/>
            <ac:spMk id="10" creationId="{5A81F6F8-3990-4AFE-90FE-AF170FD042FF}"/>
          </ac:spMkLst>
        </pc:spChg>
        <pc:spChg chg="add mod">
          <ac:chgData name="Frances Meek" userId="f3af35cc-3229-46e1-af36-3525661cfbd3" providerId="ADAL" clId="{5FF33CF7-9EE8-4449-9798-DCA8FC06FC35}" dt="2021-10-01T21:11:51.964" v="1781" actId="1076"/>
          <ac:spMkLst>
            <pc:docMk/>
            <pc:sldMk cId="251413943" sldId="317"/>
            <ac:spMk id="11" creationId="{95B576E4-BB69-4062-A2A4-688D5AC791B4}"/>
          </ac:spMkLst>
        </pc:spChg>
        <pc:spChg chg="add mod">
          <ac:chgData name="Frances Meek" userId="f3af35cc-3229-46e1-af36-3525661cfbd3" providerId="ADAL" clId="{5FF33CF7-9EE8-4449-9798-DCA8FC06FC35}" dt="2021-10-01T21:12:05.606" v="1783" actId="1076"/>
          <ac:spMkLst>
            <pc:docMk/>
            <pc:sldMk cId="251413943" sldId="317"/>
            <ac:spMk id="12" creationId="{1718A4B9-4EF9-4E3F-A903-EA8816C5294C}"/>
          </ac:spMkLst>
        </pc:spChg>
        <pc:spChg chg="add del mod">
          <ac:chgData name="Frances Meek" userId="f3af35cc-3229-46e1-af36-3525661cfbd3" providerId="ADAL" clId="{5FF33CF7-9EE8-4449-9798-DCA8FC06FC35}" dt="2021-10-01T21:48:23.688" v="2485" actId="478"/>
          <ac:spMkLst>
            <pc:docMk/>
            <pc:sldMk cId="251413943" sldId="317"/>
            <ac:spMk id="13" creationId="{46DFE007-E83A-44F5-99CA-4C328FD38434}"/>
          </ac:spMkLst>
        </pc:spChg>
        <pc:spChg chg="add mod">
          <ac:chgData name="Frances Meek" userId="f3af35cc-3229-46e1-af36-3525661cfbd3" providerId="ADAL" clId="{5FF33CF7-9EE8-4449-9798-DCA8FC06FC35}" dt="2021-10-01T21:48:58.918" v="2488" actId="692"/>
          <ac:spMkLst>
            <pc:docMk/>
            <pc:sldMk cId="251413943" sldId="317"/>
            <ac:spMk id="16" creationId="{67C1C85F-B79A-47C0-A547-03CB0591C64B}"/>
          </ac:spMkLst>
        </pc:spChg>
        <pc:spChg chg="add del">
          <ac:chgData name="Frances Meek" userId="f3af35cc-3229-46e1-af36-3525661cfbd3" providerId="ADAL" clId="{5FF33CF7-9EE8-4449-9798-DCA8FC06FC35}" dt="2021-10-01T21:49:10.099" v="2490" actId="11529"/>
          <ac:spMkLst>
            <pc:docMk/>
            <pc:sldMk cId="251413943" sldId="317"/>
            <ac:spMk id="17" creationId="{3AC16EA2-A433-407F-AD4C-DBEB329F8A57}"/>
          </ac:spMkLst>
        </pc:spChg>
        <pc:spChg chg="add mod">
          <ac:chgData name="Frances Meek" userId="f3af35cc-3229-46e1-af36-3525661cfbd3" providerId="ADAL" clId="{5FF33CF7-9EE8-4449-9798-DCA8FC06FC35}" dt="2021-10-01T21:49:46.274" v="2496" actId="692"/>
          <ac:spMkLst>
            <pc:docMk/>
            <pc:sldMk cId="251413943" sldId="317"/>
            <ac:spMk id="18" creationId="{D1574AB2-3070-48F5-9817-12D662546441}"/>
          </ac:spMkLst>
        </pc:spChg>
        <pc:picChg chg="mod">
          <ac:chgData name="Frances Meek" userId="f3af35cc-3229-46e1-af36-3525661cfbd3" providerId="ADAL" clId="{5FF33CF7-9EE8-4449-9798-DCA8FC06FC35}" dt="2021-10-01T21:11:29.841" v="1778" actId="1076"/>
          <ac:picMkLst>
            <pc:docMk/>
            <pc:sldMk cId="251413943" sldId="317"/>
            <ac:picMk id="6" creationId="{6E6A1C1D-22E7-49BF-9812-F593DB753190}"/>
          </ac:picMkLst>
        </pc:picChg>
        <pc:picChg chg="mod">
          <ac:chgData name="Frances Meek" userId="f3af35cc-3229-46e1-af36-3525661cfbd3" providerId="ADAL" clId="{5FF33CF7-9EE8-4449-9798-DCA8FC06FC35}" dt="2021-10-01T21:11:45.505" v="1780" actId="1076"/>
          <ac:picMkLst>
            <pc:docMk/>
            <pc:sldMk cId="251413943" sldId="317"/>
            <ac:picMk id="9" creationId="{2F9B8E11-251F-4D10-9C4A-66808346BDB1}"/>
          </ac:picMkLst>
        </pc:picChg>
        <pc:picChg chg="add del">
          <ac:chgData name="Frances Meek" userId="f3af35cc-3229-46e1-af36-3525661cfbd3" providerId="ADAL" clId="{5FF33CF7-9EE8-4449-9798-DCA8FC06FC35}" dt="2021-10-01T19:39:43.602" v="617" actId="22"/>
          <ac:picMkLst>
            <pc:docMk/>
            <pc:sldMk cId="251413943" sldId="317"/>
            <ac:picMk id="15" creationId="{1718EC01-A039-42B2-BCAC-0270B4BC1E73}"/>
          </ac:picMkLst>
        </pc:picChg>
      </pc:sldChg>
      <pc:sldChg chg="modSp mod">
        <pc:chgData name="Frances Meek" userId="f3af35cc-3229-46e1-af36-3525661cfbd3" providerId="ADAL" clId="{5FF33CF7-9EE8-4449-9798-DCA8FC06FC35}" dt="2021-10-01T21:07:40.254" v="1751" actId="14100"/>
        <pc:sldMkLst>
          <pc:docMk/>
          <pc:sldMk cId="22125670" sldId="318"/>
        </pc:sldMkLst>
        <pc:picChg chg="mod">
          <ac:chgData name="Frances Meek" userId="f3af35cc-3229-46e1-af36-3525661cfbd3" providerId="ADAL" clId="{5FF33CF7-9EE8-4449-9798-DCA8FC06FC35}" dt="2021-10-01T21:07:29.150" v="1748" actId="1076"/>
          <ac:picMkLst>
            <pc:docMk/>
            <pc:sldMk cId="22125670" sldId="318"/>
            <ac:picMk id="5" creationId="{D58ACA64-C21D-48AB-B1D3-7B5F2BC3CA3E}"/>
          </ac:picMkLst>
        </pc:picChg>
        <pc:picChg chg="mod">
          <ac:chgData name="Frances Meek" userId="f3af35cc-3229-46e1-af36-3525661cfbd3" providerId="ADAL" clId="{5FF33CF7-9EE8-4449-9798-DCA8FC06FC35}" dt="2021-10-01T21:07:40.254" v="1751" actId="14100"/>
          <ac:picMkLst>
            <pc:docMk/>
            <pc:sldMk cId="22125670" sldId="318"/>
            <ac:picMk id="7" creationId="{C14A15B0-28FC-4DBD-AF29-E62969E3FC63}"/>
          </ac:picMkLst>
        </pc:picChg>
        <pc:picChg chg="mod">
          <ac:chgData name="Frances Meek" userId="f3af35cc-3229-46e1-af36-3525661cfbd3" providerId="ADAL" clId="{5FF33CF7-9EE8-4449-9798-DCA8FC06FC35}" dt="2021-10-01T21:07:36.643" v="1750" actId="14100"/>
          <ac:picMkLst>
            <pc:docMk/>
            <pc:sldMk cId="22125670" sldId="318"/>
            <ac:picMk id="9" creationId="{8E41B1B0-F772-4ED8-A9B5-5367AF57E308}"/>
          </ac:picMkLst>
        </pc:picChg>
      </pc:sldChg>
      <pc:sldChg chg="modSp mod">
        <pc:chgData name="Frances Meek" userId="f3af35cc-3229-46e1-af36-3525661cfbd3" providerId="ADAL" clId="{5FF33CF7-9EE8-4449-9798-DCA8FC06FC35}" dt="2021-10-01T21:08:31.070" v="1755" actId="255"/>
        <pc:sldMkLst>
          <pc:docMk/>
          <pc:sldMk cId="4038549051" sldId="320"/>
        </pc:sldMkLst>
        <pc:spChg chg="mod">
          <ac:chgData name="Frances Meek" userId="f3af35cc-3229-46e1-af36-3525661cfbd3" providerId="ADAL" clId="{5FF33CF7-9EE8-4449-9798-DCA8FC06FC35}" dt="2021-10-01T21:08:31.070" v="1755" actId="255"/>
          <ac:spMkLst>
            <pc:docMk/>
            <pc:sldMk cId="4038549051" sldId="320"/>
            <ac:spMk id="6" creationId="{B1321112-EBE5-4C27-AD7D-56E57110B7B6}"/>
          </ac:spMkLst>
        </pc:spChg>
        <pc:picChg chg="mod">
          <ac:chgData name="Frances Meek" userId="f3af35cc-3229-46e1-af36-3525661cfbd3" providerId="ADAL" clId="{5FF33CF7-9EE8-4449-9798-DCA8FC06FC35}" dt="2021-10-01T21:08:16.696" v="1753" actId="14100"/>
          <ac:picMkLst>
            <pc:docMk/>
            <pc:sldMk cId="4038549051" sldId="320"/>
            <ac:picMk id="5" creationId="{8D306642-01FA-447D-AF96-2B05D3445CCD}"/>
          </ac:picMkLst>
        </pc:picChg>
      </pc:sldChg>
      <pc:sldChg chg="addSp delSp modSp mod">
        <pc:chgData name="Frances Meek" userId="f3af35cc-3229-46e1-af36-3525661cfbd3" providerId="ADAL" clId="{5FF33CF7-9EE8-4449-9798-DCA8FC06FC35}" dt="2021-10-01T21:14:24.496" v="1795" actId="255"/>
        <pc:sldMkLst>
          <pc:docMk/>
          <pc:sldMk cId="237547469" sldId="321"/>
        </pc:sldMkLst>
        <pc:spChg chg="add del mod">
          <ac:chgData name="Frances Meek" userId="f3af35cc-3229-46e1-af36-3525661cfbd3" providerId="ADAL" clId="{5FF33CF7-9EE8-4449-9798-DCA8FC06FC35}" dt="2021-10-01T20:17:47.996" v="1176" actId="478"/>
          <ac:spMkLst>
            <pc:docMk/>
            <pc:sldMk cId="237547469" sldId="321"/>
            <ac:spMk id="2" creationId="{BDD1680F-97D9-4A3D-B803-549136F23CF5}"/>
          </ac:spMkLst>
        </pc:spChg>
        <pc:spChg chg="mod">
          <ac:chgData name="Frances Meek" userId="f3af35cc-3229-46e1-af36-3525661cfbd3" providerId="ADAL" clId="{5FF33CF7-9EE8-4449-9798-DCA8FC06FC35}" dt="2021-10-01T21:14:24.496" v="1795" actId="255"/>
          <ac:spMkLst>
            <pc:docMk/>
            <pc:sldMk cId="237547469" sldId="321"/>
            <ac:spMk id="3" creationId="{53026BF8-88C5-4E77-A585-015FA22334B0}"/>
          </ac:spMkLst>
        </pc:spChg>
        <pc:spChg chg="add mod">
          <ac:chgData name="Frances Meek" userId="f3af35cc-3229-46e1-af36-3525661cfbd3" providerId="ADAL" clId="{5FF33CF7-9EE8-4449-9798-DCA8FC06FC35}" dt="2021-10-01T20:18:25.614" v="1183" actId="1076"/>
          <ac:spMkLst>
            <pc:docMk/>
            <pc:sldMk cId="237547469" sldId="321"/>
            <ac:spMk id="4" creationId="{F440D312-FDE5-48A2-8EC5-4F552F55E97B}"/>
          </ac:spMkLst>
        </pc:spChg>
        <pc:spChg chg="add mod">
          <ac:chgData name="Frances Meek" userId="f3af35cc-3229-46e1-af36-3525661cfbd3" providerId="ADAL" clId="{5FF33CF7-9EE8-4449-9798-DCA8FC06FC35}" dt="2021-10-01T20:18:32.849" v="1185" actId="14100"/>
          <ac:spMkLst>
            <pc:docMk/>
            <pc:sldMk cId="237547469" sldId="321"/>
            <ac:spMk id="5" creationId="{14E05A01-6C85-4DCD-BD1C-504F1D6C8B4C}"/>
          </ac:spMkLst>
        </pc:spChg>
        <pc:spChg chg="add mod">
          <ac:chgData name="Frances Meek" userId="f3af35cc-3229-46e1-af36-3525661cfbd3" providerId="ADAL" clId="{5FF33CF7-9EE8-4449-9798-DCA8FC06FC35}" dt="2021-10-01T20:19:02.712" v="1189" actId="14100"/>
          <ac:spMkLst>
            <pc:docMk/>
            <pc:sldMk cId="237547469" sldId="321"/>
            <ac:spMk id="7" creationId="{CE93A03A-FB37-4F29-9B80-78098833EA78}"/>
          </ac:spMkLst>
        </pc:spChg>
        <pc:spChg chg="add mod">
          <ac:chgData name="Frances Meek" userId="f3af35cc-3229-46e1-af36-3525661cfbd3" providerId="ADAL" clId="{5FF33CF7-9EE8-4449-9798-DCA8FC06FC35}" dt="2021-10-01T20:18:11.516" v="1181" actId="1076"/>
          <ac:spMkLst>
            <pc:docMk/>
            <pc:sldMk cId="237547469" sldId="321"/>
            <ac:spMk id="8" creationId="{96A17257-3348-4A8E-982A-2CE8ABE52288}"/>
          </ac:spMkLst>
        </pc:spChg>
        <pc:spChg chg="add mod">
          <ac:chgData name="Frances Meek" userId="f3af35cc-3229-46e1-af36-3525661cfbd3" providerId="ADAL" clId="{5FF33CF7-9EE8-4449-9798-DCA8FC06FC35}" dt="2021-10-01T20:19:37.947" v="1191" actId="14100"/>
          <ac:spMkLst>
            <pc:docMk/>
            <pc:sldMk cId="237547469" sldId="321"/>
            <ac:spMk id="9" creationId="{DCAB82EF-66F6-41C1-853F-06CC46959131}"/>
          </ac:spMkLst>
        </pc:spChg>
        <pc:spChg chg="add mod">
          <ac:chgData name="Frances Meek" userId="f3af35cc-3229-46e1-af36-3525661cfbd3" providerId="ADAL" clId="{5FF33CF7-9EE8-4449-9798-DCA8FC06FC35}" dt="2021-10-01T20:18:16.146" v="1182" actId="1076"/>
          <ac:spMkLst>
            <pc:docMk/>
            <pc:sldMk cId="237547469" sldId="321"/>
            <ac:spMk id="10" creationId="{25D908DA-502E-4CC7-ACA6-C93695C3F9B1}"/>
          </ac:spMkLst>
        </pc:spChg>
        <pc:spChg chg="add mod">
          <ac:chgData name="Frances Meek" userId="f3af35cc-3229-46e1-af36-3525661cfbd3" providerId="ADAL" clId="{5FF33CF7-9EE8-4449-9798-DCA8FC06FC35}" dt="2021-10-01T20:41:38.829" v="1395" actId="1076"/>
          <ac:spMkLst>
            <pc:docMk/>
            <pc:sldMk cId="237547469" sldId="321"/>
            <ac:spMk id="11" creationId="{09D4683F-9993-41A3-8B1C-9BF03FD2D233}"/>
          </ac:spMkLst>
        </pc:spChg>
        <pc:picChg chg="mod">
          <ac:chgData name="Frances Meek" userId="f3af35cc-3229-46e1-af36-3525661cfbd3" providerId="ADAL" clId="{5FF33CF7-9EE8-4449-9798-DCA8FC06FC35}" dt="2021-10-01T20:41:35.085" v="1394" actId="1076"/>
          <ac:picMkLst>
            <pc:docMk/>
            <pc:sldMk cId="237547469" sldId="321"/>
            <ac:picMk id="6" creationId="{5965583E-7DA7-4757-B8B6-0532293C430C}"/>
          </ac:picMkLst>
        </pc:picChg>
      </pc:sldChg>
      <pc:sldChg chg="addSp modSp mod modNotesTx">
        <pc:chgData name="Frances Meek" userId="f3af35cc-3229-46e1-af36-3525661cfbd3" providerId="ADAL" clId="{5FF33CF7-9EE8-4449-9798-DCA8FC06FC35}" dt="2021-10-01T21:35:04.198" v="2357" actId="20577"/>
        <pc:sldMkLst>
          <pc:docMk/>
          <pc:sldMk cId="2517623484" sldId="322"/>
        </pc:sldMkLst>
        <pc:spChg chg="add mod">
          <ac:chgData name="Frances Meek" userId="f3af35cc-3229-46e1-af36-3525661cfbd3" providerId="ADAL" clId="{5FF33CF7-9EE8-4449-9798-DCA8FC06FC35}" dt="2021-10-01T21:16:40.881" v="1815" actId="1076"/>
          <ac:spMkLst>
            <pc:docMk/>
            <pc:sldMk cId="2517623484" sldId="322"/>
            <ac:spMk id="2" creationId="{1B917CD3-EE75-44AF-AD6A-23DCEE24A514}"/>
          </ac:spMkLst>
        </pc:spChg>
        <pc:spChg chg="mod">
          <ac:chgData name="Frances Meek" userId="f3af35cc-3229-46e1-af36-3525661cfbd3" providerId="ADAL" clId="{5FF33CF7-9EE8-4449-9798-DCA8FC06FC35}" dt="2021-10-01T21:34:15.354" v="2301" actId="1076"/>
          <ac:spMkLst>
            <pc:docMk/>
            <pc:sldMk cId="2517623484" sldId="322"/>
            <ac:spMk id="3" creationId="{45722D7A-CFE6-456C-AD18-41099CAFFBB1}"/>
          </ac:spMkLst>
        </pc:spChg>
        <pc:spChg chg="add mod">
          <ac:chgData name="Frances Meek" userId="f3af35cc-3229-46e1-af36-3525661cfbd3" providerId="ADAL" clId="{5FF33CF7-9EE8-4449-9798-DCA8FC06FC35}" dt="2021-10-01T21:16:50.450" v="1817" actId="14100"/>
          <ac:spMkLst>
            <pc:docMk/>
            <pc:sldMk cId="2517623484" sldId="322"/>
            <ac:spMk id="4" creationId="{5145CE02-71DC-4C6A-AC6E-2B8F61E153A8}"/>
          </ac:spMkLst>
        </pc:spChg>
        <pc:spChg chg="add mod">
          <ac:chgData name="Frances Meek" userId="f3af35cc-3229-46e1-af36-3525661cfbd3" providerId="ADAL" clId="{5FF33CF7-9EE8-4449-9798-DCA8FC06FC35}" dt="2021-10-01T21:16:35.099" v="1813" actId="14100"/>
          <ac:spMkLst>
            <pc:docMk/>
            <pc:sldMk cId="2517623484" sldId="322"/>
            <ac:spMk id="5" creationId="{7DEDD9D4-AE2E-425D-BF60-B16A24BA3B45}"/>
          </ac:spMkLst>
        </pc:spChg>
        <pc:spChg chg="add mod">
          <ac:chgData name="Frances Meek" userId="f3af35cc-3229-46e1-af36-3525661cfbd3" providerId="ADAL" clId="{5FF33CF7-9EE8-4449-9798-DCA8FC06FC35}" dt="2021-10-01T21:16:13.458" v="1810" actId="14100"/>
          <ac:spMkLst>
            <pc:docMk/>
            <pc:sldMk cId="2517623484" sldId="322"/>
            <ac:spMk id="7" creationId="{B59664EB-A95B-4AD6-BA1D-18A2CF72154F}"/>
          </ac:spMkLst>
        </pc:spChg>
        <pc:spChg chg="add mod">
          <ac:chgData name="Frances Meek" userId="f3af35cc-3229-46e1-af36-3525661cfbd3" providerId="ADAL" clId="{5FF33CF7-9EE8-4449-9798-DCA8FC06FC35}" dt="2021-10-01T21:16:24.942" v="1811" actId="1076"/>
          <ac:spMkLst>
            <pc:docMk/>
            <pc:sldMk cId="2517623484" sldId="322"/>
            <ac:spMk id="8" creationId="{A0FBAF3D-4714-40C3-B047-B553B893309F}"/>
          </ac:spMkLst>
        </pc:spChg>
        <pc:spChg chg="add mod">
          <ac:chgData name="Frances Meek" userId="f3af35cc-3229-46e1-af36-3525661cfbd3" providerId="ADAL" clId="{5FF33CF7-9EE8-4449-9798-DCA8FC06FC35}" dt="2021-10-01T21:16:04.095" v="1808" actId="1076"/>
          <ac:spMkLst>
            <pc:docMk/>
            <pc:sldMk cId="2517623484" sldId="322"/>
            <ac:spMk id="9" creationId="{4DFD0146-23A1-4797-BAB1-DFEF3E1FC8E1}"/>
          </ac:spMkLst>
        </pc:spChg>
        <pc:spChg chg="add mod">
          <ac:chgData name="Frances Meek" userId="f3af35cc-3229-46e1-af36-3525661cfbd3" providerId="ADAL" clId="{5FF33CF7-9EE8-4449-9798-DCA8FC06FC35}" dt="2021-10-01T21:15:32.127" v="1805" actId="14100"/>
          <ac:spMkLst>
            <pc:docMk/>
            <pc:sldMk cId="2517623484" sldId="322"/>
            <ac:spMk id="10" creationId="{D1469ACE-82E7-474E-AC3C-D200989532EC}"/>
          </ac:spMkLst>
        </pc:spChg>
        <pc:spChg chg="add mod">
          <ac:chgData name="Frances Meek" userId="f3af35cc-3229-46e1-af36-3525661cfbd3" providerId="ADAL" clId="{5FF33CF7-9EE8-4449-9798-DCA8FC06FC35}" dt="2021-10-01T21:15:37.844" v="1806" actId="1076"/>
          <ac:spMkLst>
            <pc:docMk/>
            <pc:sldMk cId="2517623484" sldId="322"/>
            <ac:spMk id="11" creationId="{7C2BDE51-62BF-41D6-BBE9-84FB5056B7DE}"/>
          </ac:spMkLst>
        </pc:spChg>
        <pc:spChg chg="add mod">
          <ac:chgData name="Frances Meek" userId="f3af35cc-3229-46e1-af36-3525661cfbd3" providerId="ADAL" clId="{5FF33CF7-9EE8-4449-9798-DCA8FC06FC35}" dt="2021-10-01T21:17:06.568" v="1819" actId="1076"/>
          <ac:spMkLst>
            <pc:docMk/>
            <pc:sldMk cId="2517623484" sldId="322"/>
            <ac:spMk id="12" creationId="{B7B146D1-58C9-4CFC-85DB-772DFBC62D5D}"/>
          </ac:spMkLst>
        </pc:spChg>
        <pc:spChg chg="add mod">
          <ac:chgData name="Frances Meek" userId="f3af35cc-3229-46e1-af36-3525661cfbd3" providerId="ADAL" clId="{5FF33CF7-9EE8-4449-9798-DCA8FC06FC35}" dt="2021-10-01T21:14:47.250" v="1798" actId="1076"/>
          <ac:spMkLst>
            <pc:docMk/>
            <pc:sldMk cId="2517623484" sldId="322"/>
            <ac:spMk id="13" creationId="{70ECC99D-B9BA-438C-81A4-E9E3B3EF1B30}"/>
          </ac:spMkLst>
        </pc:spChg>
        <pc:spChg chg="add mod">
          <ac:chgData name="Frances Meek" userId="f3af35cc-3229-46e1-af36-3525661cfbd3" providerId="ADAL" clId="{5FF33CF7-9EE8-4449-9798-DCA8FC06FC35}" dt="2021-10-01T20:47:39.291" v="1446" actId="692"/>
          <ac:spMkLst>
            <pc:docMk/>
            <pc:sldMk cId="2517623484" sldId="322"/>
            <ac:spMk id="14" creationId="{563BBC05-5484-4A5E-B120-DA94471FA05E}"/>
          </ac:spMkLst>
        </pc:spChg>
        <pc:picChg chg="mod">
          <ac:chgData name="Frances Meek" userId="f3af35cc-3229-46e1-af36-3525661cfbd3" providerId="ADAL" clId="{5FF33CF7-9EE8-4449-9798-DCA8FC06FC35}" dt="2021-10-01T21:17:01.537" v="1818" actId="1076"/>
          <ac:picMkLst>
            <pc:docMk/>
            <pc:sldMk cId="2517623484" sldId="322"/>
            <ac:picMk id="6" creationId="{84C12152-3826-48DD-AFF8-60F66D759957}"/>
          </ac:picMkLst>
        </pc:picChg>
      </pc:sldChg>
      <pc:sldChg chg="delSp del mod">
        <pc:chgData name="Frances Meek" userId="f3af35cc-3229-46e1-af36-3525661cfbd3" providerId="ADAL" clId="{5FF33CF7-9EE8-4449-9798-DCA8FC06FC35}" dt="2021-10-01T20:11:40.899" v="1027" actId="47"/>
        <pc:sldMkLst>
          <pc:docMk/>
          <pc:sldMk cId="2452095885" sldId="323"/>
        </pc:sldMkLst>
        <pc:picChg chg="del">
          <ac:chgData name="Frances Meek" userId="f3af35cc-3229-46e1-af36-3525661cfbd3" providerId="ADAL" clId="{5FF33CF7-9EE8-4449-9798-DCA8FC06FC35}" dt="2021-10-01T20:11:26.526" v="1023" actId="21"/>
          <ac:picMkLst>
            <pc:docMk/>
            <pc:sldMk cId="2452095885" sldId="323"/>
            <ac:picMk id="6" creationId="{4E8499D1-7616-438A-8809-6869AB8DBA17}"/>
          </ac:picMkLst>
        </pc:picChg>
      </pc:sldChg>
      <pc:sldChg chg="addSp delSp modSp mod">
        <pc:chgData name="Frances Meek" userId="f3af35cc-3229-46e1-af36-3525661cfbd3" providerId="ADAL" clId="{5FF33CF7-9EE8-4449-9798-DCA8FC06FC35}" dt="2021-10-01T19:30:41.147" v="398" actId="692"/>
        <pc:sldMkLst>
          <pc:docMk/>
          <pc:sldMk cId="2902711210" sldId="324"/>
        </pc:sldMkLst>
        <pc:spChg chg="mod">
          <ac:chgData name="Frances Meek" userId="f3af35cc-3229-46e1-af36-3525661cfbd3" providerId="ADAL" clId="{5FF33CF7-9EE8-4449-9798-DCA8FC06FC35}" dt="2021-10-01T19:25:36.594" v="365" actId="20577"/>
          <ac:spMkLst>
            <pc:docMk/>
            <pc:sldMk cId="2902711210" sldId="324"/>
            <ac:spMk id="2" creationId="{6A47EED4-2CDE-45CA-BED2-A42D444A2AED}"/>
          </ac:spMkLst>
        </pc:spChg>
        <pc:spChg chg="add mod">
          <ac:chgData name="Frances Meek" userId="f3af35cc-3229-46e1-af36-3525661cfbd3" providerId="ADAL" clId="{5FF33CF7-9EE8-4449-9798-DCA8FC06FC35}" dt="2021-10-01T19:28:17.646" v="374" actId="207"/>
          <ac:spMkLst>
            <pc:docMk/>
            <pc:sldMk cId="2902711210" sldId="324"/>
            <ac:spMk id="3" creationId="{047BC788-6094-45C3-8D31-DCD6861E16E9}"/>
          </ac:spMkLst>
        </pc:spChg>
        <pc:spChg chg="del">
          <ac:chgData name="Frances Meek" userId="f3af35cc-3229-46e1-af36-3525661cfbd3" providerId="ADAL" clId="{5FF33CF7-9EE8-4449-9798-DCA8FC06FC35}" dt="2021-10-01T19:25:20.974" v="319" actId="478"/>
          <ac:spMkLst>
            <pc:docMk/>
            <pc:sldMk cId="2902711210" sldId="324"/>
            <ac:spMk id="4" creationId="{8722EBF2-C46C-44EE-9C62-EB3BB03D7DF8}"/>
          </ac:spMkLst>
        </pc:spChg>
        <pc:spChg chg="add del mod">
          <ac:chgData name="Frances Meek" userId="f3af35cc-3229-46e1-af36-3525661cfbd3" providerId="ADAL" clId="{5FF33CF7-9EE8-4449-9798-DCA8FC06FC35}" dt="2021-10-01T19:29:24.902" v="388" actId="11529"/>
          <ac:spMkLst>
            <pc:docMk/>
            <pc:sldMk cId="2902711210" sldId="324"/>
            <ac:spMk id="5" creationId="{69A0445E-EB84-43A5-B73F-95FEAF25DBC4}"/>
          </ac:spMkLst>
        </pc:spChg>
        <pc:spChg chg="add mod">
          <ac:chgData name="Frances Meek" userId="f3af35cc-3229-46e1-af36-3525661cfbd3" providerId="ADAL" clId="{5FF33CF7-9EE8-4449-9798-DCA8FC06FC35}" dt="2021-10-01T19:29:45.653" v="391" actId="692"/>
          <ac:spMkLst>
            <pc:docMk/>
            <pc:sldMk cId="2902711210" sldId="324"/>
            <ac:spMk id="7" creationId="{AD3F86C2-F5F1-4BB6-8FA3-8EEFBE2AEE31}"/>
          </ac:spMkLst>
        </pc:spChg>
        <pc:spChg chg="add mod">
          <ac:chgData name="Frances Meek" userId="f3af35cc-3229-46e1-af36-3525661cfbd3" providerId="ADAL" clId="{5FF33CF7-9EE8-4449-9798-DCA8FC06FC35}" dt="2021-10-01T19:30:17.773" v="395" actId="14100"/>
          <ac:spMkLst>
            <pc:docMk/>
            <pc:sldMk cId="2902711210" sldId="324"/>
            <ac:spMk id="8" creationId="{1DBB9D47-7A27-4593-927B-D03877426231}"/>
          </ac:spMkLst>
        </pc:spChg>
        <pc:spChg chg="add mod">
          <ac:chgData name="Frances Meek" userId="f3af35cc-3229-46e1-af36-3525661cfbd3" providerId="ADAL" clId="{5FF33CF7-9EE8-4449-9798-DCA8FC06FC35}" dt="2021-10-01T19:30:41.147" v="398" actId="692"/>
          <ac:spMkLst>
            <pc:docMk/>
            <pc:sldMk cId="2902711210" sldId="324"/>
            <ac:spMk id="9" creationId="{C362A8FE-228C-4A1D-B76E-BBD5421E1E45}"/>
          </ac:spMkLst>
        </pc:spChg>
        <pc:picChg chg="mod">
          <ac:chgData name="Frances Meek" userId="f3af35cc-3229-46e1-af36-3525661cfbd3" providerId="ADAL" clId="{5FF33CF7-9EE8-4449-9798-DCA8FC06FC35}" dt="2021-10-01T19:28:42.069" v="382" actId="692"/>
          <ac:picMkLst>
            <pc:docMk/>
            <pc:sldMk cId="2902711210" sldId="324"/>
            <ac:picMk id="6" creationId="{ED162274-B3A2-43EF-B1CB-34CD60D894CA}"/>
          </ac:picMkLst>
        </pc:picChg>
      </pc:sldChg>
      <pc:sldChg chg="addSp delSp modSp mod modNotesTx">
        <pc:chgData name="Frances Meek" userId="f3af35cc-3229-46e1-af36-3525661cfbd3" providerId="ADAL" clId="{5FF33CF7-9EE8-4449-9798-DCA8FC06FC35}" dt="2021-10-01T21:39:27.184" v="2484" actId="20577"/>
        <pc:sldMkLst>
          <pc:docMk/>
          <pc:sldMk cId="1062698810" sldId="325"/>
        </pc:sldMkLst>
        <pc:spChg chg="add del mod">
          <ac:chgData name="Frances Meek" userId="f3af35cc-3229-46e1-af36-3525661cfbd3" providerId="ADAL" clId="{5FF33CF7-9EE8-4449-9798-DCA8FC06FC35}" dt="2021-10-01T19:04:15.943" v="164" actId="478"/>
          <ac:spMkLst>
            <pc:docMk/>
            <pc:sldMk cId="1062698810" sldId="325"/>
            <ac:spMk id="3" creationId="{B10EA4C2-F43C-41A3-B3A8-36EB5CD4C12D}"/>
          </ac:spMkLst>
        </pc:spChg>
        <pc:spChg chg="mod">
          <ac:chgData name="Frances Meek" userId="f3af35cc-3229-46e1-af36-3525661cfbd3" providerId="ADAL" clId="{5FF33CF7-9EE8-4449-9798-DCA8FC06FC35}" dt="2021-10-01T18:57:24.284" v="106" actId="20577"/>
          <ac:spMkLst>
            <pc:docMk/>
            <pc:sldMk cId="1062698810" sldId="325"/>
            <ac:spMk id="5" creationId="{E229CBF3-F568-42CA-9337-D806A0B7AD6C}"/>
          </ac:spMkLst>
        </pc:spChg>
        <pc:spChg chg="mod">
          <ac:chgData name="Frances Meek" userId="f3af35cc-3229-46e1-af36-3525661cfbd3" providerId="ADAL" clId="{5FF33CF7-9EE8-4449-9798-DCA8FC06FC35}" dt="2021-10-01T19:03:24.120" v="149" actId="1076"/>
          <ac:spMkLst>
            <pc:docMk/>
            <pc:sldMk cId="1062698810" sldId="325"/>
            <ac:spMk id="6" creationId="{DD1C010A-2A4D-473B-8F49-DB689EA74ABF}"/>
          </ac:spMkLst>
        </pc:spChg>
        <pc:spChg chg="mod">
          <ac:chgData name="Frances Meek" userId="f3af35cc-3229-46e1-af36-3525661cfbd3" providerId="ADAL" clId="{5FF33CF7-9EE8-4449-9798-DCA8FC06FC35}" dt="2021-10-01T18:52:38.221" v="39" actId="20577"/>
          <ac:spMkLst>
            <pc:docMk/>
            <pc:sldMk cId="1062698810" sldId="325"/>
            <ac:spMk id="7" creationId="{155ADC41-027A-4E07-98F2-99F8E60591D4}"/>
          </ac:spMkLst>
        </pc:spChg>
        <pc:spChg chg="mod">
          <ac:chgData name="Frances Meek" userId="f3af35cc-3229-46e1-af36-3525661cfbd3" providerId="ADAL" clId="{5FF33CF7-9EE8-4449-9798-DCA8FC06FC35}" dt="2021-10-01T21:39:27.184" v="2484" actId="20577"/>
          <ac:spMkLst>
            <pc:docMk/>
            <pc:sldMk cId="1062698810" sldId="325"/>
            <ac:spMk id="8" creationId="{8358F7EC-0F6B-4128-9C4B-F4D34473FA4C}"/>
          </ac:spMkLst>
        </pc:spChg>
        <pc:spChg chg="mod">
          <ac:chgData name="Frances Meek" userId="f3af35cc-3229-46e1-af36-3525661cfbd3" providerId="ADAL" clId="{5FF33CF7-9EE8-4449-9798-DCA8FC06FC35}" dt="2021-10-01T19:03:36.384" v="151" actId="1076"/>
          <ac:spMkLst>
            <pc:docMk/>
            <pc:sldMk cId="1062698810" sldId="325"/>
            <ac:spMk id="9" creationId="{3423FEB7-3D08-40FB-A6BD-B88D63E78DAA}"/>
          </ac:spMkLst>
        </pc:spChg>
        <pc:spChg chg="mod">
          <ac:chgData name="Frances Meek" userId="f3af35cc-3229-46e1-af36-3525661cfbd3" providerId="ADAL" clId="{5FF33CF7-9EE8-4449-9798-DCA8FC06FC35}" dt="2021-10-01T19:06:04.109" v="181" actId="313"/>
          <ac:spMkLst>
            <pc:docMk/>
            <pc:sldMk cId="1062698810" sldId="325"/>
            <ac:spMk id="10" creationId="{C6F8F9DA-0179-4BE3-809D-66F7E4E7C714}"/>
          </ac:spMkLst>
        </pc:spChg>
        <pc:spChg chg="mod">
          <ac:chgData name="Frances Meek" userId="f3af35cc-3229-46e1-af36-3525661cfbd3" providerId="ADAL" clId="{5FF33CF7-9EE8-4449-9798-DCA8FC06FC35}" dt="2021-10-01T19:03:28.952" v="150" actId="1076"/>
          <ac:spMkLst>
            <pc:docMk/>
            <pc:sldMk cId="1062698810" sldId="325"/>
            <ac:spMk id="11" creationId="{23A7FB4D-298A-47F2-A0DB-77C98C89E54A}"/>
          </ac:spMkLst>
        </pc:spChg>
        <pc:spChg chg="mod">
          <ac:chgData name="Frances Meek" userId="f3af35cc-3229-46e1-af36-3525661cfbd3" providerId="ADAL" clId="{5FF33CF7-9EE8-4449-9798-DCA8FC06FC35}" dt="2021-10-01T18:57:43.386" v="120" actId="20577"/>
          <ac:spMkLst>
            <pc:docMk/>
            <pc:sldMk cId="1062698810" sldId="325"/>
            <ac:spMk id="12" creationId="{4EB0A3D1-D89C-458B-A826-9C13D56225B1}"/>
          </ac:spMkLst>
        </pc:spChg>
        <pc:spChg chg="mod">
          <ac:chgData name="Frances Meek" userId="f3af35cc-3229-46e1-af36-3525661cfbd3" providerId="ADAL" clId="{5FF33CF7-9EE8-4449-9798-DCA8FC06FC35}" dt="2021-10-01T18:57:39.589" v="116" actId="20577"/>
          <ac:spMkLst>
            <pc:docMk/>
            <pc:sldMk cId="1062698810" sldId="325"/>
            <ac:spMk id="13" creationId="{6CB20707-D48B-4564-93DC-70C45D5D0BC0}"/>
          </ac:spMkLst>
        </pc:spChg>
      </pc:sldChg>
      <pc:sldChg chg="modSp mod modNotesTx">
        <pc:chgData name="Frances Meek" userId="f3af35cc-3229-46e1-af36-3525661cfbd3" providerId="ADAL" clId="{5FF33CF7-9EE8-4449-9798-DCA8FC06FC35}" dt="2021-10-01T21:33:23.556" v="2299" actId="20577"/>
        <pc:sldMkLst>
          <pc:docMk/>
          <pc:sldMk cId="226709999" sldId="326"/>
        </pc:sldMkLst>
        <pc:spChg chg="mod">
          <ac:chgData name="Frances Meek" userId="f3af35cc-3229-46e1-af36-3525661cfbd3" providerId="ADAL" clId="{5FF33CF7-9EE8-4449-9798-DCA8FC06FC35}" dt="2021-10-01T21:14:00.739" v="1793" actId="14100"/>
          <ac:spMkLst>
            <pc:docMk/>
            <pc:sldMk cId="226709999" sldId="326"/>
            <ac:spMk id="2" creationId="{0FF833C2-C109-4047-B981-3C3A299E1261}"/>
          </ac:spMkLst>
        </pc:spChg>
        <pc:spChg chg="mod">
          <ac:chgData name="Frances Meek" userId="f3af35cc-3229-46e1-af36-3525661cfbd3" providerId="ADAL" clId="{5FF33CF7-9EE8-4449-9798-DCA8FC06FC35}" dt="2021-10-01T21:30:11.242" v="2211" actId="21"/>
          <ac:spMkLst>
            <pc:docMk/>
            <pc:sldMk cId="226709999" sldId="326"/>
            <ac:spMk id="6" creationId="{49D6D959-4E40-4B46-902F-B78FD0E61026}"/>
          </ac:spMkLst>
        </pc:spChg>
        <pc:graphicFrameChg chg="mod">
          <ac:chgData name="Frances Meek" userId="f3af35cc-3229-46e1-af36-3525661cfbd3" providerId="ADAL" clId="{5FF33CF7-9EE8-4449-9798-DCA8FC06FC35}" dt="2021-10-01T21:13:29.002" v="1790"/>
          <ac:graphicFrameMkLst>
            <pc:docMk/>
            <pc:sldMk cId="226709999" sldId="326"/>
            <ac:graphicFrameMk id="5" creationId="{BD30030F-B997-44A0-9D12-E49C258E3E98}"/>
          </ac:graphicFrameMkLst>
        </pc:graphicFrameChg>
      </pc:sldChg>
      <pc:sldChg chg="modSp mod">
        <pc:chgData name="Frances Meek" userId="f3af35cc-3229-46e1-af36-3525661cfbd3" providerId="ADAL" clId="{5FF33CF7-9EE8-4449-9798-DCA8FC06FC35}" dt="2021-10-01T20:51:56.090" v="1464" actId="27636"/>
        <pc:sldMkLst>
          <pc:docMk/>
          <pc:sldMk cId="2898000790" sldId="327"/>
        </pc:sldMkLst>
        <pc:spChg chg="mod">
          <ac:chgData name="Frances Meek" userId="f3af35cc-3229-46e1-af36-3525661cfbd3" providerId="ADAL" clId="{5FF33CF7-9EE8-4449-9798-DCA8FC06FC35}" dt="2021-10-01T20:51:56.090" v="1464" actId="27636"/>
          <ac:spMkLst>
            <pc:docMk/>
            <pc:sldMk cId="2898000790" sldId="327"/>
            <ac:spMk id="4" creationId="{47EE8DD1-94FE-42DA-81C3-D6C54B7B7E2A}"/>
          </ac:spMkLst>
        </pc:spChg>
      </pc:sldChg>
      <pc:sldChg chg="modSp mod">
        <pc:chgData name="Frances Meek" userId="f3af35cc-3229-46e1-af36-3525661cfbd3" providerId="ADAL" clId="{5FF33CF7-9EE8-4449-9798-DCA8FC06FC35}" dt="2021-10-01T20:50:30.255" v="1457" actId="27636"/>
        <pc:sldMkLst>
          <pc:docMk/>
          <pc:sldMk cId="304080761" sldId="328"/>
        </pc:sldMkLst>
        <pc:spChg chg="mod">
          <ac:chgData name="Frances Meek" userId="f3af35cc-3229-46e1-af36-3525661cfbd3" providerId="ADAL" clId="{5FF33CF7-9EE8-4449-9798-DCA8FC06FC35}" dt="2021-10-01T20:50:30.255" v="1457" actId="27636"/>
          <ac:spMkLst>
            <pc:docMk/>
            <pc:sldMk cId="304080761" sldId="328"/>
            <ac:spMk id="6" creationId="{43631A43-99CB-4E47-B53B-78465E1DDA5B}"/>
          </ac:spMkLst>
        </pc:spChg>
      </pc:sldChg>
      <pc:sldChg chg="modSp mod">
        <pc:chgData name="Frances Meek" userId="f3af35cc-3229-46e1-af36-3525661cfbd3" providerId="ADAL" clId="{5FF33CF7-9EE8-4449-9798-DCA8FC06FC35}" dt="2021-10-01T20:52:14.452" v="1466" actId="255"/>
        <pc:sldMkLst>
          <pc:docMk/>
          <pc:sldMk cId="726829985" sldId="329"/>
        </pc:sldMkLst>
        <pc:spChg chg="mod">
          <ac:chgData name="Frances Meek" userId="f3af35cc-3229-46e1-af36-3525661cfbd3" providerId="ADAL" clId="{5FF33CF7-9EE8-4449-9798-DCA8FC06FC35}" dt="2021-10-01T20:52:14.452" v="1466" actId="255"/>
          <ac:spMkLst>
            <pc:docMk/>
            <pc:sldMk cId="726829985" sldId="329"/>
            <ac:spMk id="6" creationId="{DDE4268D-6A48-45D3-B299-7D6AFC5AB879}"/>
          </ac:spMkLst>
        </pc:spChg>
      </pc:sldChg>
      <pc:sldChg chg="addSp delSp modSp new mod">
        <pc:chgData name="Frances Meek" userId="f3af35cc-3229-46e1-af36-3525661cfbd3" providerId="ADAL" clId="{5FF33CF7-9EE8-4449-9798-DCA8FC06FC35}" dt="2021-10-01T21:09:17.932" v="1761" actId="14100"/>
        <pc:sldMkLst>
          <pc:docMk/>
          <pc:sldMk cId="2591390055" sldId="330"/>
        </pc:sldMkLst>
        <pc:spChg chg="del">
          <ac:chgData name="Frances Meek" userId="f3af35cc-3229-46e1-af36-3525661cfbd3" providerId="ADAL" clId="{5FF33CF7-9EE8-4449-9798-DCA8FC06FC35}" dt="2021-10-01T19:11:42.959" v="195" actId="478"/>
          <ac:spMkLst>
            <pc:docMk/>
            <pc:sldMk cId="2591390055" sldId="330"/>
            <ac:spMk id="2" creationId="{215F439E-30FF-481B-A72B-410E623F7D1E}"/>
          </ac:spMkLst>
        </pc:spChg>
        <pc:spChg chg="del">
          <ac:chgData name="Frances Meek" userId="f3af35cc-3229-46e1-af36-3525661cfbd3" providerId="ADAL" clId="{5FF33CF7-9EE8-4449-9798-DCA8FC06FC35}" dt="2021-10-01T19:11:16.209" v="188" actId="478"/>
          <ac:spMkLst>
            <pc:docMk/>
            <pc:sldMk cId="2591390055" sldId="330"/>
            <ac:spMk id="3" creationId="{CFBFE900-FCB2-4C93-9E3B-5FE7A26A83FC}"/>
          </ac:spMkLst>
        </pc:spChg>
        <pc:spChg chg="del">
          <ac:chgData name="Frances Meek" userId="f3af35cc-3229-46e1-af36-3525661cfbd3" providerId="ADAL" clId="{5FF33CF7-9EE8-4449-9798-DCA8FC06FC35}" dt="2021-10-01T19:11:32.593" v="192" actId="478"/>
          <ac:spMkLst>
            <pc:docMk/>
            <pc:sldMk cId="2591390055" sldId="330"/>
            <ac:spMk id="4" creationId="{7A7FA94D-BD3C-47AF-B06A-88BA9716C3DE}"/>
          </ac:spMkLst>
        </pc:spChg>
        <pc:picChg chg="add mod">
          <ac:chgData name="Frances Meek" userId="f3af35cc-3229-46e1-af36-3525661cfbd3" providerId="ADAL" clId="{5FF33CF7-9EE8-4449-9798-DCA8FC06FC35}" dt="2021-10-01T21:09:17.932" v="1761" actId="14100"/>
          <ac:picMkLst>
            <pc:docMk/>
            <pc:sldMk cId="2591390055" sldId="330"/>
            <ac:picMk id="6" creationId="{54EC36F1-8BBA-4068-9D77-B9758C469CC2}"/>
          </ac:picMkLst>
        </pc:picChg>
      </pc:sldChg>
      <pc:sldChg chg="addSp delSp modSp new mod">
        <pc:chgData name="Frances Meek" userId="f3af35cc-3229-46e1-af36-3525661cfbd3" providerId="ADAL" clId="{5FF33CF7-9EE8-4449-9798-DCA8FC06FC35}" dt="2021-10-01T21:09:34.987" v="1764" actId="14100"/>
        <pc:sldMkLst>
          <pc:docMk/>
          <pc:sldMk cId="1853012414" sldId="331"/>
        </pc:sldMkLst>
        <pc:spChg chg="del">
          <ac:chgData name="Frances Meek" userId="f3af35cc-3229-46e1-af36-3525661cfbd3" providerId="ADAL" clId="{5FF33CF7-9EE8-4449-9798-DCA8FC06FC35}" dt="2021-10-01T19:13:10.653" v="200" actId="478"/>
          <ac:spMkLst>
            <pc:docMk/>
            <pc:sldMk cId="1853012414" sldId="331"/>
            <ac:spMk id="2" creationId="{FFF2B98C-EA44-45CE-8CF0-1CA0251D34C0}"/>
          </ac:spMkLst>
        </pc:spChg>
        <pc:spChg chg="del">
          <ac:chgData name="Frances Meek" userId="f3af35cc-3229-46e1-af36-3525661cfbd3" providerId="ADAL" clId="{5FF33CF7-9EE8-4449-9798-DCA8FC06FC35}" dt="2021-10-01T19:13:04.866" v="198" actId="478"/>
          <ac:spMkLst>
            <pc:docMk/>
            <pc:sldMk cId="1853012414" sldId="331"/>
            <ac:spMk id="3" creationId="{BCE2880E-DACA-4A34-97ED-244561202750}"/>
          </ac:spMkLst>
        </pc:spChg>
        <pc:spChg chg="del">
          <ac:chgData name="Frances Meek" userId="f3af35cc-3229-46e1-af36-3525661cfbd3" providerId="ADAL" clId="{5FF33CF7-9EE8-4449-9798-DCA8FC06FC35}" dt="2021-10-01T19:13:06.355" v="199" actId="478"/>
          <ac:spMkLst>
            <pc:docMk/>
            <pc:sldMk cId="1853012414" sldId="331"/>
            <ac:spMk id="4" creationId="{58FBE02D-C1E2-4B37-A828-22087D958E5D}"/>
          </ac:spMkLst>
        </pc:spChg>
        <pc:picChg chg="add mod">
          <ac:chgData name="Frances Meek" userId="f3af35cc-3229-46e1-af36-3525661cfbd3" providerId="ADAL" clId="{5FF33CF7-9EE8-4449-9798-DCA8FC06FC35}" dt="2021-10-01T21:09:34.987" v="1764" actId="14100"/>
          <ac:picMkLst>
            <pc:docMk/>
            <pc:sldMk cId="1853012414" sldId="331"/>
            <ac:picMk id="6" creationId="{86E8FAEE-01E0-4730-8369-FA63A7B5E88B}"/>
          </ac:picMkLst>
        </pc:picChg>
      </pc:sldChg>
      <pc:sldChg chg="addSp delSp modSp new mod modNotesTx">
        <pc:chgData name="Frances Meek" userId="f3af35cc-3229-46e1-af36-3525661cfbd3" providerId="ADAL" clId="{5FF33CF7-9EE8-4449-9798-DCA8FC06FC35}" dt="2021-10-01T21:22:10.329" v="1998" actId="20577"/>
        <pc:sldMkLst>
          <pc:docMk/>
          <pc:sldMk cId="2810859601" sldId="332"/>
        </pc:sldMkLst>
        <pc:spChg chg="del">
          <ac:chgData name="Frances Meek" userId="f3af35cc-3229-46e1-af36-3525661cfbd3" providerId="ADAL" clId="{5FF33CF7-9EE8-4449-9798-DCA8FC06FC35}" dt="2021-10-01T19:41:18.925" v="628" actId="478"/>
          <ac:spMkLst>
            <pc:docMk/>
            <pc:sldMk cId="2810859601" sldId="332"/>
            <ac:spMk id="2" creationId="{3C8B8A4A-8549-419D-830A-D97B081F6E77}"/>
          </ac:spMkLst>
        </pc:spChg>
        <pc:spChg chg="del">
          <ac:chgData name="Frances Meek" userId="f3af35cc-3229-46e1-af36-3525661cfbd3" providerId="ADAL" clId="{5FF33CF7-9EE8-4449-9798-DCA8FC06FC35}" dt="2021-10-01T19:39:49.119" v="619" actId="478"/>
          <ac:spMkLst>
            <pc:docMk/>
            <pc:sldMk cId="2810859601" sldId="332"/>
            <ac:spMk id="3" creationId="{3A680A6D-A219-472D-8DCD-88DD0DB5671F}"/>
          </ac:spMkLst>
        </pc:spChg>
        <pc:spChg chg="del">
          <ac:chgData name="Frances Meek" userId="f3af35cc-3229-46e1-af36-3525661cfbd3" providerId="ADAL" clId="{5FF33CF7-9EE8-4449-9798-DCA8FC06FC35}" dt="2021-10-01T19:41:20.931" v="629" actId="478"/>
          <ac:spMkLst>
            <pc:docMk/>
            <pc:sldMk cId="2810859601" sldId="332"/>
            <ac:spMk id="4" creationId="{351A14EC-B269-4833-9B55-A20DC12680F5}"/>
          </ac:spMkLst>
        </pc:spChg>
        <pc:spChg chg="add del mod">
          <ac:chgData name="Frances Meek" userId="f3af35cc-3229-46e1-af36-3525661cfbd3" providerId="ADAL" clId="{5FF33CF7-9EE8-4449-9798-DCA8FC06FC35}" dt="2021-10-01T19:46:36.592" v="657" actId="478"/>
          <ac:spMkLst>
            <pc:docMk/>
            <pc:sldMk cId="2810859601" sldId="332"/>
            <ac:spMk id="9" creationId="{7614EE6D-CAC3-4014-A548-CD273D135F3C}"/>
          </ac:spMkLst>
        </pc:spChg>
        <pc:spChg chg="add del mod">
          <ac:chgData name="Frances Meek" userId="f3af35cc-3229-46e1-af36-3525661cfbd3" providerId="ADAL" clId="{5FF33CF7-9EE8-4449-9798-DCA8FC06FC35}" dt="2021-10-01T19:46:38.280" v="658" actId="478"/>
          <ac:spMkLst>
            <pc:docMk/>
            <pc:sldMk cId="2810859601" sldId="332"/>
            <ac:spMk id="10" creationId="{D066DCD4-628C-4C3D-879B-605B05939711}"/>
          </ac:spMkLst>
        </pc:spChg>
        <pc:spChg chg="add mod">
          <ac:chgData name="Frances Meek" userId="f3af35cc-3229-46e1-af36-3525661cfbd3" providerId="ADAL" clId="{5FF33CF7-9EE8-4449-9798-DCA8FC06FC35}" dt="2021-10-01T20:00:15.876" v="755" actId="1076"/>
          <ac:spMkLst>
            <pc:docMk/>
            <pc:sldMk cId="2810859601" sldId="332"/>
            <ac:spMk id="19" creationId="{9F4F4F17-0B44-44EB-ABF8-343FA8866EA1}"/>
          </ac:spMkLst>
        </pc:spChg>
        <pc:spChg chg="add mod">
          <ac:chgData name="Frances Meek" userId="f3af35cc-3229-46e1-af36-3525661cfbd3" providerId="ADAL" clId="{5FF33CF7-9EE8-4449-9798-DCA8FC06FC35}" dt="2021-10-01T20:00:09.477" v="754" actId="1076"/>
          <ac:spMkLst>
            <pc:docMk/>
            <pc:sldMk cId="2810859601" sldId="332"/>
            <ac:spMk id="20" creationId="{4CFA0718-2577-4A17-82AC-1C72F338F61C}"/>
          </ac:spMkLst>
        </pc:spChg>
        <pc:spChg chg="add mod">
          <ac:chgData name="Frances Meek" userId="f3af35cc-3229-46e1-af36-3525661cfbd3" providerId="ADAL" clId="{5FF33CF7-9EE8-4449-9798-DCA8FC06FC35}" dt="2021-10-01T21:12:58.611" v="1787" actId="20577"/>
          <ac:spMkLst>
            <pc:docMk/>
            <pc:sldMk cId="2810859601" sldId="332"/>
            <ac:spMk id="25" creationId="{D01CBABD-2BC5-48F0-9945-B9CAA643F5DD}"/>
          </ac:spMkLst>
        </pc:spChg>
        <pc:picChg chg="add del mod">
          <ac:chgData name="Frances Meek" userId="f3af35cc-3229-46e1-af36-3525661cfbd3" providerId="ADAL" clId="{5FF33CF7-9EE8-4449-9798-DCA8FC06FC35}" dt="2021-10-01T19:46:32.195" v="655" actId="478"/>
          <ac:picMkLst>
            <pc:docMk/>
            <pc:sldMk cId="2810859601" sldId="332"/>
            <ac:picMk id="6" creationId="{91742C2C-61A9-492D-A6ED-6794E47BEFE8}"/>
          </ac:picMkLst>
        </pc:picChg>
        <pc:picChg chg="add del mod">
          <ac:chgData name="Frances Meek" userId="f3af35cc-3229-46e1-af36-3525661cfbd3" providerId="ADAL" clId="{5FF33CF7-9EE8-4449-9798-DCA8FC06FC35}" dt="2021-10-01T19:46:33.814" v="656" actId="478"/>
          <ac:picMkLst>
            <pc:docMk/>
            <pc:sldMk cId="2810859601" sldId="332"/>
            <ac:picMk id="8" creationId="{E735E699-1465-4B45-A8E8-9838A7E0E12C}"/>
          </ac:picMkLst>
        </pc:picChg>
        <pc:picChg chg="add mod">
          <ac:chgData name="Frances Meek" userId="f3af35cc-3229-46e1-af36-3525661cfbd3" providerId="ADAL" clId="{5FF33CF7-9EE8-4449-9798-DCA8FC06FC35}" dt="2021-10-01T19:56:00.952" v="730" actId="1076"/>
          <ac:picMkLst>
            <pc:docMk/>
            <pc:sldMk cId="2810859601" sldId="332"/>
            <ac:picMk id="12" creationId="{94EFBBF7-7777-4A26-AAC2-D3D93F06DCAD}"/>
          </ac:picMkLst>
        </pc:picChg>
        <pc:picChg chg="add mod">
          <ac:chgData name="Frances Meek" userId="f3af35cc-3229-46e1-af36-3525661cfbd3" providerId="ADAL" clId="{5FF33CF7-9EE8-4449-9798-DCA8FC06FC35}" dt="2021-10-01T19:53:51.742" v="722" actId="14100"/>
          <ac:picMkLst>
            <pc:docMk/>
            <pc:sldMk cId="2810859601" sldId="332"/>
            <ac:picMk id="14" creationId="{207C9DAE-CE94-4E34-8F9F-12D8E3B8525C}"/>
          </ac:picMkLst>
        </pc:picChg>
        <pc:picChg chg="add del mod ord">
          <ac:chgData name="Frances Meek" userId="f3af35cc-3229-46e1-af36-3525661cfbd3" providerId="ADAL" clId="{5FF33CF7-9EE8-4449-9798-DCA8FC06FC35}" dt="2021-10-01T19:58:29.170" v="742" actId="478"/>
          <ac:picMkLst>
            <pc:docMk/>
            <pc:sldMk cId="2810859601" sldId="332"/>
            <ac:picMk id="16" creationId="{063C0BC5-611F-41B3-B334-49033CF2ABA1}"/>
          </ac:picMkLst>
        </pc:picChg>
        <pc:picChg chg="add del mod ord">
          <ac:chgData name="Frances Meek" userId="f3af35cc-3229-46e1-af36-3525661cfbd3" providerId="ADAL" clId="{5FF33CF7-9EE8-4449-9798-DCA8FC06FC35}" dt="2021-10-01T19:56:48.423" v="739" actId="478"/>
          <ac:picMkLst>
            <pc:docMk/>
            <pc:sldMk cId="2810859601" sldId="332"/>
            <ac:picMk id="18" creationId="{C779A37B-B83C-4BD8-965A-6F9B9D61100E}"/>
          </ac:picMkLst>
        </pc:picChg>
        <pc:picChg chg="add mod">
          <ac:chgData name="Frances Meek" userId="f3af35cc-3229-46e1-af36-3525661cfbd3" providerId="ADAL" clId="{5FF33CF7-9EE8-4449-9798-DCA8FC06FC35}" dt="2021-10-01T19:59:17.605" v="751" actId="14100"/>
          <ac:picMkLst>
            <pc:docMk/>
            <pc:sldMk cId="2810859601" sldId="332"/>
            <ac:picMk id="22" creationId="{7BB83863-06ED-4B05-82D7-F3F64F9B4B68}"/>
          </ac:picMkLst>
        </pc:picChg>
        <pc:picChg chg="add mod">
          <ac:chgData name="Frances Meek" userId="f3af35cc-3229-46e1-af36-3525661cfbd3" providerId="ADAL" clId="{5FF33CF7-9EE8-4449-9798-DCA8FC06FC35}" dt="2021-10-01T19:59:03.327" v="747" actId="1076"/>
          <ac:picMkLst>
            <pc:docMk/>
            <pc:sldMk cId="2810859601" sldId="332"/>
            <ac:picMk id="24" creationId="{FC6DB6DB-C45C-4A3A-AE13-C1D6DA16922E}"/>
          </ac:picMkLst>
        </pc:picChg>
      </pc:sldChg>
      <pc:sldChg chg="modSp add mod">
        <pc:chgData name="Frances Meek" userId="f3af35cc-3229-46e1-af36-3525661cfbd3" providerId="ADAL" clId="{5FF33CF7-9EE8-4449-9798-DCA8FC06FC35}" dt="2021-10-01T20:51:30.643" v="1462" actId="255"/>
        <pc:sldMkLst>
          <pc:docMk/>
          <pc:sldMk cId="873391414" sldId="333"/>
        </pc:sldMkLst>
        <pc:spChg chg="mod">
          <ac:chgData name="Frances Meek" userId="f3af35cc-3229-46e1-af36-3525661cfbd3" providerId="ADAL" clId="{5FF33CF7-9EE8-4449-9798-DCA8FC06FC35}" dt="2021-10-01T20:51:30.643" v="1462" actId="255"/>
          <ac:spMkLst>
            <pc:docMk/>
            <pc:sldMk cId="873391414" sldId="333"/>
            <ac:spMk id="4" creationId="{47EE8DD1-94FE-42DA-81C3-D6C54B7B7E2A}"/>
          </ac:spMkLst>
        </pc:spChg>
      </pc:sldChg>
      <pc:sldChg chg="new del">
        <pc:chgData name="Frances Meek" userId="f3af35cc-3229-46e1-af36-3525661cfbd3" providerId="ADAL" clId="{5FF33CF7-9EE8-4449-9798-DCA8FC06FC35}" dt="2021-10-01T20:49:52.221" v="1449" actId="680"/>
        <pc:sldMkLst>
          <pc:docMk/>
          <pc:sldMk cId="3863130141" sldId="333"/>
        </pc:sldMkLst>
      </pc:sldChg>
      <pc:sldChg chg="modSp add mod">
        <pc:chgData name="Frances Meek" userId="f3af35cc-3229-46e1-af36-3525661cfbd3" providerId="ADAL" clId="{5FF33CF7-9EE8-4449-9798-DCA8FC06FC35}" dt="2021-10-01T20:50:36.373" v="1459" actId="27636"/>
        <pc:sldMkLst>
          <pc:docMk/>
          <pc:sldMk cId="1890032359" sldId="334"/>
        </pc:sldMkLst>
        <pc:spChg chg="mod">
          <ac:chgData name="Frances Meek" userId="f3af35cc-3229-46e1-af36-3525661cfbd3" providerId="ADAL" clId="{5FF33CF7-9EE8-4449-9798-DCA8FC06FC35}" dt="2021-10-01T20:50:36.373" v="1459" actId="27636"/>
          <ac:spMkLst>
            <pc:docMk/>
            <pc:sldMk cId="1890032359" sldId="334"/>
            <ac:spMk id="6" creationId="{43631A43-99CB-4E47-B53B-78465E1DDA5B}"/>
          </ac:spMkLst>
        </pc:spChg>
      </pc:sldChg>
      <pc:sldChg chg="delSp modSp new mod">
        <pc:chgData name="Frances Meek" userId="f3af35cc-3229-46e1-af36-3525661cfbd3" providerId="ADAL" clId="{5FF33CF7-9EE8-4449-9798-DCA8FC06FC35}" dt="2021-10-01T21:36:57.347" v="2479" actId="12"/>
        <pc:sldMkLst>
          <pc:docMk/>
          <pc:sldMk cId="3144129780" sldId="335"/>
        </pc:sldMkLst>
        <pc:spChg chg="mod">
          <ac:chgData name="Frances Meek" userId="f3af35cc-3229-46e1-af36-3525661cfbd3" providerId="ADAL" clId="{5FF33CF7-9EE8-4449-9798-DCA8FC06FC35}" dt="2021-10-01T20:54:28.897" v="1477" actId="20577"/>
          <ac:spMkLst>
            <pc:docMk/>
            <pc:sldMk cId="3144129780" sldId="335"/>
            <ac:spMk id="2" creationId="{6B55EC42-41A5-4FBD-BA50-7D43D7998C03}"/>
          </ac:spMkLst>
        </pc:spChg>
        <pc:spChg chg="mod">
          <ac:chgData name="Frances Meek" userId="f3af35cc-3229-46e1-af36-3525661cfbd3" providerId="ADAL" clId="{5FF33CF7-9EE8-4449-9798-DCA8FC06FC35}" dt="2021-10-01T21:36:57.347" v="2479" actId="12"/>
          <ac:spMkLst>
            <pc:docMk/>
            <pc:sldMk cId="3144129780" sldId="335"/>
            <ac:spMk id="3" creationId="{7C0534F6-4A95-441A-8DFC-C99795830314}"/>
          </ac:spMkLst>
        </pc:spChg>
        <pc:spChg chg="del">
          <ac:chgData name="Frances Meek" userId="f3af35cc-3229-46e1-af36-3525661cfbd3" providerId="ADAL" clId="{5FF33CF7-9EE8-4449-9798-DCA8FC06FC35}" dt="2021-10-01T20:54:31.974" v="1478" actId="478"/>
          <ac:spMkLst>
            <pc:docMk/>
            <pc:sldMk cId="3144129780" sldId="335"/>
            <ac:spMk id="4" creationId="{89D5965A-4DD4-42AA-BE84-B7A5DB4E9E47}"/>
          </ac:spMkLst>
        </pc:spChg>
      </pc:sldChg>
    </pc:docChg>
  </pc:docChgLst>
  <pc:docChgLst>
    <pc:chgData name="Frances Meek" userId="f3af35cc-3229-46e1-af36-3525661cfbd3" providerId="ADAL" clId="{0DBBD383-509B-431E-A3FE-5A8425DAB526}"/>
    <pc:docChg chg="delSld">
      <pc:chgData name="Frances Meek" userId="f3af35cc-3229-46e1-af36-3525661cfbd3" providerId="ADAL" clId="{0DBBD383-509B-431E-A3FE-5A8425DAB526}" dt="2021-10-02T06:21:54.690" v="0" actId="47"/>
      <pc:docMkLst>
        <pc:docMk/>
      </pc:docMkLst>
      <pc:sldChg chg="del">
        <pc:chgData name="Frances Meek" userId="f3af35cc-3229-46e1-af36-3525661cfbd3" providerId="ADAL" clId="{0DBBD383-509B-431E-A3FE-5A8425DAB526}" dt="2021-10-02T06:21:54.690" v="0" actId="47"/>
        <pc:sldMkLst>
          <pc:docMk/>
          <pc:sldMk cId="226709999" sldId="326"/>
        </pc:sldMkLst>
      </pc:sldChg>
    </pc:docChg>
  </pc:docChgLst>
  <pc:docChgLst>
    <pc:chgData name="Sophie Yelland" userId="0fa1eb64-e4b1-4877-9975-4f19287db0cb" providerId="ADAL" clId="{B76587EE-3CA6-4827-812F-AE4555301195}"/>
    <pc:docChg chg="undo custSel addSld delSld modSld sldOrd">
      <pc:chgData name="Sophie Yelland" userId="0fa1eb64-e4b1-4877-9975-4f19287db0cb" providerId="ADAL" clId="{B76587EE-3CA6-4827-812F-AE4555301195}" dt="2021-10-01T16:36:51.960" v="2160" actId="113"/>
      <pc:docMkLst>
        <pc:docMk/>
      </pc:docMkLst>
      <pc:sldChg chg="addSp delSp modSp mod ord modNotesTx">
        <pc:chgData name="Sophie Yelland" userId="0fa1eb64-e4b1-4877-9975-4f19287db0cb" providerId="ADAL" clId="{B76587EE-3CA6-4827-812F-AE4555301195}" dt="2021-10-01T13:39:56.262" v="455" actId="404"/>
        <pc:sldMkLst>
          <pc:docMk/>
          <pc:sldMk cId="1796222503" sldId="295"/>
        </pc:sldMkLst>
        <pc:spChg chg="mod">
          <ac:chgData name="Sophie Yelland" userId="0fa1eb64-e4b1-4877-9975-4f19287db0cb" providerId="ADAL" clId="{B76587EE-3CA6-4827-812F-AE4555301195}" dt="2021-10-01T13:19:48.872" v="97" actId="403"/>
          <ac:spMkLst>
            <pc:docMk/>
            <pc:sldMk cId="1796222503" sldId="295"/>
            <ac:spMk id="2" creationId="{0F0ACDEE-8538-9B43-92FD-3AB6B23557E3}"/>
          </ac:spMkLst>
        </pc:spChg>
        <pc:spChg chg="del">
          <ac:chgData name="Sophie Yelland" userId="0fa1eb64-e4b1-4877-9975-4f19287db0cb" providerId="ADAL" clId="{B76587EE-3CA6-4827-812F-AE4555301195}" dt="2021-10-01T13:04:40.024" v="47" actId="478"/>
          <ac:spMkLst>
            <pc:docMk/>
            <pc:sldMk cId="1796222503" sldId="295"/>
            <ac:spMk id="3" creationId="{1F96253D-5673-9945-A236-0FC89174D34B}"/>
          </ac:spMkLst>
        </pc:spChg>
        <pc:spChg chg="del">
          <ac:chgData name="Sophie Yelland" userId="0fa1eb64-e4b1-4877-9975-4f19287db0cb" providerId="ADAL" clId="{B76587EE-3CA6-4827-812F-AE4555301195}" dt="2021-10-01T13:04:51.731" v="50" actId="478"/>
          <ac:spMkLst>
            <pc:docMk/>
            <pc:sldMk cId="1796222503" sldId="295"/>
            <ac:spMk id="4" creationId="{F36A95B8-CE64-9B44-A812-2885846E0A12}"/>
          </ac:spMkLst>
        </pc:spChg>
        <pc:graphicFrameChg chg="add del mod">
          <ac:chgData name="Sophie Yelland" userId="0fa1eb64-e4b1-4877-9975-4f19287db0cb" providerId="ADAL" clId="{B76587EE-3CA6-4827-812F-AE4555301195}" dt="2021-10-01T13:17:59.018" v="54" actId="478"/>
          <ac:graphicFrameMkLst>
            <pc:docMk/>
            <pc:sldMk cId="1796222503" sldId="295"/>
            <ac:graphicFrameMk id="5" creationId="{230AFB5E-174A-42C3-BE01-D6BAECBBE8C2}"/>
          </ac:graphicFrameMkLst>
        </pc:graphicFrameChg>
        <pc:graphicFrameChg chg="add mod">
          <ac:chgData name="Sophie Yelland" userId="0fa1eb64-e4b1-4877-9975-4f19287db0cb" providerId="ADAL" clId="{B76587EE-3CA6-4827-812F-AE4555301195}" dt="2021-10-01T13:39:56.262" v="455" actId="404"/>
          <ac:graphicFrameMkLst>
            <pc:docMk/>
            <pc:sldMk cId="1796222503" sldId="295"/>
            <ac:graphicFrameMk id="6" creationId="{230AFB5E-174A-42C3-BE01-D6BAECBBE8C2}"/>
          </ac:graphicFrameMkLst>
        </pc:graphicFrameChg>
      </pc:sldChg>
      <pc:sldChg chg="addSp delSp modSp new del mod ord modClrScheme chgLayout modNotesTx">
        <pc:chgData name="Sophie Yelland" userId="0fa1eb64-e4b1-4877-9975-4f19287db0cb" providerId="ADAL" clId="{B76587EE-3CA6-4827-812F-AE4555301195}" dt="2021-10-01T15:44:48.020" v="1255" actId="2696"/>
        <pc:sldMkLst>
          <pc:docMk/>
          <pc:sldMk cId="3296932836" sldId="298"/>
        </pc:sldMkLst>
        <pc:spChg chg="del">
          <ac:chgData name="Sophie Yelland" userId="0fa1eb64-e4b1-4877-9975-4f19287db0cb" providerId="ADAL" clId="{B76587EE-3CA6-4827-812F-AE4555301195}" dt="2021-10-01T12:48:26.674" v="4" actId="26606"/>
          <ac:spMkLst>
            <pc:docMk/>
            <pc:sldMk cId="3296932836" sldId="298"/>
            <ac:spMk id="2" creationId="{FFB61A80-64EC-4D63-BDD9-44C9295E0694}"/>
          </ac:spMkLst>
        </pc:spChg>
        <pc:spChg chg="del">
          <ac:chgData name="Sophie Yelland" userId="0fa1eb64-e4b1-4877-9975-4f19287db0cb" providerId="ADAL" clId="{B76587EE-3CA6-4827-812F-AE4555301195}" dt="2021-10-01T12:48:26.674" v="4" actId="26606"/>
          <ac:spMkLst>
            <pc:docMk/>
            <pc:sldMk cId="3296932836" sldId="298"/>
            <ac:spMk id="3" creationId="{2082DA85-2970-4D72-9CB5-782366EBF016}"/>
          </ac:spMkLst>
        </pc:spChg>
        <pc:spChg chg="del">
          <ac:chgData name="Sophie Yelland" userId="0fa1eb64-e4b1-4877-9975-4f19287db0cb" providerId="ADAL" clId="{B76587EE-3CA6-4827-812F-AE4555301195}" dt="2021-10-01T12:48:26.674" v="4" actId="26606"/>
          <ac:spMkLst>
            <pc:docMk/>
            <pc:sldMk cId="3296932836" sldId="298"/>
            <ac:spMk id="4" creationId="{A8F42513-7EA3-45C4-A123-594137E25CB1}"/>
          </ac:spMkLst>
        </pc:spChg>
        <pc:spChg chg="add mod">
          <ac:chgData name="Sophie Yelland" userId="0fa1eb64-e4b1-4877-9975-4f19287db0cb" providerId="ADAL" clId="{B76587EE-3CA6-4827-812F-AE4555301195}" dt="2021-10-01T13:19:44.666" v="96" actId="27636"/>
          <ac:spMkLst>
            <pc:docMk/>
            <pc:sldMk cId="3296932836" sldId="298"/>
            <ac:spMk id="7" creationId="{33B1870D-D682-424D-8BF3-0D1AE3AF7E87}"/>
          </ac:spMkLst>
        </pc:spChg>
        <pc:picChg chg="add mod">
          <ac:chgData name="Sophie Yelland" userId="0fa1eb64-e4b1-4877-9975-4f19287db0cb" providerId="ADAL" clId="{B76587EE-3CA6-4827-812F-AE4555301195}" dt="2021-10-01T12:49:51.394" v="17" actId="14100"/>
          <ac:picMkLst>
            <pc:docMk/>
            <pc:sldMk cId="3296932836" sldId="298"/>
            <ac:picMk id="6" creationId="{9290524B-7C3E-4A21-A839-C595D896E942}"/>
          </ac:picMkLst>
        </pc:picChg>
      </pc:sldChg>
      <pc:sldChg chg="new del">
        <pc:chgData name="Sophie Yelland" userId="0fa1eb64-e4b1-4877-9975-4f19287db0cb" providerId="ADAL" clId="{B76587EE-3CA6-4827-812F-AE4555301195}" dt="2021-10-01T12:50:04.116" v="19" actId="680"/>
        <pc:sldMkLst>
          <pc:docMk/>
          <pc:sldMk cId="773009006" sldId="299"/>
        </pc:sldMkLst>
      </pc:sldChg>
      <pc:sldChg chg="addSp delSp modSp new del mod modClrScheme chgLayout modNotesTx">
        <pc:chgData name="Sophie Yelland" userId="0fa1eb64-e4b1-4877-9975-4f19287db0cb" providerId="ADAL" clId="{B76587EE-3CA6-4827-812F-AE4555301195}" dt="2021-10-01T15:45:54.335" v="1267" actId="2696"/>
        <pc:sldMkLst>
          <pc:docMk/>
          <pc:sldMk cId="3704870961" sldId="299"/>
        </pc:sldMkLst>
        <pc:spChg chg="del">
          <ac:chgData name="Sophie Yelland" userId="0fa1eb64-e4b1-4877-9975-4f19287db0cb" providerId="ADAL" clId="{B76587EE-3CA6-4827-812F-AE4555301195}" dt="2021-10-01T12:50:38.534" v="26" actId="26606"/>
          <ac:spMkLst>
            <pc:docMk/>
            <pc:sldMk cId="3704870961" sldId="299"/>
            <ac:spMk id="2" creationId="{D9434F17-8DB6-46F7-A138-7BFA6A1A436A}"/>
          </ac:spMkLst>
        </pc:spChg>
        <pc:spChg chg="del">
          <ac:chgData name="Sophie Yelland" userId="0fa1eb64-e4b1-4877-9975-4f19287db0cb" providerId="ADAL" clId="{B76587EE-3CA6-4827-812F-AE4555301195}" dt="2021-10-01T12:50:38.534" v="26" actId="26606"/>
          <ac:spMkLst>
            <pc:docMk/>
            <pc:sldMk cId="3704870961" sldId="299"/>
            <ac:spMk id="3" creationId="{A841A131-6BC7-4DE3-B90E-DFF27A7F86DC}"/>
          </ac:spMkLst>
        </pc:spChg>
        <pc:spChg chg="del">
          <ac:chgData name="Sophie Yelland" userId="0fa1eb64-e4b1-4877-9975-4f19287db0cb" providerId="ADAL" clId="{B76587EE-3CA6-4827-812F-AE4555301195}" dt="2021-10-01T12:50:38.534" v="26" actId="26606"/>
          <ac:spMkLst>
            <pc:docMk/>
            <pc:sldMk cId="3704870961" sldId="299"/>
            <ac:spMk id="4" creationId="{8475FD38-2738-47C9-8BD9-78B245B62FC7}"/>
          </ac:spMkLst>
        </pc:spChg>
        <pc:spChg chg="add mod">
          <ac:chgData name="Sophie Yelland" userId="0fa1eb64-e4b1-4877-9975-4f19287db0cb" providerId="ADAL" clId="{B76587EE-3CA6-4827-812F-AE4555301195}" dt="2021-10-01T13:19:39.350" v="94" actId="27636"/>
          <ac:spMkLst>
            <pc:docMk/>
            <pc:sldMk cId="3704870961" sldId="299"/>
            <ac:spMk id="7" creationId="{6419A4AE-906D-4267-9ABB-53995D65AEB2}"/>
          </ac:spMkLst>
        </pc:spChg>
        <pc:picChg chg="add mod">
          <ac:chgData name="Sophie Yelland" userId="0fa1eb64-e4b1-4877-9975-4f19287db0cb" providerId="ADAL" clId="{B76587EE-3CA6-4827-812F-AE4555301195}" dt="2021-10-01T13:21:15.277" v="99" actId="14100"/>
          <ac:picMkLst>
            <pc:docMk/>
            <pc:sldMk cId="3704870961" sldId="299"/>
            <ac:picMk id="6" creationId="{3A30FEF1-D645-4BA2-AF48-FBEC9614F693}"/>
          </ac:picMkLst>
        </pc:picChg>
      </pc:sldChg>
      <pc:sldChg chg="new del">
        <pc:chgData name="Sophie Yelland" userId="0fa1eb64-e4b1-4877-9975-4f19287db0cb" providerId="ADAL" clId="{B76587EE-3CA6-4827-812F-AE4555301195}" dt="2021-10-01T12:54:01.939" v="44" actId="680"/>
        <pc:sldMkLst>
          <pc:docMk/>
          <pc:sldMk cId="2748920200" sldId="300"/>
        </pc:sldMkLst>
      </pc:sldChg>
      <pc:sldChg chg="new del">
        <pc:chgData name="Sophie Yelland" userId="0fa1eb64-e4b1-4877-9975-4f19287db0cb" providerId="ADAL" clId="{B76587EE-3CA6-4827-812F-AE4555301195}" dt="2021-10-01T13:22:42.768" v="101" actId="680"/>
        <pc:sldMkLst>
          <pc:docMk/>
          <pc:sldMk cId="946362033" sldId="302"/>
        </pc:sldMkLst>
      </pc:sldChg>
      <pc:sldChg chg="modSp add mod ord">
        <pc:chgData name="Sophie Yelland" userId="0fa1eb64-e4b1-4877-9975-4f19287db0cb" providerId="ADAL" clId="{B76587EE-3CA6-4827-812F-AE4555301195}" dt="2021-10-01T13:22:57.053" v="126" actId="20577"/>
        <pc:sldMkLst>
          <pc:docMk/>
          <pc:sldMk cId="2301399896" sldId="302"/>
        </pc:sldMkLst>
        <pc:spChg chg="mod">
          <ac:chgData name="Sophie Yelland" userId="0fa1eb64-e4b1-4877-9975-4f19287db0cb" providerId="ADAL" clId="{B76587EE-3CA6-4827-812F-AE4555301195}" dt="2021-10-01T13:22:57.053" v="126" actId="20577"/>
          <ac:spMkLst>
            <pc:docMk/>
            <pc:sldMk cId="2301399896" sldId="302"/>
            <ac:spMk id="2" creationId="{A46EC1AA-7265-4350-9117-75188E574EDC}"/>
          </ac:spMkLst>
        </pc:spChg>
      </pc:sldChg>
      <pc:sldChg chg="addSp delSp modSp new mod modNotesTx">
        <pc:chgData name="Sophie Yelland" userId="0fa1eb64-e4b1-4877-9975-4f19287db0cb" providerId="ADAL" clId="{B76587EE-3CA6-4827-812F-AE4555301195}" dt="2021-10-01T14:05:52.008" v="617" actId="20577"/>
        <pc:sldMkLst>
          <pc:docMk/>
          <pc:sldMk cId="1121087855" sldId="304"/>
        </pc:sldMkLst>
        <pc:spChg chg="mod">
          <ac:chgData name="Sophie Yelland" userId="0fa1eb64-e4b1-4877-9975-4f19287db0cb" providerId="ADAL" clId="{B76587EE-3CA6-4827-812F-AE4555301195}" dt="2021-10-01T13:58:40.868" v="511" actId="404"/>
          <ac:spMkLst>
            <pc:docMk/>
            <pc:sldMk cId="1121087855" sldId="304"/>
            <ac:spMk id="2" creationId="{6A2C2175-EC00-45C0-90BF-B173915065BD}"/>
          </ac:spMkLst>
        </pc:spChg>
        <pc:spChg chg="del">
          <ac:chgData name="Sophie Yelland" userId="0fa1eb64-e4b1-4877-9975-4f19287db0cb" providerId="ADAL" clId="{B76587EE-3CA6-4827-812F-AE4555301195}" dt="2021-10-01T13:55:18.200" v="457" actId="478"/>
          <ac:spMkLst>
            <pc:docMk/>
            <pc:sldMk cId="1121087855" sldId="304"/>
            <ac:spMk id="3" creationId="{2F798E86-E7FF-4DD3-86F2-218CEA2F8746}"/>
          </ac:spMkLst>
        </pc:spChg>
        <pc:spChg chg="del">
          <ac:chgData name="Sophie Yelland" userId="0fa1eb64-e4b1-4877-9975-4f19287db0cb" providerId="ADAL" clId="{B76587EE-3CA6-4827-812F-AE4555301195}" dt="2021-10-01T13:55:22.972" v="460" actId="478"/>
          <ac:spMkLst>
            <pc:docMk/>
            <pc:sldMk cId="1121087855" sldId="304"/>
            <ac:spMk id="4" creationId="{07343A90-132C-43CA-8AFB-5B277495465E}"/>
          </ac:spMkLst>
        </pc:spChg>
        <pc:graphicFrameChg chg="add del mod">
          <ac:chgData name="Sophie Yelland" userId="0fa1eb64-e4b1-4877-9975-4f19287db0cb" providerId="ADAL" clId="{B76587EE-3CA6-4827-812F-AE4555301195}" dt="2021-10-01T13:57:08.602" v="483" actId="478"/>
          <ac:graphicFrameMkLst>
            <pc:docMk/>
            <pc:sldMk cId="1121087855" sldId="304"/>
            <ac:graphicFrameMk id="5" creationId="{BADAE3F6-0CF9-46F7-918F-290C923F2AFA}"/>
          </ac:graphicFrameMkLst>
        </pc:graphicFrameChg>
        <pc:graphicFrameChg chg="add del mod">
          <ac:chgData name="Sophie Yelland" userId="0fa1eb64-e4b1-4877-9975-4f19287db0cb" providerId="ADAL" clId="{B76587EE-3CA6-4827-812F-AE4555301195}" dt="2021-10-01T13:58:00.834" v="499" actId="478"/>
          <ac:graphicFrameMkLst>
            <pc:docMk/>
            <pc:sldMk cId="1121087855" sldId="304"/>
            <ac:graphicFrameMk id="6" creationId="{BADAE3F6-0CF9-46F7-918F-290C923F2AFA}"/>
          </ac:graphicFrameMkLst>
        </pc:graphicFrameChg>
        <pc:graphicFrameChg chg="add del mod">
          <ac:chgData name="Sophie Yelland" userId="0fa1eb64-e4b1-4877-9975-4f19287db0cb" providerId="ADAL" clId="{B76587EE-3CA6-4827-812F-AE4555301195}" dt="2021-10-01T14:00:16.992" v="523" actId="478"/>
          <ac:graphicFrameMkLst>
            <pc:docMk/>
            <pc:sldMk cId="1121087855" sldId="304"/>
            <ac:graphicFrameMk id="7" creationId="{BADAE3F6-0CF9-46F7-918F-290C923F2AFA}"/>
          </ac:graphicFrameMkLst>
        </pc:graphicFrameChg>
        <pc:graphicFrameChg chg="add mod">
          <ac:chgData name="Sophie Yelland" userId="0fa1eb64-e4b1-4877-9975-4f19287db0cb" providerId="ADAL" clId="{B76587EE-3CA6-4827-812F-AE4555301195}" dt="2021-10-01T14:00:42.047" v="534" actId="14100"/>
          <ac:graphicFrameMkLst>
            <pc:docMk/>
            <pc:sldMk cId="1121087855" sldId="304"/>
            <ac:graphicFrameMk id="8" creationId="{BADAE3F6-0CF9-46F7-918F-290C923F2AFA}"/>
          </ac:graphicFrameMkLst>
        </pc:graphicFrameChg>
      </pc:sldChg>
      <pc:sldChg chg="addSp delSp modSp new mod modClrScheme chgLayout modNotesTx">
        <pc:chgData name="Sophie Yelland" userId="0fa1eb64-e4b1-4877-9975-4f19287db0cb" providerId="ADAL" clId="{B76587EE-3CA6-4827-812F-AE4555301195}" dt="2021-10-01T14:20:46.583" v="744" actId="20577"/>
        <pc:sldMkLst>
          <pc:docMk/>
          <pc:sldMk cId="3579960494" sldId="308"/>
        </pc:sldMkLst>
        <pc:spChg chg="del">
          <ac:chgData name="Sophie Yelland" userId="0fa1eb64-e4b1-4877-9975-4f19287db0cb" providerId="ADAL" clId="{B76587EE-3CA6-4827-812F-AE4555301195}" dt="2021-10-01T14:15:37.193" v="623" actId="26606"/>
          <ac:spMkLst>
            <pc:docMk/>
            <pc:sldMk cId="3579960494" sldId="308"/>
            <ac:spMk id="2" creationId="{C474FD24-128A-4D25-A38E-EEFEFD31B99D}"/>
          </ac:spMkLst>
        </pc:spChg>
        <pc:spChg chg="del">
          <ac:chgData name="Sophie Yelland" userId="0fa1eb64-e4b1-4877-9975-4f19287db0cb" providerId="ADAL" clId="{B76587EE-3CA6-4827-812F-AE4555301195}" dt="2021-10-01T14:15:26.065" v="619" actId="478"/>
          <ac:spMkLst>
            <pc:docMk/>
            <pc:sldMk cId="3579960494" sldId="308"/>
            <ac:spMk id="3" creationId="{FDA851AE-7019-4294-8121-0E15CF08B5D7}"/>
          </ac:spMkLst>
        </pc:spChg>
        <pc:spChg chg="del">
          <ac:chgData name="Sophie Yelland" userId="0fa1eb64-e4b1-4877-9975-4f19287db0cb" providerId="ADAL" clId="{B76587EE-3CA6-4827-812F-AE4555301195}" dt="2021-10-01T14:15:37.193" v="623" actId="26606"/>
          <ac:spMkLst>
            <pc:docMk/>
            <pc:sldMk cId="3579960494" sldId="308"/>
            <ac:spMk id="4" creationId="{25201E43-5E8F-4AAC-99D5-F4D56921F65F}"/>
          </ac:spMkLst>
        </pc:spChg>
        <pc:spChg chg="add mod">
          <ac:chgData name="Sophie Yelland" userId="0fa1eb64-e4b1-4877-9975-4f19287db0cb" providerId="ADAL" clId="{B76587EE-3CA6-4827-812F-AE4555301195}" dt="2021-10-01T14:17:45.054" v="634" actId="20577"/>
          <ac:spMkLst>
            <pc:docMk/>
            <pc:sldMk cId="3579960494" sldId="308"/>
            <ac:spMk id="7" creationId="{1BCB5ABE-76ED-40AE-85A3-2D7FA7EA501F}"/>
          </ac:spMkLst>
        </pc:spChg>
        <pc:picChg chg="add mod">
          <ac:chgData name="Sophie Yelland" userId="0fa1eb64-e4b1-4877-9975-4f19287db0cb" providerId="ADAL" clId="{B76587EE-3CA6-4827-812F-AE4555301195}" dt="2021-10-01T14:18:04.132" v="639" actId="1076"/>
          <ac:picMkLst>
            <pc:docMk/>
            <pc:sldMk cId="3579960494" sldId="308"/>
            <ac:picMk id="6" creationId="{AC58A2C0-FABD-479E-9739-AB98B918BD4D}"/>
          </ac:picMkLst>
        </pc:picChg>
      </pc:sldChg>
      <pc:sldChg chg="addSp delSp modSp new mod modNotesTx">
        <pc:chgData name="Sophie Yelland" userId="0fa1eb64-e4b1-4877-9975-4f19287db0cb" providerId="ADAL" clId="{B76587EE-3CA6-4827-812F-AE4555301195}" dt="2021-10-01T16:14:00.503" v="2021" actId="1076"/>
        <pc:sldMkLst>
          <pc:docMk/>
          <pc:sldMk cId="3708955734" sldId="309"/>
        </pc:sldMkLst>
        <pc:spChg chg="mod">
          <ac:chgData name="Sophie Yelland" userId="0fa1eb64-e4b1-4877-9975-4f19287db0cb" providerId="ADAL" clId="{B76587EE-3CA6-4827-812F-AE4555301195}" dt="2021-10-01T15:55:05.393" v="1393" actId="20577"/>
          <ac:spMkLst>
            <pc:docMk/>
            <pc:sldMk cId="3708955734" sldId="309"/>
            <ac:spMk id="2" creationId="{4FC3B88F-AC36-45A5-A583-BCCFB8ACCBFF}"/>
          </ac:spMkLst>
        </pc:spChg>
        <pc:spChg chg="del">
          <ac:chgData name="Sophie Yelland" userId="0fa1eb64-e4b1-4877-9975-4f19287db0cb" providerId="ADAL" clId="{B76587EE-3CA6-4827-812F-AE4555301195}" dt="2021-10-01T14:22:35.514" v="747" actId="478"/>
          <ac:spMkLst>
            <pc:docMk/>
            <pc:sldMk cId="3708955734" sldId="309"/>
            <ac:spMk id="3" creationId="{DCEF973B-C508-4389-A59D-BE140AE4A4AB}"/>
          </ac:spMkLst>
        </pc:spChg>
        <pc:spChg chg="del">
          <ac:chgData name="Sophie Yelland" userId="0fa1eb64-e4b1-4877-9975-4f19287db0cb" providerId="ADAL" clId="{B76587EE-3CA6-4827-812F-AE4555301195}" dt="2021-10-01T14:22:34.146" v="746" actId="478"/>
          <ac:spMkLst>
            <pc:docMk/>
            <pc:sldMk cId="3708955734" sldId="309"/>
            <ac:spMk id="4" creationId="{D4FC501C-7377-47B9-9D55-4AC8B34BD899}"/>
          </ac:spMkLst>
        </pc:spChg>
        <pc:spChg chg="add mod">
          <ac:chgData name="Sophie Yelland" userId="0fa1eb64-e4b1-4877-9975-4f19287db0cb" providerId="ADAL" clId="{B76587EE-3CA6-4827-812F-AE4555301195}" dt="2021-10-01T16:12:52.784" v="2009" actId="20577"/>
          <ac:spMkLst>
            <pc:docMk/>
            <pc:sldMk cId="3708955734" sldId="309"/>
            <ac:spMk id="5" creationId="{48DDE2F6-DDD6-4770-8319-998A27797F3A}"/>
          </ac:spMkLst>
        </pc:spChg>
        <pc:spChg chg="add mod">
          <ac:chgData name="Sophie Yelland" userId="0fa1eb64-e4b1-4877-9975-4f19287db0cb" providerId="ADAL" clId="{B76587EE-3CA6-4827-812F-AE4555301195}" dt="2021-10-01T16:13:00.368" v="2015" actId="20577"/>
          <ac:spMkLst>
            <pc:docMk/>
            <pc:sldMk cId="3708955734" sldId="309"/>
            <ac:spMk id="6" creationId="{40CC48B7-6CD1-49B7-BDF3-3D6228A1DD92}"/>
          </ac:spMkLst>
        </pc:spChg>
        <pc:spChg chg="add mod">
          <ac:chgData name="Sophie Yelland" userId="0fa1eb64-e4b1-4877-9975-4f19287db0cb" providerId="ADAL" clId="{B76587EE-3CA6-4827-812F-AE4555301195}" dt="2021-10-01T16:13:06.763" v="2019" actId="20577"/>
          <ac:spMkLst>
            <pc:docMk/>
            <pc:sldMk cId="3708955734" sldId="309"/>
            <ac:spMk id="7" creationId="{E99B1941-B00D-4F4E-91F8-6D5D13920947}"/>
          </ac:spMkLst>
        </pc:spChg>
        <pc:spChg chg="add mod">
          <ac:chgData name="Sophie Yelland" userId="0fa1eb64-e4b1-4877-9975-4f19287db0cb" providerId="ADAL" clId="{B76587EE-3CA6-4827-812F-AE4555301195}" dt="2021-10-01T16:12:17.872" v="1997" actId="20577"/>
          <ac:spMkLst>
            <pc:docMk/>
            <pc:sldMk cId="3708955734" sldId="309"/>
            <ac:spMk id="8" creationId="{8B787405-85B2-4608-BFB6-E9997D11A9AB}"/>
          </ac:spMkLst>
        </pc:spChg>
        <pc:spChg chg="add mod">
          <ac:chgData name="Sophie Yelland" userId="0fa1eb64-e4b1-4877-9975-4f19287db0cb" providerId="ADAL" clId="{B76587EE-3CA6-4827-812F-AE4555301195}" dt="2021-10-01T16:12:48.252" v="2005" actId="20577"/>
          <ac:spMkLst>
            <pc:docMk/>
            <pc:sldMk cId="3708955734" sldId="309"/>
            <ac:spMk id="9" creationId="{3EB8BD18-FF8F-4CC0-B271-DEA2CE78695A}"/>
          </ac:spMkLst>
        </pc:spChg>
        <pc:spChg chg="add mod">
          <ac:chgData name="Sophie Yelland" userId="0fa1eb64-e4b1-4877-9975-4f19287db0cb" providerId="ADAL" clId="{B76587EE-3CA6-4827-812F-AE4555301195}" dt="2021-10-01T16:14:00.503" v="2021" actId="1076"/>
          <ac:spMkLst>
            <pc:docMk/>
            <pc:sldMk cId="3708955734" sldId="309"/>
            <ac:spMk id="10" creationId="{67E1A773-1BE6-42E1-9786-B9000AA7EB5F}"/>
          </ac:spMkLst>
        </pc:spChg>
        <pc:spChg chg="add mod">
          <ac:chgData name="Sophie Yelland" userId="0fa1eb64-e4b1-4877-9975-4f19287db0cb" providerId="ADAL" clId="{B76587EE-3CA6-4827-812F-AE4555301195}" dt="2021-10-01T16:13:26.378" v="2020" actId="1076"/>
          <ac:spMkLst>
            <pc:docMk/>
            <pc:sldMk cId="3708955734" sldId="309"/>
            <ac:spMk id="11" creationId="{DB509048-3EF1-4722-89BE-6164BA347C92}"/>
          </ac:spMkLst>
        </pc:spChg>
        <pc:spChg chg="add mod">
          <ac:chgData name="Sophie Yelland" userId="0fa1eb64-e4b1-4877-9975-4f19287db0cb" providerId="ADAL" clId="{B76587EE-3CA6-4827-812F-AE4555301195}" dt="2021-10-01T15:31:06.687" v="1163" actId="1076"/>
          <ac:spMkLst>
            <pc:docMk/>
            <pc:sldMk cId="3708955734" sldId="309"/>
            <ac:spMk id="12" creationId="{81B891C4-24F4-45EE-AD07-37FC28ECAD34}"/>
          </ac:spMkLst>
        </pc:spChg>
      </pc:sldChg>
      <pc:sldChg chg="addSp delSp modSp new mod modNotesTx">
        <pc:chgData name="Sophie Yelland" userId="0fa1eb64-e4b1-4877-9975-4f19287db0cb" providerId="ADAL" clId="{B76587EE-3CA6-4827-812F-AE4555301195}" dt="2021-10-01T16:14:51.083" v="2044" actId="20577"/>
        <pc:sldMkLst>
          <pc:docMk/>
          <pc:sldMk cId="237547469" sldId="321"/>
        </pc:sldMkLst>
        <pc:spChg chg="del">
          <ac:chgData name="Sophie Yelland" userId="0fa1eb64-e4b1-4877-9975-4f19287db0cb" providerId="ADAL" clId="{B76587EE-3CA6-4827-812F-AE4555301195}" dt="2021-10-01T15:43:59.882" v="1247" actId="478"/>
          <ac:spMkLst>
            <pc:docMk/>
            <pc:sldMk cId="237547469" sldId="321"/>
            <ac:spMk id="2" creationId="{4307434A-FDAA-4407-BA85-4FC1898A1575}"/>
          </ac:spMkLst>
        </pc:spChg>
        <pc:spChg chg="mod">
          <ac:chgData name="Sophie Yelland" userId="0fa1eb64-e4b1-4877-9975-4f19287db0cb" providerId="ADAL" clId="{B76587EE-3CA6-4827-812F-AE4555301195}" dt="2021-10-01T15:44:36.432" v="1254" actId="27636"/>
          <ac:spMkLst>
            <pc:docMk/>
            <pc:sldMk cId="237547469" sldId="321"/>
            <ac:spMk id="3" creationId="{53026BF8-88C5-4E77-A585-015FA22334B0}"/>
          </ac:spMkLst>
        </pc:spChg>
        <pc:spChg chg="del">
          <ac:chgData name="Sophie Yelland" userId="0fa1eb64-e4b1-4877-9975-4f19287db0cb" providerId="ADAL" clId="{B76587EE-3CA6-4827-812F-AE4555301195}" dt="2021-10-01T15:43:55.735" v="1246" actId="478"/>
          <ac:spMkLst>
            <pc:docMk/>
            <pc:sldMk cId="237547469" sldId="321"/>
            <ac:spMk id="4" creationId="{579B8CD7-60B8-4085-8E83-EA86B78B4603}"/>
          </ac:spMkLst>
        </pc:spChg>
        <pc:picChg chg="add mod modCrop">
          <ac:chgData name="Sophie Yelland" userId="0fa1eb64-e4b1-4877-9975-4f19287db0cb" providerId="ADAL" clId="{B76587EE-3CA6-4827-812F-AE4555301195}" dt="2021-10-01T15:44:27.716" v="1252" actId="732"/>
          <ac:picMkLst>
            <pc:docMk/>
            <pc:sldMk cId="237547469" sldId="321"/>
            <ac:picMk id="6" creationId="{5965583E-7DA7-4757-B8B6-0532293C430C}"/>
          </ac:picMkLst>
        </pc:picChg>
      </pc:sldChg>
      <pc:sldChg chg="addSp delSp modSp new mod modNotesTx">
        <pc:chgData name="Sophie Yelland" userId="0fa1eb64-e4b1-4877-9975-4f19287db0cb" providerId="ADAL" clId="{B76587EE-3CA6-4827-812F-AE4555301195}" dt="2021-10-01T16:15:00.925" v="2069" actId="20577"/>
        <pc:sldMkLst>
          <pc:docMk/>
          <pc:sldMk cId="2517623484" sldId="322"/>
        </pc:sldMkLst>
        <pc:spChg chg="del">
          <ac:chgData name="Sophie Yelland" userId="0fa1eb64-e4b1-4877-9975-4f19287db0cb" providerId="ADAL" clId="{B76587EE-3CA6-4827-812F-AE4555301195}" dt="2021-10-01T15:44:53.500" v="1257" actId="478"/>
          <ac:spMkLst>
            <pc:docMk/>
            <pc:sldMk cId="2517623484" sldId="322"/>
            <ac:spMk id="2" creationId="{4A1DA563-9785-4018-8431-88ED9170C477}"/>
          </ac:spMkLst>
        </pc:spChg>
        <pc:spChg chg="mod">
          <ac:chgData name="Sophie Yelland" userId="0fa1eb64-e4b1-4877-9975-4f19287db0cb" providerId="ADAL" clId="{B76587EE-3CA6-4827-812F-AE4555301195}" dt="2021-10-01T15:45:03.148" v="1260" actId="27636"/>
          <ac:spMkLst>
            <pc:docMk/>
            <pc:sldMk cId="2517623484" sldId="322"/>
            <ac:spMk id="3" creationId="{45722D7A-CFE6-456C-AD18-41099CAFFBB1}"/>
          </ac:spMkLst>
        </pc:spChg>
        <pc:spChg chg="del">
          <ac:chgData name="Sophie Yelland" userId="0fa1eb64-e4b1-4877-9975-4f19287db0cb" providerId="ADAL" clId="{B76587EE-3CA6-4827-812F-AE4555301195}" dt="2021-10-01T15:44:55.087" v="1258" actId="478"/>
          <ac:spMkLst>
            <pc:docMk/>
            <pc:sldMk cId="2517623484" sldId="322"/>
            <ac:spMk id="4" creationId="{BCDA3C7C-C6CA-48D6-AE88-D3DAC802D02A}"/>
          </ac:spMkLst>
        </pc:spChg>
        <pc:picChg chg="add mod modCrop">
          <ac:chgData name="Sophie Yelland" userId="0fa1eb64-e4b1-4877-9975-4f19287db0cb" providerId="ADAL" clId="{B76587EE-3CA6-4827-812F-AE4555301195}" dt="2021-10-01T15:45:23.727" v="1265" actId="732"/>
          <ac:picMkLst>
            <pc:docMk/>
            <pc:sldMk cId="2517623484" sldId="322"/>
            <ac:picMk id="6" creationId="{84C12152-3826-48DD-AFF8-60F66D759957}"/>
          </ac:picMkLst>
        </pc:picChg>
      </pc:sldChg>
      <pc:sldChg chg="addSp delSp modSp new mod modNotesTx">
        <pc:chgData name="Sophie Yelland" userId="0fa1eb64-e4b1-4877-9975-4f19287db0cb" providerId="ADAL" clId="{B76587EE-3CA6-4827-812F-AE4555301195}" dt="2021-10-01T15:47:48.227" v="1279"/>
        <pc:sldMkLst>
          <pc:docMk/>
          <pc:sldMk cId="2452095885" sldId="323"/>
        </pc:sldMkLst>
        <pc:spChg chg="del">
          <ac:chgData name="Sophie Yelland" userId="0fa1eb64-e4b1-4877-9975-4f19287db0cb" providerId="ADAL" clId="{B76587EE-3CA6-4827-812F-AE4555301195}" dt="2021-10-01T15:46:52.295" v="1270" actId="478"/>
          <ac:spMkLst>
            <pc:docMk/>
            <pc:sldMk cId="2452095885" sldId="323"/>
            <ac:spMk id="2" creationId="{C4BA1D01-350B-4180-BA39-2B21250FDD1E}"/>
          </ac:spMkLst>
        </pc:spChg>
        <pc:spChg chg="del">
          <ac:chgData name="Sophie Yelland" userId="0fa1eb64-e4b1-4877-9975-4f19287db0cb" providerId="ADAL" clId="{B76587EE-3CA6-4827-812F-AE4555301195}" dt="2021-10-01T15:46:50.281" v="1269" actId="478"/>
          <ac:spMkLst>
            <pc:docMk/>
            <pc:sldMk cId="2452095885" sldId="323"/>
            <ac:spMk id="4" creationId="{45B7FABD-83B8-479B-A87D-E7D71DB8572F}"/>
          </ac:spMkLst>
        </pc:spChg>
        <pc:picChg chg="add mod modCrop">
          <ac:chgData name="Sophie Yelland" userId="0fa1eb64-e4b1-4877-9975-4f19287db0cb" providerId="ADAL" clId="{B76587EE-3CA6-4827-812F-AE4555301195}" dt="2021-10-01T15:47:26.457" v="1278" actId="1076"/>
          <ac:picMkLst>
            <pc:docMk/>
            <pc:sldMk cId="2452095885" sldId="323"/>
            <ac:picMk id="6" creationId="{4E8499D1-7616-438A-8809-6869AB8DBA17}"/>
          </ac:picMkLst>
        </pc:picChg>
      </pc:sldChg>
      <pc:sldChg chg="addSp delSp modSp new mod ord modNotesTx">
        <pc:chgData name="Sophie Yelland" userId="0fa1eb64-e4b1-4877-9975-4f19287db0cb" providerId="ADAL" clId="{B76587EE-3CA6-4827-812F-AE4555301195}" dt="2021-10-01T16:36:51.960" v="2160" actId="113"/>
        <pc:sldMkLst>
          <pc:docMk/>
          <pc:sldMk cId="1062698810" sldId="325"/>
        </pc:sldMkLst>
        <pc:spChg chg="mod">
          <ac:chgData name="Sophie Yelland" userId="0fa1eb64-e4b1-4877-9975-4f19287db0cb" providerId="ADAL" clId="{B76587EE-3CA6-4827-812F-AE4555301195}" dt="2021-10-01T15:59:52.452" v="1487" actId="20577"/>
          <ac:spMkLst>
            <pc:docMk/>
            <pc:sldMk cId="1062698810" sldId="325"/>
            <ac:spMk id="2" creationId="{1CA5DD2F-3E08-49A0-913B-87D2D2A82F12}"/>
          </ac:spMkLst>
        </pc:spChg>
        <pc:spChg chg="del">
          <ac:chgData name="Sophie Yelland" userId="0fa1eb64-e4b1-4877-9975-4f19287db0cb" providerId="ADAL" clId="{B76587EE-3CA6-4827-812F-AE4555301195}" dt="2021-10-01T15:59:43.684" v="1485" actId="478"/>
          <ac:spMkLst>
            <pc:docMk/>
            <pc:sldMk cId="1062698810" sldId="325"/>
            <ac:spMk id="3" creationId="{BA5CD75B-6B9D-4929-8257-6573618D1E35}"/>
          </ac:spMkLst>
        </pc:spChg>
        <pc:spChg chg="del">
          <ac:chgData name="Sophie Yelland" userId="0fa1eb64-e4b1-4877-9975-4f19287db0cb" providerId="ADAL" clId="{B76587EE-3CA6-4827-812F-AE4555301195}" dt="2021-10-01T15:59:42.260" v="1484" actId="478"/>
          <ac:spMkLst>
            <pc:docMk/>
            <pc:sldMk cId="1062698810" sldId="325"/>
            <ac:spMk id="4" creationId="{B849FF63-91CC-4A5F-B30F-C4DD90C03803}"/>
          </ac:spMkLst>
        </pc:spChg>
        <pc:spChg chg="add mod">
          <ac:chgData name="Sophie Yelland" userId="0fa1eb64-e4b1-4877-9975-4f19287db0cb" providerId="ADAL" clId="{B76587EE-3CA6-4827-812F-AE4555301195}" dt="2021-10-01T16:28:39.140" v="2089" actId="20577"/>
          <ac:spMkLst>
            <pc:docMk/>
            <pc:sldMk cId="1062698810" sldId="325"/>
            <ac:spMk id="5" creationId="{E229CBF3-F568-42CA-9337-D806A0B7AD6C}"/>
          </ac:spMkLst>
        </pc:spChg>
        <pc:spChg chg="add mod">
          <ac:chgData name="Sophie Yelland" userId="0fa1eb64-e4b1-4877-9975-4f19287db0cb" providerId="ADAL" clId="{B76587EE-3CA6-4827-812F-AE4555301195}" dt="2021-10-01T16:36:01.764" v="2151" actId="20577"/>
          <ac:spMkLst>
            <pc:docMk/>
            <pc:sldMk cId="1062698810" sldId="325"/>
            <ac:spMk id="6" creationId="{DD1C010A-2A4D-473B-8F49-DB689EA74ABF}"/>
          </ac:spMkLst>
        </pc:spChg>
        <pc:spChg chg="add mod">
          <ac:chgData name="Sophie Yelland" userId="0fa1eb64-e4b1-4877-9975-4f19287db0cb" providerId="ADAL" clId="{B76587EE-3CA6-4827-812F-AE4555301195}" dt="2021-10-01T16:35:54.584" v="2140" actId="20577"/>
          <ac:spMkLst>
            <pc:docMk/>
            <pc:sldMk cId="1062698810" sldId="325"/>
            <ac:spMk id="7" creationId="{155ADC41-027A-4E07-98F2-99F8E60591D4}"/>
          </ac:spMkLst>
        </pc:spChg>
        <pc:spChg chg="add mod">
          <ac:chgData name="Sophie Yelland" userId="0fa1eb64-e4b1-4877-9975-4f19287db0cb" providerId="ADAL" clId="{B76587EE-3CA6-4827-812F-AE4555301195}" dt="2021-10-01T16:06:42.417" v="1749" actId="20577"/>
          <ac:spMkLst>
            <pc:docMk/>
            <pc:sldMk cId="1062698810" sldId="325"/>
            <ac:spMk id="8" creationId="{8358F7EC-0F6B-4128-9C4B-F4D34473FA4C}"/>
          </ac:spMkLst>
        </pc:spChg>
        <pc:spChg chg="add mod">
          <ac:chgData name="Sophie Yelland" userId="0fa1eb64-e4b1-4877-9975-4f19287db0cb" providerId="ADAL" clId="{B76587EE-3CA6-4827-812F-AE4555301195}" dt="2021-10-01T16:36:51.960" v="2160" actId="113"/>
          <ac:spMkLst>
            <pc:docMk/>
            <pc:sldMk cId="1062698810" sldId="325"/>
            <ac:spMk id="9" creationId="{3423FEB7-3D08-40FB-A6BD-B88D63E78DAA}"/>
          </ac:spMkLst>
        </pc:spChg>
        <pc:spChg chg="add mod">
          <ac:chgData name="Sophie Yelland" userId="0fa1eb64-e4b1-4877-9975-4f19287db0cb" providerId="ADAL" clId="{B76587EE-3CA6-4827-812F-AE4555301195}" dt="2021-10-01T16:04:31.124" v="1670" actId="1076"/>
          <ac:spMkLst>
            <pc:docMk/>
            <pc:sldMk cId="1062698810" sldId="325"/>
            <ac:spMk id="10" creationId="{C6F8F9DA-0179-4BE3-809D-66F7E4E7C714}"/>
          </ac:spMkLst>
        </pc:spChg>
        <pc:spChg chg="add mod">
          <ac:chgData name="Sophie Yelland" userId="0fa1eb64-e4b1-4877-9975-4f19287db0cb" providerId="ADAL" clId="{B76587EE-3CA6-4827-812F-AE4555301195}" dt="2021-10-01T16:35:57.123" v="2142" actId="20577"/>
          <ac:spMkLst>
            <pc:docMk/>
            <pc:sldMk cId="1062698810" sldId="325"/>
            <ac:spMk id="11" creationId="{23A7FB4D-298A-47F2-A0DB-77C98C89E54A}"/>
          </ac:spMkLst>
        </pc:spChg>
        <pc:spChg chg="add mod">
          <ac:chgData name="Sophie Yelland" userId="0fa1eb64-e4b1-4877-9975-4f19287db0cb" providerId="ADAL" clId="{B76587EE-3CA6-4827-812F-AE4555301195}" dt="2021-10-01T16:05:38.618" v="1724" actId="20577"/>
          <ac:spMkLst>
            <pc:docMk/>
            <pc:sldMk cId="1062698810" sldId="325"/>
            <ac:spMk id="12" creationId="{4EB0A3D1-D89C-458B-A826-9C13D56225B1}"/>
          </ac:spMkLst>
        </pc:spChg>
        <pc:spChg chg="add mod">
          <ac:chgData name="Sophie Yelland" userId="0fa1eb64-e4b1-4877-9975-4f19287db0cb" providerId="ADAL" clId="{B76587EE-3CA6-4827-812F-AE4555301195}" dt="2021-10-01T16:34:03.210" v="2121" actId="1076"/>
          <ac:spMkLst>
            <pc:docMk/>
            <pc:sldMk cId="1062698810" sldId="325"/>
            <ac:spMk id="13" creationId="{6CB20707-D48B-4564-93DC-70C45D5D0BC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39_EA6F403.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britishnutritionfounda.sharepoint.com/Shared%20Documents/Shared/EDUCATION%20TEAM%20FILES/All%20saints/2021%20funding%20application/2.%20Pupil%20and%20teacher%20survey/Data%20on%20270921/Pupils%20270921/Pupi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britishnutritionfounda.sharepoint.com/Shared%20Documents/Shared/EDUCATION%20TEAM%20FILES/All%20saints/2021%20funding%20application/2.%20Pupil%20and%20teacher%20survey/Data%20on%20270921/Pupils%20270921/Pupi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britishnutritionfounda.sharepoint.com/Shared%20Documents/Shared/EDUCATION%20TEAM%20FILES/All%20saints/2021%20funding%20application/2.%20Pupil%20and%20teacher%20survey/Data%20on%20270921/Pupils%20270921/Pupi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britishnutritionfounda.sharepoint.com/Shared%20Documents/Shared/EDUCATION%20TEAM%20FILES/All%20saints/2021%20funding%20application/2.%20Pupil%20and%20teacher%20survey/Data%20on%20270921/Pupils%20270921/Pupi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_127_6B102E27.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_130_42D2716F.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'Q6'!$D$16</c:f>
              <c:strCache>
                <c:ptCount val="1"/>
                <c:pt idx="0">
                  <c:v>Count</c:v>
                </c:pt>
              </c:strCache>
            </c:strRef>
          </c:tx>
          <c:explosion val="5"/>
          <c:dPt>
            <c:idx val="0"/>
            <c:bubble3D val="0"/>
            <c:spPr>
              <a:solidFill>
                <a:srgbClr val="56B058"/>
              </a:solidFill>
              <a:ln w="19050">
                <a:solidFill>
                  <a:schemeClr val="lt1"/>
                </a:solidFill>
              </a:ln>
              <a:effectLst/>
            </c:spPr>
            <c:extLst>
              <c:ext xmlns:c16="http://schemas.microsoft.com/office/drawing/2014/chart" uri="{C3380CC4-5D6E-409C-BE32-E72D297353CC}">
                <c16:uniqueId val="{00000001-DCED-4389-B22F-8067AEAE152F}"/>
              </c:ext>
            </c:extLst>
          </c:dPt>
          <c:dPt>
            <c:idx val="1"/>
            <c:bubble3D val="0"/>
            <c:spPr>
              <a:solidFill>
                <a:srgbClr val="226E9D"/>
              </a:solidFill>
              <a:ln w="19050">
                <a:solidFill>
                  <a:schemeClr val="lt1"/>
                </a:solidFill>
              </a:ln>
              <a:effectLst/>
            </c:spPr>
            <c:extLst>
              <c:ext xmlns:c16="http://schemas.microsoft.com/office/drawing/2014/chart" uri="{C3380CC4-5D6E-409C-BE32-E72D297353CC}">
                <c16:uniqueId val="{00000003-DCED-4389-B22F-8067AEAE152F}"/>
              </c:ext>
            </c:extLst>
          </c:dPt>
          <c:dPt>
            <c:idx val="2"/>
            <c:bubble3D val="0"/>
            <c:spPr>
              <a:solidFill>
                <a:srgbClr val="FDC92F"/>
              </a:solidFill>
              <a:ln w="19050">
                <a:solidFill>
                  <a:schemeClr val="lt1"/>
                </a:solidFill>
              </a:ln>
              <a:effectLst/>
            </c:spPr>
            <c:extLst>
              <c:ext xmlns:c16="http://schemas.microsoft.com/office/drawing/2014/chart" uri="{C3380CC4-5D6E-409C-BE32-E72D297353CC}">
                <c16:uniqueId val="{00000005-DCED-4389-B22F-8067AEAE152F}"/>
              </c:ext>
            </c:extLst>
          </c:dPt>
          <c:dPt>
            <c:idx val="3"/>
            <c:bubble3D val="0"/>
            <c:spPr>
              <a:solidFill>
                <a:srgbClr val="D7D7D7"/>
              </a:solidFill>
              <a:ln w="19050">
                <a:solidFill>
                  <a:schemeClr val="lt1"/>
                </a:solidFill>
              </a:ln>
              <a:effectLst/>
            </c:spPr>
            <c:extLst>
              <c:ext xmlns:c16="http://schemas.microsoft.com/office/drawing/2014/chart" uri="{C3380CC4-5D6E-409C-BE32-E72D297353CC}">
                <c16:uniqueId val="{00000007-DCED-4389-B22F-8067AEAE152F}"/>
              </c:ext>
            </c:extLst>
          </c:dPt>
          <c:dPt>
            <c:idx val="4"/>
            <c:bubble3D val="0"/>
            <c:spPr>
              <a:solidFill>
                <a:srgbClr val="DB7850"/>
              </a:solidFill>
              <a:ln w="19050">
                <a:solidFill>
                  <a:schemeClr val="lt1"/>
                </a:solidFill>
              </a:ln>
              <a:effectLst/>
            </c:spPr>
            <c:extLst>
              <c:ext xmlns:c16="http://schemas.microsoft.com/office/drawing/2014/chart" uri="{C3380CC4-5D6E-409C-BE32-E72D297353CC}">
                <c16:uniqueId val="{00000009-DCED-4389-B22F-8067AEAE152F}"/>
              </c:ext>
            </c:extLst>
          </c:dPt>
          <c:dPt>
            <c:idx val="5"/>
            <c:bubble3D val="0"/>
            <c:spPr>
              <a:solidFill>
                <a:srgbClr val="EC6A6D"/>
              </a:solidFill>
              <a:ln w="19050">
                <a:solidFill>
                  <a:schemeClr val="lt1"/>
                </a:solidFill>
              </a:ln>
              <a:effectLst/>
            </c:spPr>
            <c:extLst>
              <c:ext xmlns:c16="http://schemas.microsoft.com/office/drawing/2014/chart" uri="{C3380CC4-5D6E-409C-BE32-E72D297353CC}">
                <c16:uniqueId val="{0000000B-DCED-4389-B22F-8067AEAE152F}"/>
              </c:ext>
            </c:extLst>
          </c:dPt>
          <c:dPt>
            <c:idx val="6"/>
            <c:bubble3D val="0"/>
            <c:spPr>
              <a:solidFill>
                <a:srgbClr val="EB6739"/>
              </a:solidFill>
              <a:ln w="19050">
                <a:solidFill>
                  <a:schemeClr val="lt1"/>
                </a:solidFill>
              </a:ln>
              <a:effectLst/>
            </c:spPr>
            <c:extLst>
              <c:ext xmlns:c16="http://schemas.microsoft.com/office/drawing/2014/chart" uri="{C3380CC4-5D6E-409C-BE32-E72D297353CC}">
                <c16:uniqueId val="{0000000D-DCED-4389-B22F-8067AEAE152F}"/>
              </c:ext>
            </c:extLst>
          </c:dPt>
          <c:dPt>
            <c:idx val="7"/>
            <c:bubble3D val="0"/>
            <c:spPr>
              <a:solidFill>
                <a:srgbClr val="34713B"/>
              </a:solidFill>
              <a:ln w="19050">
                <a:solidFill>
                  <a:schemeClr val="lt1"/>
                </a:solidFill>
              </a:ln>
              <a:effectLst/>
            </c:spPr>
            <c:extLst>
              <c:ext xmlns:c16="http://schemas.microsoft.com/office/drawing/2014/chart" uri="{C3380CC4-5D6E-409C-BE32-E72D297353CC}">
                <c16:uniqueId val="{0000000F-DCED-4389-B22F-8067AEAE152F}"/>
              </c:ext>
            </c:extLst>
          </c:dPt>
          <c:dPt>
            <c:idx val="8"/>
            <c:bubble3D val="0"/>
            <c:spPr>
              <a:solidFill>
                <a:srgbClr val="E43812"/>
              </a:solidFill>
              <a:ln w="19050">
                <a:solidFill>
                  <a:schemeClr val="lt1"/>
                </a:solidFill>
              </a:ln>
              <a:effectLst/>
            </c:spPr>
            <c:extLst>
              <c:ext xmlns:c16="http://schemas.microsoft.com/office/drawing/2014/chart" uri="{C3380CC4-5D6E-409C-BE32-E72D297353CC}">
                <c16:uniqueId val="{00000011-DCED-4389-B22F-8067AEAE152F}"/>
              </c:ext>
            </c:extLst>
          </c:dPt>
          <c:dLbls>
            <c:dLbl>
              <c:idx val="0"/>
              <c:layout>
                <c:manualLayout>
                  <c:x val="-0.19956816414149442"/>
                  <c:y val="2.4247179935873601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7309005243246375"/>
                      <c:h val="0.17116529424468796"/>
                    </c:manualLayout>
                  </c15:layout>
                </c:ext>
                <c:ext xmlns:c16="http://schemas.microsoft.com/office/drawing/2014/chart" uri="{C3380CC4-5D6E-409C-BE32-E72D297353CC}">
                  <c16:uniqueId val="{00000001-DCED-4389-B22F-8067AEAE152F}"/>
                </c:ext>
              </c:extLst>
            </c:dLbl>
            <c:dLbl>
              <c:idx val="1"/>
              <c:layout>
                <c:manualLayout>
                  <c:x val="0.1531412779913699"/>
                  <c:y val="-0.206340055468781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2178294245278135"/>
                      <c:h val="0.15609889635181609"/>
                    </c:manualLayout>
                  </c15:layout>
                </c:ext>
                <c:ext xmlns:c16="http://schemas.microsoft.com/office/drawing/2014/chart" uri="{C3380CC4-5D6E-409C-BE32-E72D297353CC}">
                  <c16:uniqueId val="{00000003-DCED-4389-B22F-8067AEAE152F}"/>
                </c:ext>
              </c:extLst>
            </c:dLbl>
            <c:dLbl>
              <c:idx val="2"/>
              <c:layout>
                <c:manualLayout>
                  <c:x val="-4.9745397393077448E-4"/>
                  <c:y val="5.4752487309841717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0905273619422884"/>
                      <c:h val="0.15811369255695157"/>
                    </c:manualLayout>
                  </c15:layout>
                </c:ext>
                <c:ext xmlns:c16="http://schemas.microsoft.com/office/drawing/2014/chart" uri="{C3380CC4-5D6E-409C-BE32-E72D297353CC}">
                  <c16:uniqueId val="{00000005-DCED-4389-B22F-8067AEAE152F}"/>
                </c:ext>
              </c:extLst>
            </c:dLbl>
            <c:dLbl>
              <c:idx val="3"/>
              <c:layout>
                <c:manualLayout>
                  <c:x val="-3.9861374843449648E-2"/>
                  <c:y val="0.12300304136666379"/>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2364218319226811"/>
                      <c:h val="0.10470706391456094"/>
                    </c:manualLayout>
                  </c15:layout>
                </c:ext>
                <c:ext xmlns:c16="http://schemas.microsoft.com/office/drawing/2014/chart" uri="{C3380CC4-5D6E-409C-BE32-E72D297353CC}">
                  <c16:uniqueId val="{00000007-DCED-4389-B22F-8067AEAE152F}"/>
                </c:ext>
              </c:extLst>
            </c:dLbl>
            <c:dLbl>
              <c:idx val="4"/>
              <c:layout>
                <c:manualLayout>
                  <c:x val="-6.883470970110403E-2"/>
                  <c:y val="8.9236275262612741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275981400160645"/>
                      <c:h val="8.6909685146032006E-2"/>
                    </c:manualLayout>
                  </c15:layout>
                </c:ext>
                <c:ext xmlns:c16="http://schemas.microsoft.com/office/drawing/2014/chart" uri="{C3380CC4-5D6E-409C-BE32-E72D297353CC}">
                  <c16:uniqueId val="{00000009-DCED-4389-B22F-8067AEAE152F}"/>
                </c:ext>
              </c:extLst>
            </c:dLbl>
            <c:dLbl>
              <c:idx val="5"/>
              <c:layout>
                <c:manualLayout>
                  <c:x val="-0.10313087040097994"/>
                  <c:y val="4.4693552943369227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6697496211591548"/>
                      <c:h val="0.11611312757916725"/>
                    </c:manualLayout>
                  </c15:layout>
                </c:ext>
                <c:ext xmlns:c16="http://schemas.microsoft.com/office/drawing/2014/chart" uri="{C3380CC4-5D6E-409C-BE32-E72D297353CC}">
                  <c16:uniqueId val="{0000000B-DCED-4389-B22F-8067AEAE152F}"/>
                </c:ext>
              </c:extLst>
            </c:dLbl>
            <c:dLbl>
              <c:idx val="6"/>
              <c:layout>
                <c:manualLayout>
                  <c:x val="-8.929029343028258E-2"/>
                  <c:y val="3.9482919129545909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DCED-4389-B22F-8067AEAE152F}"/>
                </c:ext>
              </c:extLst>
            </c:dLbl>
            <c:dLbl>
              <c:idx val="7"/>
              <c:layout>
                <c:manualLayout>
                  <c:x val="4.3816638753676244E-2"/>
                  <c:y val="-2.3125744445598559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DCED-4389-B22F-8067AEAE152F}"/>
                </c:ext>
              </c:extLst>
            </c:dLbl>
            <c:dLbl>
              <c:idx val="8"/>
              <c:layout>
                <c:manualLayout>
                  <c:x val="0.18595456581977265"/>
                  <c:y val="4.5675590144535295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DCED-4389-B22F-8067AEAE152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'Q6'!$C$17:$C$25</c:f>
              <c:strCache>
                <c:ptCount val="9"/>
                <c:pt idx="0">
                  <c:v>Enjoyed/wanted more practicals</c:v>
                </c:pt>
                <c:pt idx="1">
                  <c:v>Good teaching</c:v>
                </c:pt>
                <c:pt idx="2">
                  <c:v>Enjoyed independent learning</c:v>
                </c:pt>
                <c:pt idx="3">
                  <c:v>COVID restrictions</c:v>
                </c:pt>
                <c:pt idx="4">
                  <c:v>Poor teaching</c:v>
                </c:pt>
                <c:pt idx="5">
                  <c:v>Not enough provenance</c:v>
                </c:pt>
                <c:pt idx="6">
                  <c:v>Disliked theory</c:v>
                </c:pt>
                <c:pt idx="7">
                  <c:v>Too exam focused</c:v>
                </c:pt>
                <c:pt idx="8">
                  <c:v>Enjoyed theory </c:v>
                </c:pt>
              </c:strCache>
            </c:strRef>
          </c:cat>
          <c:val>
            <c:numRef>
              <c:f>'Q6'!$D$17:$D$25</c:f>
              <c:numCache>
                <c:formatCode>General</c:formatCode>
                <c:ptCount val="9"/>
                <c:pt idx="0">
                  <c:v>58</c:v>
                </c:pt>
                <c:pt idx="1">
                  <c:v>28</c:v>
                </c:pt>
                <c:pt idx="2">
                  <c:v>15</c:v>
                </c:pt>
                <c:pt idx="3">
                  <c:v>6</c:v>
                </c:pt>
                <c:pt idx="4">
                  <c:v>5</c:v>
                </c:pt>
                <c:pt idx="5">
                  <c:v>5</c:v>
                </c:pt>
                <c:pt idx="6">
                  <c:v>3</c:v>
                </c:pt>
                <c:pt idx="7">
                  <c:v>2</c:v>
                </c:pt>
                <c:pt idx="8">
                  <c:v>1</c:v>
                </c:pt>
              </c:numCache>
            </c:numRef>
          </c:val>
          <c:extLst>
            <c:ext xmlns:c16="http://schemas.microsoft.com/office/drawing/2014/chart" uri="{C3380CC4-5D6E-409C-BE32-E72D297353CC}">
              <c16:uniqueId val="{00000012-DCED-4389-B22F-8067AEAE152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B050"/>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69515983712033E-2"/>
          <c:y val="8.7542542996525557E-2"/>
          <c:w val="0.84897554709038903"/>
          <c:h val="0.81990637582966241"/>
        </c:manualLayout>
      </c:layout>
      <c:ofPieChart>
        <c:ofPieType val="pie"/>
        <c:varyColors val="1"/>
        <c:ser>
          <c:idx val="0"/>
          <c:order val="0"/>
          <c:tx>
            <c:strRef>
              <c:f>'Q10'!$D$30</c:f>
              <c:strCache>
                <c:ptCount val="1"/>
                <c:pt idx="0">
                  <c:v>Count</c:v>
                </c:pt>
              </c:strCache>
            </c:strRef>
          </c:tx>
          <c:dPt>
            <c:idx val="0"/>
            <c:bubble3D val="0"/>
            <c:spPr>
              <a:solidFill>
                <a:srgbClr val="D7D7D7"/>
              </a:solidFill>
              <a:ln w="19050">
                <a:solidFill>
                  <a:schemeClr val="lt1"/>
                </a:solidFill>
              </a:ln>
              <a:effectLst/>
            </c:spPr>
            <c:extLst>
              <c:ext xmlns:c16="http://schemas.microsoft.com/office/drawing/2014/chart" uri="{C3380CC4-5D6E-409C-BE32-E72D297353CC}">
                <c16:uniqueId val="{00000001-1371-4DE5-8C80-824C68914AF4}"/>
              </c:ext>
            </c:extLst>
          </c:dPt>
          <c:dPt>
            <c:idx val="1"/>
            <c:bubble3D val="0"/>
            <c:spPr>
              <a:solidFill>
                <a:srgbClr val="56B058"/>
              </a:solidFill>
              <a:ln w="19050">
                <a:solidFill>
                  <a:schemeClr val="lt1"/>
                </a:solidFill>
              </a:ln>
              <a:effectLst/>
            </c:spPr>
            <c:extLst>
              <c:ext xmlns:c16="http://schemas.microsoft.com/office/drawing/2014/chart" uri="{C3380CC4-5D6E-409C-BE32-E72D297353CC}">
                <c16:uniqueId val="{00000003-1371-4DE5-8C80-824C68914AF4}"/>
              </c:ext>
            </c:extLst>
          </c:dPt>
          <c:dPt>
            <c:idx val="2"/>
            <c:bubble3D val="0"/>
            <c:spPr>
              <a:solidFill>
                <a:srgbClr val="226E9D"/>
              </a:solidFill>
              <a:ln w="19050">
                <a:solidFill>
                  <a:schemeClr val="lt1"/>
                </a:solidFill>
              </a:ln>
              <a:effectLst/>
            </c:spPr>
            <c:extLst>
              <c:ext xmlns:c16="http://schemas.microsoft.com/office/drawing/2014/chart" uri="{C3380CC4-5D6E-409C-BE32-E72D297353CC}">
                <c16:uniqueId val="{00000005-1371-4DE5-8C80-824C68914AF4}"/>
              </c:ext>
            </c:extLst>
          </c:dPt>
          <c:dPt>
            <c:idx val="3"/>
            <c:bubble3D val="0"/>
            <c:spPr>
              <a:solidFill>
                <a:srgbClr val="FDC92F"/>
              </a:solidFill>
              <a:ln w="19050">
                <a:solidFill>
                  <a:schemeClr val="lt1"/>
                </a:solidFill>
              </a:ln>
              <a:effectLst/>
            </c:spPr>
            <c:extLst>
              <c:ext xmlns:c16="http://schemas.microsoft.com/office/drawing/2014/chart" uri="{C3380CC4-5D6E-409C-BE32-E72D297353CC}">
                <c16:uniqueId val="{00000007-1371-4DE5-8C80-824C68914AF4}"/>
              </c:ext>
            </c:extLst>
          </c:dPt>
          <c:dPt>
            <c:idx val="4"/>
            <c:bubble3D val="0"/>
            <c:spPr>
              <a:solidFill>
                <a:srgbClr val="DB7850"/>
              </a:solidFill>
              <a:ln w="19050">
                <a:solidFill>
                  <a:schemeClr val="lt1"/>
                </a:solidFill>
              </a:ln>
              <a:effectLst/>
            </c:spPr>
            <c:extLst>
              <c:ext xmlns:c16="http://schemas.microsoft.com/office/drawing/2014/chart" uri="{C3380CC4-5D6E-409C-BE32-E72D297353CC}">
                <c16:uniqueId val="{00000009-1371-4DE5-8C80-824C68914AF4}"/>
              </c:ext>
            </c:extLst>
          </c:dPt>
          <c:dPt>
            <c:idx val="5"/>
            <c:bubble3D val="0"/>
            <c:spPr>
              <a:solidFill>
                <a:srgbClr val="EC6A6D"/>
              </a:solidFill>
              <a:ln w="19050">
                <a:solidFill>
                  <a:schemeClr val="lt1"/>
                </a:solidFill>
              </a:ln>
              <a:effectLst/>
            </c:spPr>
            <c:extLst>
              <c:ext xmlns:c16="http://schemas.microsoft.com/office/drawing/2014/chart" uri="{C3380CC4-5D6E-409C-BE32-E72D297353CC}">
                <c16:uniqueId val="{0000000B-1371-4DE5-8C80-824C68914AF4}"/>
              </c:ext>
            </c:extLst>
          </c:dPt>
          <c:dPt>
            <c:idx val="6"/>
            <c:bubble3D val="0"/>
            <c:spPr>
              <a:solidFill>
                <a:srgbClr val="EB6739"/>
              </a:solidFill>
              <a:ln w="19050">
                <a:solidFill>
                  <a:schemeClr val="lt1"/>
                </a:solidFill>
              </a:ln>
              <a:effectLst/>
            </c:spPr>
            <c:extLst>
              <c:ext xmlns:c16="http://schemas.microsoft.com/office/drawing/2014/chart" uri="{C3380CC4-5D6E-409C-BE32-E72D297353CC}">
                <c16:uniqueId val="{0000000D-1371-4DE5-8C80-824C68914AF4}"/>
              </c:ext>
            </c:extLst>
          </c:dPt>
          <c:dPt>
            <c:idx val="7"/>
            <c:bubble3D val="0"/>
            <c:spPr>
              <a:solidFill>
                <a:srgbClr val="34713B"/>
              </a:solidFill>
              <a:ln w="19050">
                <a:solidFill>
                  <a:schemeClr val="lt1"/>
                </a:solidFill>
              </a:ln>
              <a:effectLst/>
            </c:spPr>
            <c:extLst>
              <c:ext xmlns:c16="http://schemas.microsoft.com/office/drawing/2014/chart" uri="{C3380CC4-5D6E-409C-BE32-E72D297353CC}">
                <c16:uniqueId val="{0000000F-1371-4DE5-8C80-824C68914AF4}"/>
              </c:ext>
            </c:extLst>
          </c:dPt>
          <c:dPt>
            <c:idx val="8"/>
            <c:bubble3D val="0"/>
            <c:spPr>
              <a:solidFill>
                <a:srgbClr val="E43812"/>
              </a:solidFill>
              <a:ln w="19050">
                <a:solidFill>
                  <a:schemeClr val="lt1"/>
                </a:solidFill>
              </a:ln>
              <a:effectLst/>
            </c:spPr>
            <c:extLst>
              <c:ext xmlns:c16="http://schemas.microsoft.com/office/drawing/2014/chart" uri="{C3380CC4-5D6E-409C-BE32-E72D297353CC}">
                <c16:uniqueId val="{00000011-1371-4DE5-8C80-824C68914AF4}"/>
              </c:ext>
            </c:extLst>
          </c:dPt>
          <c:dPt>
            <c:idx val="9"/>
            <c:bubble3D val="0"/>
            <c:spPr>
              <a:solidFill>
                <a:srgbClr val="D7D7D7"/>
              </a:solidFill>
              <a:ln w="19050">
                <a:solidFill>
                  <a:schemeClr val="lt1"/>
                </a:solidFill>
              </a:ln>
              <a:effectLst/>
            </c:spPr>
            <c:extLst>
              <c:ext xmlns:c16="http://schemas.microsoft.com/office/drawing/2014/chart" uri="{C3380CC4-5D6E-409C-BE32-E72D297353CC}">
                <c16:uniqueId val="{00000013-1371-4DE5-8C80-824C68914AF4}"/>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1371-4DE5-8C80-824C68914AF4}"/>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1371-4DE5-8C80-824C68914AF4}"/>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1371-4DE5-8C80-824C68914AF4}"/>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1371-4DE5-8C80-824C68914AF4}"/>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1371-4DE5-8C80-824C68914AF4}"/>
              </c:ext>
            </c:extLst>
          </c:dPt>
          <c:dPt>
            <c:idx val="15"/>
            <c:bubble3D val="0"/>
            <c:spPr>
              <a:solidFill>
                <a:srgbClr val="56B058"/>
              </a:solidFill>
              <a:ln w="19050">
                <a:solidFill>
                  <a:schemeClr val="lt1"/>
                </a:solidFill>
              </a:ln>
              <a:effectLst/>
            </c:spPr>
            <c:extLst>
              <c:ext xmlns:c16="http://schemas.microsoft.com/office/drawing/2014/chart" uri="{C3380CC4-5D6E-409C-BE32-E72D297353CC}">
                <c16:uniqueId val="{0000001F-1371-4DE5-8C80-824C68914AF4}"/>
              </c:ext>
            </c:extLst>
          </c:dPt>
          <c:dLbls>
            <c:dLbl>
              <c:idx val="0"/>
              <c:layout>
                <c:manualLayout>
                  <c:x val="7.4264812064926758E-2"/>
                  <c:y val="1.1801359352844995E-2"/>
                </c:manualLayout>
              </c:layout>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8345059038608338"/>
                      <c:h val="0.24979001880723739"/>
                    </c:manualLayout>
                  </c15:layout>
                </c:ext>
                <c:ext xmlns:c16="http://schemas.microsoft.com/office/drawing/2014/chart" uri="{C3380CC4-5D6E-409C-BE32-E72D297353CC}">
                  <c16:uniqueId val="{00000001-1371-4DE5-8C80-824C68914AF4}"/>
                </c:ext>
              </c:extLst>
            </c:dLbl>
            <c:dLbl>
              <c:idx val="1"/>
              <c:layout>
                <c:manualLayout>
                  <c:x val="8.3567864121161753E-2"/>
                  <c:y val="-0.12366426461828177"/>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371-4DE5-8C80-824C68914AF4}"/>
                </c:ext>
              </c:extLst>
            </c:dLbl>
            <c:dLbl>
              <c:idx val="2"/>
              <c:layout>
                <c:manualLayout>
                  <c:x val="6.6760630639328397E-2"/>
                  <c:y val="3.1006789131699578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371-4DE5-8C80-824C68914AF4}"/>
                </c:ext>
              </c:extLst>
            </c:dLbl>
            <c:dLbl>
              <c:idx val="3"/>
              <c:layout>
                <c:manualLayout>
                  <c:x val="5.6176102783040041E-2"/>
                  <c:y val="0.10969795666876329"/>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371-4DE5-8C80-824C68914AF4}"/>
                </c:ext>
              </c:extLst>
            </c:dLbl>
            <c:dLbl>
              <c:idx val="4"/>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9-1371-4DE5-8C80-824C68914AF4}"/>
                </c:ext>
              </c:extLst>
            </c:dLbl>
            <c:dLbl>
              <c:idx val="5"/>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B-1371-4DE5-8C80-824C68914AF4}"/>
                </c:ext>
              </c:extLst>
            </c:dLbl>
            <c:dLbl>
              <c:idx val="15"/>
              <c:layout>
                <c:manualLayout>
                  <c:x val="-0.16798989378482876"/>
                  <c:y val="1.2902784865811524E-2"/>
                </c:manualLayout>
              </c:layout>
              <c:tx>
                <c:rich>
                  <a:bodyPr rot="0" spcFirstLastPara="1" vertOverflow="ellipsis" vert="horz" wrap="square" lIns="38100" tIns="19050" rIns="38100" bIns="19050" anchor="ctr" anchorCtr="1">
                    <a:spAutoFit/>
                  </a:bodyPr>
                  <a:lstStyle/>
                  <a:p>
                    <a:pPr>
                      <a:defRPr sz="4400" b="1" i="0" u="none" strike="noStrike" kern="1200" baseline="0">
                        <a:solidFill>
                          <a:schemeClr val="bg1"/>
                        </a:solidFill>
                        <a:latin typeface="+mn-lt"/>
                        <a:ea typeface="+mn-ea"/>
                        <a:cs typeface="+mn-cs"/>
                      </a:defRPr>
                    </a:pPr>
                    <a:r>
                      <a:rPr lang="en-US" sz="4400" b="1">
                        <a:solidFill>
                          <a:schemeClr val="bg1"/>
                        </a:solidFill>
                      </a:rPr>
                      <a:t>Yes</a:t>
                    </a:r>
                    <a:r>
                      <a:rPr lang="en-US" sz="4400" b="1" baseline="0">
                        <a:solidFill>
                          <a:schemeClr val="bg1"/>
                        </a:solidFill>
                      </a:rPr>
                      <a:t>
</a:t>
                    </a:r>
                    <a:fld id="{818612DF-0416-4016-8A04-D5AD2CED3B0C}" type="PERCENTAGE">
                      <a:rPr lang="en-US" sz="4400" b="1" baseline="0">
                        <a:solidFill>
                          <a:schemeClr val="bg1"/>
                        </a:solidFill>
                      </a:rPr>
                      <a:pPr>
                        <a:defRPr sz="4400" b="1">
                          <a:solidFill>
                            <a:schemeClr val="bg1"/>
                          </a:solidFill>
                        </a:defRPr>
                      </a:pPr>
                      <a:t>[PERCENTAGE]</a:t>
                    </a:fld>
                    <a:endParaRPr lang="en-US" sz="4400" b="1"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4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1371-4DE5-8C80-824C68914AF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'Q10'!$C$31:$C$45</c:f>
              <c:strCache>
                <c:ptCount val="15"/>
                <c:pt idx="0">
                  <c:v>No/ Unsure</c:v>
                </c:pt>
                <c:pt idx="1">
                  <c:v>More practicals</c:v>
                </c:pt>
                <c:pt idx="2">
                  <c:v>Baking</c:v>
                </c:pt>
                <c:pt idx="3">
                  <c:v>More variety</c:v>
                </c:pt>
                <c:pt idx="4">
                  <c:v>Nutrition/food science</c:v>
                </c:pt>
                <c:pt idx="5">
                  <c:v>Other</c:v>
                </c:pt>
                <c:pt idx="6">
                  <c:v>Provenance</c:v>
                </c:pt>
                <c:pt idx="7">
                  <c:v>Meal planning</c:v>
                </c:pt>
                <c:pt idx="8">
                  <c:v>Cooking meat</c:v>
                </c:pt>
                <c:pt idx="9">
                  <c:v>Cooking independently</c:v>
                </c:pt>
                <c:pt idx="10">
                  <c:v>Budgeting</c:v>
                </c:pt>
                <c:pt idx="11">
                  <c:v>Meat alternatives</c:v>
                </c:pt>
                <c:pt idx="12">
                  <c:v>Sustainability</c:v>
                </c:pt>
                <c:pt idx="13">
                  <c:v>Healthy snacks</c:v>
                </c:pt>
                <c:pt idx="14">
                  <c:v>Careers</c:v>
                </c:pt>
              </c:strCache>
            </c:strRef>
          </c:cat>
          <c:val>
            <c:numRef>
              <c:f>'Q10'!$D$31:$D$45</c:f>
              <c:numCache>
                <c:formatCode>General</c:formatCode>
                <c:ptCount val="15"/>
                <c:pt idx="0">
                  <c:v>109</c:v>
                </c:pt>
                <c:pt idx="1">
                  <c:v>25</c:v>
                </c:pt>
                <c:pt idx="2">
                  <c:v>18</c:v>
                </c:pt>
                <c:pt idx="3">
                  <c:v>16</c:v>
                </c:pt>
                <c:pt idx="4">
                  <c:v>14</c:v>
                </c:pt>
                <c:pt idx="5">
                  <c:v>12</c:v>
                </c:pt>
                <c:pt idx="6">
                  <c:v>7</c:v>
                </c:pt>
                <c:pt idx="7">
                  <c:v>6</c:v>
                </c:pt>
                <c:pt idx="8">
                  <c:v>5</c:v>
                </c:pt>
                <c:pt idx="9">
                  <c:v>5</c:v>
                </c:pt>
                <c:pt idx="10">
                  <c:v>4</c:v>
                </c:pt>
                <c:pt idx="11">
                  <c:v>3</c:v>
                </c:pt>
                <c:pt idx="12">
                  <c:v>3</c:v>
                </c:pt>
                <c:pt idx="13">
                  <c:v>3</c:v>
                </c:pt>
                <c:pt idx="14">
                  <c:v>2</c:v>
                </c:pt>
              </c:numCache>
            </c:numRef>
          </c:val>
          <c:extLst>
            <c:ext xmlns:c16="http://schemas.microsoft.com/office/drawing/2014/chart" uri="{C3380CC4-5D6E-409C-BE32-E72D297353CC}">
              <c16:uniqueId val="{00000020-1371-4DE5-8C80-824C68914AF4}"/>
            </c:ext>
          </c:extLst>
        </c:ser>
        <c:dLbls>
          <c:showLegendKey val="0"/>
          <c:showVal val="0"/>
          <c:showCatName val="0"/>
          <c:showSerName val="0"/>
          <c:showPercent val="0"/>
          <c:showBubbleSize val="0"/>
          <c:showLeaderLines val="1"/>
        </c:dLbls>
        <c:gapWidth val="100"/>
        <c:splitType val="pos"/>
        <c:splitPos val="14"/>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489757808122981E-2"/>
          <c:y val="3.8593521648614522E-2"/>
          <c:w val="0.98098272354624694"/>
          <c:h val="0.87356969297897424"/>
        </c:manualLayout>
      </c:layout>
      <c:barChart>
        <c:barDir val="col"/>
        <c:grouping val="clustered"/>
        <c:varyColors val="0"/>
        <c:ser>
          <c:idx val="0"/>
          <c:order val="0"/>
          <c:tx>
            <c:v>Have cooked in school</c:v>
          </c:tx>
          <c:spPr>
            <a:solidFill>
              <a:srgbClr val="56B058"/>
            </a:solidFill>
            <a:ln>
              <a:noFill/>
            </a:ln>
            <a:effectLst/>
          </c:spPr>
          <c:invertIfNegative val="0"/>
          <c:dLbls>
            <c:dLbl>
              <c:idx val="0"/>
              <c:layout>
                <c:manualLayout>
                  <c:x val="0"/>
                  <c:y val="-0.25598997868306994"/>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EE-452B-9FD4-7D3A563EB3CA}"/>
                </c:ext>
              </c:extLst>
            </c:dLbl>
            <c:dLbl>
              <c:idx val="1"/>
              <c:layout>
                <c:manualLayout>
                  <c:x val="2.7835768963117608E-3"/>
                  <c:y val="3.1218290083301213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EE-452B-9FD4-7D3A563EB3CA}"/>
                </c:ext>
              </c:extLst>
            </c:dLbl>
            <c:dLbl>
              <c:idx val="3"/>
              <c:layout>
                <c:manualLayout>
                  <c:x val="2.5932649709663226E-3"/>
                  <c:y val="-0.1306694002160082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EE-452B-9FD4-7D3A563EB3CA}"/>
                </c:ext>
              </c:extLst>
            </c:dLbl>
            <c:dLbl>
              <c:idx val="4"/>
              <c:layout>
                <c:manualLayout>
                  <c:x val="0"/>
                  <c:y val="-9.1762033350320949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2EE-452B-9FD4-7D3A563EB3CA}"/>
                </c:ext>
              </c:extLst>
            </c:dLbl>
            <c:dLbl>
              <c:idx val="5"/>
              <c:layout>
                <c:manualLayout>
                  <c:x val="4.7760541215506342E-3"/>
                  <c:y val="-0.16239808634012548"/>
                </c:manualLayout>
              </c:layout>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0340764442971358"/>
                      <c:h val="0.10996150329813462"/>
                    </c:manualLayout>
                  </c15:layout>
                </c:ext>
                <c:ext xmlns:c16="http://schemas.microsoft.com/office/drawing/2014/chart" uri="{C3380CC4-5D6E-409C-BE32-E72D297353CC}">
                  <c16:uniqueId val="{00000003-52EE-452B-9FD4-7D3A563EB3CA}"/>
                </c:ext>
              </c:extLst>
            </c:dLbl>
            <c:dLbl>
              <c:idx val="6"/>
              <c:layout>
                <c:manualLayout>
                  <c:x val="7.7797949128989678E-3"/>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EE-452B-9FD4-7D3A563EB3CA}"/>
                </c:ext>
              </c:extLst>
            </c:dLbl>
            <c:dLbl>
              <c:idx val="7"/>
              <c:layout>
                <c:manualLayout>
                  <c:x val="1.5826851295608257E-3"/>
                  <c:y val="-9.3655076872981111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EE-452B-9FD4-7D3A563EB3CA}"/>
                </c:ext>
              </c:extLst>
            </c:dLbl>
            <c:dLbl>
              <c:idx val="8"/>
              <c:layout>
                <c:manualLayout>
                  <c:x val="5.1865299419327085E-3"/>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EE-452B-9FD4-7D3A563EB3CA}"/>
                </c:ext>
              </c:extLst>
            </c:dLbl>
            <c:dLbl>
              <c:idx val="9"/>
              <c:layout>
                <c:manualLayout>
                  <c:x val="7.7797949128989678E-3"/>
                  <c:y val="-9.8056807619741966E-1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EE-452B-9FD4-7D3A563EB3CA}"/>
                </c:ext>
              </c:extLst>
            </c:dLbl>
            <c:dLbl>
              <c:idx val="10"/>
              <c:layout>
                <c:manualLayout>
                  <c:x val="4.1754056292775815E-3"/>
                  <c:y val="-9.620875886671732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2EE-452B-9FD4-7D3A563EB3CA}"/>
                </c:ext>
              </c:extLst>
            </c:dLbl>
            <c:dLbl>
              <c:idx val="11"/>
              <c:layout>
                <c:manualLayout>
                  <c:x val="5.1276463177362423E-3"/>
                  <c:y val="-0.10257285327419459"/>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2EE-452B-9FD4-7D3A563EB3CA}"/>
                </c:ext>
              </c:extLst>
            </c:dLbl>
            <c:dLbl>
              <c:idx val="12"/>
              <c:layout>
                <c:manualLayout>
                  <c:x val="8.350730688935281E-3"/>
                  <c:y val="-7.804572520825303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2EE-452B-9FD4-7D3A563EB3CA}"/>
                </c:ext>
              </c:extLst>
            </c:dLbl>
            <c:dLbl>
              <c:idx val="13"/>
              <c:layout>
                <c:manualLayout>
                  <c:x val="4.8051879381837163E-3"/>
                  <c:y val="-5.619280527855689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2EE-452B-9FD4-7D3A563EB3CA}"/>
                </c:ext>
              </c:extLst>
            </c:dLbl>
            <c:dLbl>
              <c:idx val="14"/>
              <c:layout>
                <c:manualLayout>
                  <c:x val="1.7288433139774216E-3"/>
                  <c:y val="-1.6045844789511998E-2"/>
                </c:manualLayout>
              </c:layout>
              <c:tx>
                <c:rich>
                  <a:bodyPr/>
                  <a:lstStyle/>
                  <a:p>
                    <a:r>
                      <a:rPr lang="en-US"/>
                      <a:t>Fruit salad/kebabs</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52EE-452B-9FD4-7D3A563EB3CA}"/>
                </c:ext>
              </c:extLst>
            </c:dLbl>
            <c:dLbl>
              <c:idx val="15"/>
              <c:layout>
                <c:manualLayout>
                  <c:x val="7.4427385313708735E-3"/>
                  <c:y val="-4.013630123904665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2EE-452B-9FD4-7D3A563EB3CA}"/>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(Table10!$A$2:$A$7,Table10!$A$9,Table10!$A$11:$A$13,Table10!$A$15:$A$17,Table10!$A$20,Table10!$A$24:$A$25)</c:f>
              <c:strCache>
                <c:ptCount val="16"/>
                <c:pt idx="0">
                  <c:v>Pasta dishes</c:v>
                </c:pt>
                <c:pt idx="1">
                  <c:v>Cakes</c:v>
                </c:pt>
                <c:pt idx="2">
                  <c:v>Desserts</c:v>
                </c:pt>
                <c:pt idx="3">
                  <c:v>Indian</c:v>
                </c:pt>
                <c:pt idx="4">
                  <c:v>Chinese/Japanese/Thai</c:v>
                </c:pt>
                <c:pt idx="5">
                  <c:v>Pies (savoury)</c:v>
                </c:pt>
                <c:pt idx="6">
                  <c:v>Pizza</c:v>
                </c:pt>
                <c:pt idx="7">
                  <c:v>Soup/stews</c:v>
                </c:pt>
                <c:pt idx="8">
                  <c:v>Mexican</c:v>
                </c:pt>
                <c:pt idx="9">
                  <c:v>Bread</c:v>
                </c:pt>
                <c:pt idx="10">
                  <c:v>Fish/seafood</c:v>
                </c:pt>
                <c:pt idx="11">
                  <c:v>Meat</c:v>
                </c:pt>
                <c:pt idx="12">
                  <c:v>Burgers</c:v>
                </c:pt>
                <c:pt idx="13">
                  <c:v>Ice cream</c:v>
                </c:pt>
                <c:pt idx="14">
                  <c:v>Fruit salad/kebabs/smoothies</c:v>
                </c:pt>
                <c:pt idx="15">
                  <c:v>Pastry</c:v>
                </c:pt>
              </c:strCache>
              <c:extLst/>
            </c:strRef>
          </c:cat>
          <c:val>
            <c:numRef>
              <c:f>(Table10!$E$2:$E$7,Table10!$E$9,Table10!$E$11:$E$13,Table10!$E$15:$E$17,Table10!$E$20,Table10!$E$24:$E$25)</c:f>
              <c:numCache>
                <c:formatCode>0</c:formatCode>
                <c:ptCount val="16"/>
                <c:pt idx="0">
                  <c:v>70.092925026399158</c:v>
                </c:pt>
                <c:pt idx="1">
                  <c:v>130.30095036958818</c:v>
                </c:pt>
                <c:pt idx="2">
                  <c:v>103.34213305174234</c:v>
                </c:pt>
                <c:pt idx="3">
                  <c:v>24.262935586061246</c:v>
                </c:pt>
                <c:pt idx="4">
                  <c:v>67.397043294614562</c:v>
                </c:pt>
                <c:pt idx="5">
                  <c:v>6.2903907074973597</c:v>
                </c:pt>
                <c:pt idx="6">
                  <c:v>58.410770855332629</c:v>
                </c:pt>
                <c:pt idx="7">
                  <c:v>39.539598732840552</c:v>
                </c:pt>
                <c:pt idx="8">
                  <c:v>34.147835269271383</c:v>
                </c:pt>
                <c:pt idx="9">
                  <c:v>60.208025343189021</c:v>
                </c:pt>
                <c:pt idx="10">
                  <c:v>11.682154171066525</c:v>
                </c:pt>
                <c:pt idx="11">
                  <c:v>2.6958817317845831</c:v>
                </c:pt>
                <c:pt idx="12">
                  <c:v>8.0876451953537476</c:v>
                </c:pt>
                <c:pt idx="13">
                  <c:v>1.7972544878563885</c:v>
                </c:pt>
                <c:pt idx="14">
                  <c:v>19.769799366420276</c:v>
                </c:pt>
                <c:pt idx="15">
                  <c:v>1.7972544878563885</c:v>
                </c:pt>
              </c:numCache>
              <c:extLst/>
            </c:numRef>
          </c:val>
          <c:extLst>
            <c:ext xmlns:c16="http://schemas.microsoft.com/office/drawing/2014/chart" uri="{C3380CC4-5D6E-409C-BE32-E72D297353CC}">
              <c16:uniqueId val="{0000000E-52EE-452B-9FD4-7D3A563EB3CA}"/>
            </c:ext>
          </c:extLst>
        </c:ser>
        <c:ser>
          <c:idx val="1"/>
          <c:order val="1"/>
          <c:tx>
            <c:v>Want to cook in school</c:v>
          </c:tx>
          <c:spPr>
            <a:solidFill>
              <a:srgbClr val="E43812"/>
            </a:solidFill>
            <a:ln>
              <a:noFill/>
            </a:ln>
            <a:effectLst/>
          </c:spPr>
          <c:invertIfNegative val="0"/>
          <c:cat>
            <c:strRef>
              <c:f>(Table10!$A$2:$A$7,Table10!$A$9,Table10!$A$11:$A$13,Table10!$A$15:$A$17,Table10!$A$20,Table10!$A$24:$A$25)</c:f>
              <c:strCache>
                <c:ptCount val="16"/>
                <c:pt idx="0">
                  <c:v>Pasta dishes</c:v>
                </c:pt>
                <c:pt idx="1">
                  <c:v>Cakes</c:v>
                </c:pt>
                <c:pt idx="2">
                  <c:v>Desserts</c:v>
                </c:pt>
                <c:pt idx="3">
                  <c:v>Indian</c:v>
                </c:pt>
                <c:pt idx="4">
                  <c:v>Chinese/Japanese/Thai</c:v>
                </c:pt>
                <c:pt idx="5">
                  <c:v>Pies (savoury)</c:v>
                </c:pt>
                <c:pt idx="6">
                  <c:v>Pizza</c:v>
                </c:pt>
                <c:pt idx="7">
                  <c:v>Soup/stews</c:v>
                </c:pt>
                <c:pt idx="8">
                  <c:v>Mexican</c:v>
                </c:pt>
                <c:pt idx="9">
                  <c:v>Bread</c:v>
                </c:pt>
                <c:pt idx="10">
                  <c:v>Fish/seafood</c:v>
                </c:pt>
                <c:pt idx="11">
                  <c:v>Meat</c:v>
                </c:pt>
                <c:pt idx="12">
                  <c:v>Burgers</c:v>
                </c:pt>
                <c:pt idx="13">
                  <c:v>Ice cream</c:v>
                </c:pt>
                <c:pt idx="14">
                  <c:v>Fruit salad/kebabs/smoothies</c:v>
                </c:pt>
                <c:pt idx="15">
                  <c:v>Pastry</c:v>
                </c:pt>
              </c:strCache>
              <c:extLst/>
            </c:strRef>
          </c:cat>
          <c:val>
            <c:numRef>
              <c:f>(Table10!$F$2:$F$7,Table10!$F$9,Table10!$F$11:$F$13,Table10!$F$15:$F$17,Table10!$F$20,Table10!$F$24:$F$25)</c:f>
              <c:numCache>
                <c:formatCode>0</c:formatCode>
                <c:ptCount val="16"/>
                <c:pt idx="0">
                  <c:v>111.58807947019866</c:v>
                </c:pt>
                <c:pt idx="1">
                  <c:v>111.58807947019866</c:v>
                </c:pt>
                <c:pt idx="2">
                  <c:v>72.137748344370863</c:v>
                </c:pt>
                <c:pt idx="3">
                  <c:v>45.086092715231786</c:v>
                </c:pt>
                <c:pt idx="4">
                  <c:v>33.814569536423839</c:v>
                </c:pt>
                <c:pt idx="5">
                  <c:v>33.814569536423839</c:v>
                </c:pt>
                <c:pt idx="6">
                  <c:v>29.305960264900662</c:v>
                </c:pt>
                <c:pt idx="7">
                  <c:v>28.17880794701987</c:v>
                </c:pt>
                <c:pt idx="8">
                  <c:v>25.924503311258277</c:v>
                </c:pt>
                <c:pt idx="9">
                  <c:v>24.797350993377485</c:v>
                </c:pt>
                <c:pt idx="10">
                  <c:v>23.670198675496689</c:v>
                </c:pt>
                <c:pt idx="11">
                  <c:v>20.288741721854308</c:v>
                </c:pt>
                <c:pt idx="12">
                  <c:v>19.161589403973508</c:v>
                </c:pt>
                <c:pt idx="13">
                  <c:v>11.271523178807946</c:v>
                </c:pt>
                <c:pt idx="14">
                  <c:v>7.8900662251655636</c:v>
                </c:pt>
                <c:pt idx="15">
                  <c:v>7.8900662251655636</c:v>
                </c:pt>
              </c:numCache>
              <c:extLst/>
            </c:numRef>
          </c:val>
          <c:extLst>
            <c:ext xmlns:c16="http://schemas.microsoft.com/office/drawing/2014/chart" uri="{C3380CC4-5D6E-409C-BE32-E72D297353CC}">
              <c16:uniqueId val="{0000000F-52EE-452B-9FD4-7D3A563EB3CA}"/>
            </c:ext>
          </c:extLst>
        </c:ser>
        <c:dLbls>
          <c:showLegendKey val="0"/>
          <c:showVal val="0"/>
          <c:showCatName val="0"/>
          <c:showSerName val="0"/>
          <c:showPercent val="0"/>
          <c:showBubbleSize val="0"/>
        </c:dLbls>
        <c:gapWidth val="219"/>
        <c:overlap val="-27"/>
        <c:axId val="560600847"/>
        <c:axId val="560596271"/>
      </c:barChart>
      <c:catAx>
        <c:axId val="560600847"/>
        <c:scaling>
          <c:orientation val="minMax"/>
        </c:scaling>
        <c:delete val="1"/>
        <c:axPos val="b"/>
        <c:numFmt formatCode="General" sourceLinked="1"/>
        <c:majorTickMark val="none"/>
        <c:minorTickMark val="none"/>
        <c:tickLblPos val="nextTo"/>
        <c:crossAx val="560596271"/>
        <c:crosses val="autoZero"/>
        <c:auto val="1"/>
        <c:lblAlgn val="ctr"/>
        <c:lblOffset val="100"/>
        <c:noMultiLvlLbl val="0"/>
      </c:catAx>
      <c:valAx>
        <c:axId val="560596271"/>
        <c:scaling>
          <c:orientation val="minMax"/>
        </c:scaling>
        <c:delete val="1"/>
        <c:axPos val="l"/>
        <c:numFmt formatCode="0" sourceLinked="1"/>
        <c:majorTickMark val="none"/>
        <c:minorTickMark val="none"/>
        <c:tickLblPos val="nextTo"/>
        <c:crossAx val="56060084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US" sz="1800">
                <a:solidFill>
                  <a:sysClr val="windowText" lastClr="000000"/>
                </a:solidFill>
                <a:latin typeface="Georgia" panose="02040502050405020303" pitchFamily="18" charset="0"/>
              </a:rPr>
              <a:t>What should be kept the same in food lessons?</a:t>
            </a:r>
          </a:p>
        </c:rich>
      </c:tx>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25788983940863991"/>
          <c:y val="0.14093279088807248"/>
          <c:w val="0.71964936131122759"/>
          <c:h val="0.85423664385234743"/>
        </c:manualLayout>
      </c:layout>
      <c:barChart>
        <c:barDir val="bar"/>
        <c:grouping val="clustered"/>
        <c:varyColors val="0"/>
        <c:ser>
          <c:idx val="0"/>
          <c:order val="0"/>
          <c:tx>
            <c:strRef>
              <c:f>'Q16'!$D$34</c:f>
              <c:strCache>
                <c:ptCount val="1"/>
                <c:pt idx="0">
                  <c:v>Count</c:v>
                </c:pt>
              </c:strCache>
            </c:strRef>
          </c:tx>
          <c:spPr>
            <a:solidFill>
              <a:srgbClr val="56B058"/>
            </a:solidFill>
            <a:ln w="19050">
              <a:solidFill>
                <a:schemeClr val="lt1"/>
              </a:solidFill>
            </a:ln>
            <a:effectLst/>
          </c:spPr>
          <c:invertIfNegative val="0"/>
          <c:cat>
            <c:strRef>
              <c:f>'Q16'!$C$35:$C$52</c:f>
              <c:strCache>
                <c:ptCount val="18"/>
                <c:pt idx="0">
                  <c:v>Others</c:v>
                </c:pt>
                <c:pt idx="2">
                  <c:v>Taking food home</c:v>
                </c:pt>
                <c:pt idx="3">
                  <c:v>Limited equipment or space</c:v>
                </c:pt>
                <c:pt idx="4">
                  <c:v>Life skills</c:v>
                </c:pt>
                <c:pt idx="5">
                  <c:v>Independent choice</c:v>
                </c:pt>
                <c:pt idx="6">
                  <c:v>Range of topics covered</c:v>
                </c:pt>
                <c:pt idx="7">
                  <c:v>Food skills</c:v>
                </c:pt>
                <c:pt idx="8">
                  <c:v>Group work</c:v>
                </c:pt>
                <c:pt idx="9">
                  <c:v>Practical and theory balance</c:v>
                </c:pt>
                <c:pt idx="10">
                  <c:v>Theory</c:v>
                </c:pt>
                <c:pt idx="11">
                  <c:v>Hygiene and Safety</c:v>
                </c:pt>
                <c:pt idx="12">
                  <c:v>Variety of foods</c:v>
                </c:pt>
                <c:pt idx="13">
                  <c:v>Healthy eating</c:v>
                </c:pt>
                <c:pt idx="14">
                  <c:v>Teaching standards</c:v>
                </c:pt>
                <c:pt idx="15">
                  <c:v>Everything</c:v>
                </c:pt>
                <c:pt idx="16">
                  <c:v>Not sure</c:v>
                </c:pt>
                <c:pt idx="17">
                  <c:v>Practicals</c:v>
                </c:pt>
              </c:strCache>
            </c:strRef>
          </c:cat>
          <c:val>
            <c:numRef>
              <c:f>'Q16'!$D$35:$D$52</c:f>
              <c:numCache>
                <c:formatCode>General</c:formatCode>
                <c:ptCount val="18"/>
                <c:pt idx="0">
                  <c:v>18</c:v>
                </c:pt>
                <c:pt idx="2">
                  <c:v>2</c:v>
                </c:pt>
                <c:pt idx="3">
                  <c:v>3</c:v>
                </c:pt>
                <c:pt idx="4">
                  <c:v>3</c:v>
                </c:pt>
                <c:pt idx="5">
                  <c:v>4</c:v>
                </c:pt>
                <c:pt idx="6">
                  <c:v>4</c:v>
                </c:pt>
                <c:pt idx="7">
                  <c:v>4</c:v>
                </c:pt>
                <c:pt idx="8">
                  <c:v>5</c:v>
                </c:pt>
                <c:pt idx="9">
                  <c:v>11</c:v>
                </c:pt>
                <c:pt idx="10">
                  <c:v>12</c:v>
                </c:pt>
                <c:pt idx="11">
                  <c:v>13</c:v>
                </c:pt>
                <c:pt idx="12">
                  <c:v>14</c:v>
                </c:pt>
                <c:pt idx="13">
                  <c:v>15</c:v>
                </c:pt>
                <c:pt idx="14">
                  <c:v>15</c:v>
                </c:pt>
                <c:pt idx="15">
                  <c:v>19</c:v>
                </c:pt>
                <c:pt idx="16">
                  <c:v>25</c:v>
                </c:pt>
                <c:pt idx="17">
                  <c:v>52</c:v>
                </c:pt>
              </c:numCache>
            </c:numRef>
          </c:val>
          <c:extLst>
            <c:ext xmlns:c16="http://schemas.microsoft.com/office/drawing/2014/chart" uri="{C3380CC4-5D6E-409C-BE32-E72D297353CC}">
              <c16:uniqueId val="{00000000-76FF-453E-9FDA-D62A79DBE227}"/>
            </c:ext>
          </c:extLst>
        </c:ser>
        <c:dLbls>
          <c:showLegendKey val="0"/>
          <c:showVal val="0"/>
          <c:showCatName val="0"/>
          <c:showSerName val="0"/>
          <c:showPercent val="0"/>
          <c:showBubbleSize val="0"/>
        </c:dLbls>
        <c:gapWidth val="40"/>
        <c:axId val="1119304976"/>
        <c:axId val="1119295824"/>
      </c:barChart>
      <c:valAx>
        <c:axId val="1119295824"/>
        <c:scaling>
          <c:orientation val="minMax"/>
        </c:scaling>
        <c:delete val="1"/>
        <c:axPos val="b"/>
        <c:numFmt formatCode="General" sourceLinked="1"/>
        <c:majorTickMark val="out"/>
        <c:minorTickMark val="none"/>
        <c:tickLblPos val="nextTo"/>
        <c:crossAx val="1119304976"/>
        <c:crosses val="autoZero"/>
        <c:crossBetween val="between"/>
      </c:valAx>
      <c:catAx>
        <c:axId val="11193049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1929582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B050"/>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US" sz="1800">
                <a:solidFill>
                  <a:sysClr val="windowText" lastClr="000000"/>
                </a:solidFill>
                <a:latin typeface="Georgia" panose="02040502050405020303" pitchFamily="18" charset="0"/>
              </a:rPr>
              <a:t>What should be changed about food lessons?</a:t>
            </a:r>
          </a:p>
        </c:rich>
      </c:tx>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n-US"/>
        </a:p>
      </c:txPr>
    </c:title>
    <c:autoTitleDeleted val="0"/>
    <c:plotArea>
      <c:layout/>
      <c:barChart>
        <c:barDir val="bar"/>
        <c:grouping val="clustered"/>
        <c:varyColors val="0"/>
        <c:ser>
          <c:idx val="0"/>
          <c:order val="0"/>
          <c:tx>
            <c:strRef>
              <c:f>'Q17'!$D$29</c:f>
              <c:strCache>
                <c:ptCount val="1"/>
                <c:pt idx="0">
                  <c:v>Count</c:v>
                </c:pt>
              </c:strCache>
            </c:strRef>
          </c:tx>
          <c:spPr>
            <a:solidFill>
              <a:srgbClr val="56B058"/>
            </a:solidFill>
            <a:ln w="19050">
              <a:solidFill>
                <a:schemeClr val="lt1"/>
              </a:solidFill>
            </a:ln>
            <a:effectLst/>
          </c:spPr>
          <c:invertIfNegative val="0"/>
          <c:cat>
            <c:strRef>
              <c:f>'Q17'!$C$30:$C$46</c:f>
              <c:strCache>
                <c:ptCount val="17"/>
                <c:pt idx="0">
                  <c:v>Others</c:v>
                </c:pt>
                <c:pt idx="2">
                  <c:v>More modern dishes</c:v>
                </c:pt>
                <c:pt idx="3">
                  <c:v>More life skills</c:v>
                </c:pt>
                <c:pt idx="4">
                  <c:v>More complex dishes</c:v>
                </c:pt>
                <c:pt idx="5">
                  <c:v>More/better ingredients</c:v>
                </c:pt>
                <c:pt idx="6">
                  <c:v>More support in class</c:v>
                </c:pt>
                <c:pt idx="7">
                  <c:v>Cost of ingredients too high</c:v>
                </c:pt>
                <c:pt idx="8">
                  <c:v>Better equipment</c:v>
                </c:pt>
                <c:pt idx="9">
                  <c:v>More space</c:v>
                </c:pt>
                <c:pt idx="10">
                  <c:v>More interesting recipes</c:v>
                </c:pt>
                <c:pt idx="11">
                  <c:v>Not Sure</c:v>
                </c:pt>
                <c:pt idx="12">
                  <c:v>Longer lessons</c:v>
                </c:pt>
                <c:pt idx="13">
                  <c:v>Independent choice</c:v>
                </c:pt>
                <c:pt idx="14">
                  <c:v>Variety of foods</c:v>
                </c:pt>
                <c:pt idx="15">
                  <c:v>Nothing</c:v>
                </c:pt>
                <c:pt idx="16">
                  <c:v>More practicals</c:v>
                </c:pt>
              </c:strCache>
            </c:strRef>
          </c:cat>
          <c:val>
            <c:numRef>
              <c:f>'Q17'!$D$30:$D$46</c:f>
              <c:numCache>
                <c:formatCode>General</c:formatCode>
                <c:ptCount val="17"/>
                <c:pt idx="0">
                  <c:v>13</c:v>
                </c:pt>
                <c:pt idx="2">
                  <c:v>3</c:v>
                </c:pt>
                <c:pt idx="3">
                  <c:v>3</c:v>
                </c:pt>
                <c:pt idx="4">
                  <c:v>4</c:v>
                </c:pt>
                <c:pt idx="5">
                  <c:v>5</c:v>
                </c:pt>
                <c:pt idx="6">
                  <c:v>5</c:v>
                </c:pt>
                <c:pt idx="7">
                  <c:v>6</c:v>
                </c:pt>
                <c:pt idx="8">
                  <c:v>6</c:v>
                </c:pt>
                <c:pt idx="9">
                  <c:v>9</c:v>
                </c:pt>
                <c:pt idx="10">
                  <c:v>10</c:v>
                </c:pt>
                <c:pt idx="11">
                  <c:v>12</c:v>
                </c:pt>
                <c:pt idx="12">
                  <c:v>15</c:v>
                </c:pt>
                <c:pt idx="13">
                  <c:v>15</c:v>
                </c:pt>
                <c:pt idx="14">
                  <c:v>21</c:v>
                </c:pt>
                <c:pt idx="15">
                  <c:v>33</c:v>
                </c:pt>
                <c:pt idx="16">
                  <c:v>73</c:v>
                </c:pt>
              </c:numCache>
            </c:numRef>
          </c:val>
          <c:extLst>
            <c:ext xmlns:c16="http://schemas.microsoft.com/office/drawing/2014/chart" uri="{C3380CC4-5D6E-409C-BE32-E72D297353CC}">
              <c16:uniqueId val="{00000000-B6BB-47E9-A502-F83049A037BE}"/>
            </c:ext>
          </c:extLst>
        </c:ser>
        <c:dLbls>
          <c:showLegendKey val="0"/>
          <c:showVal val="0"/>
          <c:showCatName val="0"/>
          <c:showSerName val="0"/>
          <c:showPercent val="0"/>
          <c:showBubbleSize val="0"/>
        </c:dLbls>
        <c:gapWidth val="40"/>
        <c:axId val="1119304976"/>
        <c:axId val="1119295824"/>
      </c:barChart>
      <c:valAx>
        <c:axId val="1119295824"/>
        <c:scaling>
          <c:orientation val="minMax"/>
        </c:scaling>
        <c:delete val="1"/>
        <c:axPos val="b"/>
        <c:numFmt formatCode="General" sourceLinked="1"/>
        <c:majorTickMark val="out"/>
        <c:minorTickMark val="none"/>
        <c:tickLblPos val="nextTo"/>
        <c:crossAx val="1119304976"/>
        <c:crosses val="autoZero"/>
        <c:crossBetween val="between"/>
      </c:valAx>
      <c:catAx>
        <c:axId val="11193049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1929582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B050"/>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389377798363434"/>
          <c:y val="6.7067810553531546E-2"/>
          <c:w val="0.46473197770693886"/>
          <c:h val="0.8591100739273263"/>
        </c:manualLayout>
      </c:layout>
      <c:pieChart>
        <c:varyColors val="1"/>
        <c:ser>
          <c:idx val="0"/>
          <c:order val="0"/>
          <c:dPt>
            <c:idx val="0"/>
            <c:bubble3D val="0"/>
            <c:spPr>
              <a:solidFill>
                <a:srgbClr val="226E9D"/>
              </a:solidFill>
              <a:ln w="19050">
                <a:solidFill>
                  <a:schemeClr val="lt1"/>
                </a:solidFill>
              </a:ln>
              <a:effectLst/>
            </c:spPr>
            <c:extLst>
              <c:ext xmlns:c16="http://schemas.microsoft.com/office/drawing/2014/chart" uri="{C3380CC4-5D6E-409C-BE32-E72D297353CC}">
                <c16:uniqueId val="{00000001-C291-452D-8905-C4D8ED739654}"/>
              </c:ext>
            </c:extLst>
          </c:dPt>
          <c:dPt>
            <c:idx val="1"/>
            <c:bubble3D val="0"/>
            <c:spPr>
              <a:solidFill>
                <a:srgbClr val="EBC92F"/>
              </a:solidFill>
              <a:ln w="19050">
                <a:solidFill>
                  <a:schemeClr val="lt1"/>
                </a:solidFill>
              </a:ln>
              <a:effectLst/>
            </c:spPr>
            <c:extLst>
              <c:ext xmlns:c16="http://schemas.microsoft.com/office/drawing/2014/chart" uri="{C3380CC4-5D6E-409C-BE32-E72D297353CC}">
                <c16:uniqueId val="{00000003-C291-452D-8905-C4D8ED739654}"/>
              </c:ext>
            </c:extLst>
          </c:dPt>
          <c:dPt>
            <c:idx val="2"/>
            <c:bubble3D val="0"/>
            <c:spPr>
              <a:solidFill>
                <a:srgbClr val="EB6739"/>
              </a:solidFill>
              <a:ln w="19050">
                <a:solidFill>
                  <a:schemeClr val="lt1"/>
                </a:solidFill>
              </a:ln>
              <a:effectLst/>
            </c:spPr>
            <c:extLst>
              <c:ext xmlns:c16="http://schemas.microsoft.com/office/drawing/2014/chart" uri="{C3380CC4-5D6E-409C-BE32-E72D297353CC}">
                <c16:uniqueId val="{00000005-C291-452D-8905-C4D8ED739654}"/>
              </c:ext>
            </c:extLst>
          </c:dPt>
          <c:dPt>
            <c:idx val="3"/>
            <c:bubble3D val="0"/>
            <c:spPr>
              <a:solidFill>
                <a:srgbClr val="53B058"/>
              </a:solidFill>
              <a:ln w="19050">
                <a:solidFill>
                  <a:schemeClr val="lt1"/>
                </a:solidFill>
              </a:ln>
              <a:effectLst/>
            </c:spPr>
            <c:extLst>
              <c:ext xmlns:c16="http://schemas.microsoft.com/office/drawing/2014/chart" uri="{C3380CC4-5D6E-409C-BE32-E72D297353CC}">
                <c16:uniqueId val="{00000007-C291-452D-8905-C4D8ED739654}"/>
              </c:ext>
            </c:extLst>
          </c:dPt>
          <c:dPt>
            <c:idx val="4"/>
            <c:bubble3D val="0"/>
            <c:spPr>
              <a:solidFill>
                <a:srgbClr val="EC6A6D"/>
              </a:solidFill>
              <a:ln w="19050">
                <a:solidFill>
                  <a:schemeClr val="lt1"/>
                </a:solidFill>
              </a:ln>
              <a:effectLst/>
            </c:spPr>
            <c:extLst>
              <c:ext xmlns:c16="http://schemas.microsoft.com/office/drawing/2014/chart" uri="{C3380CC4-5D6E-409C-BE32-E72D297353CC}">
                <c16:uniqueId val="{00000009-C291-452D-8905-C4D8ED739654}"/>
              </c:ext>
            </c:extLst>
          </c:dPt>
          <c:dPt>
            <c:idx val="5"/>
            <c:bubble3D val="0"/>
            <c:spPr>
              <a:solidFill>
                <a:srgbClr val="34713B"/>
              </a:solidFill>
              <a:ln w="19050">
                <a:solidFill>
                  <a:schemeClr val="lt1"/>
                </a:solidFill>
              </a:ln>
              <a:effectLst/>
            </c:spPr>
            <c:extLst>
              <c:ext xmlns:c16="http://schemas.microsoft.com/office/drawing/2014/chart" uri="{C3380CC4-5D6E-409C-BE32-E72D297353CC}">
                <c16:uniqueId val="{0000000B-C291-452D-8905-C4D8ED739654}"/>
              </c:ext>
            </c:extLst>
          </c:dPt>
          <c:dPt>
            <c:idx val="6"/>
            <c:bubble3D val="0"/>
            <c:spPr>
              <a:solidFill>
                <a:srgbClr val="DB7850"/>
              </a:solidFill>
              <a:ln w="19050">
                <a:solidFill>
                  <a:schemeClr val="lt1"/>
                </a:solidFill>
              </a:ln>
              <a:effectLst/>
            </c:spPr>
            <c:extLst>
              <c:ext xmlns:c16="http://schemas.microsoft.com/office/drawing/2014/chart" uri="{C3380CC4-5D6E-409C-BE32-E72D297353CC}">
                <c16:uniqueId val="{0000000D-C291-452D-8905-C4D8ED739654}"/>
              </c:ext>
            </c:extLst>
          </c:dPt>
          <c:dPt>
            <c:idx val="7"/>
            <c:bubble3D val="0"/>
            <c:spPr>
              <a:solidFill>
                <a:srgbClr val="E53812"/>
              </a:solidFill>
              <a:ln w="19050">
                <a:solidFill>
                  <a:schemeClr val="lt1"/>
                </a:solidFill>
              </a:ln>
              <a:effectLst/>
            </c:spPr>
            <c:extLst>
              <c:ext xmlns:c16="http://schemas.microsoft.com/office/drawing/2014/chart" uri="{C3380CC4-5D6E-409C-BE32-E72D297353CC}">
                <c16:uniqueId val="{0000000F-C291-452D-8905-C4D8ED739654}"/>
              </c:ext>
            </c:extLst>
          </c:dPt>
          <c:dLbls>
            <c:dLbl>
              <c:idx val="0"/>
              <c:layout>
                <c:manualLayout>
                  <c:x val="1.845444059976932E-2"/>
                  <c:y val="-2.8429282160625444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91-452D-8905-C4D8ED739654}"/>
                </c:ext>
              </c:extLst>
            </c:dLbl>
            <c:dLbl>
              <c:idx val="1"/>
              <c:layout>
                <c:manualLayout>
                  <c:x val="-4.61361014994233E-2"/>
                  <c:y val="2.3142665018111397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91-452D-8905-C4D8ED739654}"/>
                </c:ext>
              </c:extLst>
            </c:dLbl>
            <c:dLbl>
              <c:idx val="2"/>
              <c:layout>
                <c:manualLayout>
                  <c:x val="-3.2295271049596307E-2"/>
                  <c:y val="1.6705060627752007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91-452D-8905-C4D8ED739654}"/>
                </c:ext>
              </c:extLst>
            </c:dLbl>
            <c:dLbl>
              <c:idx val="3"/>
              <c:layout>
                <c:manualLayout>
                  <c:x val="-3.537101114955786E-2"/>
                  <c:y val="1.3774104683195542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91-452D-8905-C4D8ED739654}"/>
                </c:ext>
              </c:extLst>
            </c:dLbl>
            <c:dLbl>
              <c:idx val="4"/>
              <c:layout>
                <c:manualLayout>
                  <c:x val="-2.9219530949634757E-2"/>
                  <c:y val="-2.8428884405978178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291-452D-8905-C4D8ED739654}"/>
                </c:ext>
              </c:extLst>
            </c:dLbl>
            <c:dLbl>
              <c:idx val="5"/>
              <c:layout>
                <c:manualLayout>
                  <c:x val="-2.306805074971165E-2"/>
                  <c:y val="-8.352530313876054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291-452D-8905-C4D8ED739654}"/>
                </c:ext>
              </c:extLst>
            </c:dLbl>
            <c:dLbl>
              <c:idx val="6"/>
              <c:layout>
                <c:manualLayout>
                  <c:x val="-2.1530180699730873E-2"/>
                  <c:y val="-2.212663499707165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291-452D-8905-C4D8ED739654}"/>
                </c:ext>
              </c:extLst>
            </c:dLbl>
            <c:dLbl>
              <c:idx val="7"/>
              <c:layout>
                <c:manualLayout>
                  <c:x val="0.11841599384851979"/>
                  <c:y val="-1.3774104683195593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291-452D-8905-C4D8ED73965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'Q16'!$J$2:$J$9</c:f>
              <c:strCache>
                <c:ptCount val="8"/>
                <c:pt idx="0">
                  <c:v>Foods from Around the World (57.5%)</c:v>
                </c:pt>
                <c:pt idx="1">
                  <c:v>Environment 
and Sustainability (19.8%)</c:v>
                </c:pt>
                <c:pt idx="2">
                  <c:v>Cooking Skills and Food Preparation (10.8%)</c:v>
                </c:pt>
                <c:pt idx="3">
                  <c:v>Plant-Based Eating (9.9%)</c:v>
                </c:pt>
                <c:pt idx="4">
                  <c:v>Budgeting (8.0%)</c:v>
                </c:pt>
                <c:pt idx="5">
                  <c:v>Food Provenance (7.1%)</c:v>
                </c:pt>
                <c:pt idx="6">
                  <c:v>Food Science (4.2%)</c:v>
                </c:pt>
                <c:pt idx="7">
                  <c:v>Safety and Hygiene (3.3%)</c:v>
                </c:pt>
              </c:strCache>
            </c:strRef>
          </c:cat>
          <c:val>
            <c:numRef>
              <c:f>'Q16'!$K$2:$K$9</c:f>
              <c:numCache>
                <c:formatCode>General</c:formatCode>
                <c:ptCount val="8"/>
                <c:pt idx="0">
                  <c:v>57.547169811320757</c:v>
                </c:pt>
                <c:pt idx="1">
                  <c:v>19.811320754716981</c:v>
                </c:pt>
                <c:pt idx="2">
                  <c:v>10.849056603773585</c:v>
                </c:pt>
                <c:pt idx="3">
                  <c:v>9.9056603773584904</c:v>
                </c:pt>
                <c:pt idx="4">
                  <c:v>8.0188679245283012</c:v>
                </c:pt>
                <c:pt idx="5">
                  <c:v>7.0754716981132075</c:v>
                </c:pt>
                <c:pt idx="6">
                  <c:v>4.2452830188679247</c:v>
                </c:pt>
                <c:pt idx="7">
                  <c:v>3.3018867924528301</c:v>
                </c:pt>
              </c:numCache>
            </c:numRef>
          </c:val>
          <c:extLst>
            <c:ext xmlns:c16="http://schemas.microsoft.com/office/drawing/2014/chart" uri="{C3380CC4-5D6E-409C-BE32-E72D297353CC}">
              <c16:uniqueId val="{00000010-C291-452D-8905-C4D8ED7396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625579644367508"/>
          <c:y val="0.15055816833821797"/>
          <c:w val="0.5393203999634093"/>
          <c:h val="0.77001511408704437"/>
        </c:manualLayout>
      </c:layout>
      <c:pieChart>
        <c:varyColors val="1"/>
        <c:ser>
          <c:idx val="0"/>
          <c:order val="0"/>
          <c:dPt>
            <c:idx val="0"/>
            <c:bubble3D val="0"/>
            <c:spPr>
              <a:solidFill>
                <a:srgbClr val="226E9D"/>
              </a:solidFill>
              <a:ln w="19050">
                <a:solidFill>
                  <a:schemeClr val="lt1"/>
                </a:solidFill>
              </a:ln>
              <a:effectLst/>
            </c:spPr>
            <c:extLst>
              <c:ext xmlns:c16="http://schemas.microsoft.com/office/drawing/2014/chart" uri="{C3380CC4-5D6E-409C-BE32-E72D297353CC}">
                <c16:uniqueId val="{00000001-1EF2-4AEB-83F4-8332CA38CF0B}"/>
              </c:ext>
            </c:extLst>
          </c:dPt>
          <c:dPt>
            <c:idx val="1"/>
            <c:bubble3D val="0"/>
            <c:spPr>
              <a:solidFill>
                <a:srgbClr val="EBC92F"/>
              </a:solidFill>
              <a:ln w="19050">
                <a:solidFill>
                  <a:schemeClr val="lt1"/>
                </a:solidFill>
              </a:ln>
              <a:effectLst/>
            </c:spPr>
            <c:extLst>
              <c:ext xmlns:c16="http://schemas.microsoft.com/office/drawing/2014/chart" uri="{C3380CC4-5D6E-409C-BE32-E72D297353CC}">
                <c16:uniqueId val="{00000003-1EF2-4AEB-83F4-8332CA38CF0B}"/>
              </c:ext>
            </c:extLst>
          </c:dPt>
          <c:dPt>
            <c:idx val="2"/>
            <c:bubble3D val="0"/>
            <c:spPr>
              <a:solidFill>
                <a:srgbClr val="EB6739"/>
              </a:solidFill>
              <a:ln w="19050">
                <a:solidFill>
                  <a:schemeClr val="lt1"/>
                </a:solidFill>
              </a:ln>
              <a:effectLst/>
            </c:spPr>
            <c:extLst>
              <c:ext xmlns:c16="http://schemas.microsoft.com/office/drawing/2014/chart" uri="{C3380CC4-5D6E-409C-BE32-E72D297353CC}">
                <c16:uniqueId val="{00000005-1EF2-4AEB-83F4-8332CA38CF0B}"/>
              </c:ext>
            </c:extLst>
          </c:dPt>
          <c:dPt>
            <c:idx val="3"/>
            <c:bubble3D val="0"/>
            <c:spPr>
              <a:solidFill>
                <a:srgbClr val="53B058"/>
              </a:solidFill>
              <a:ln w="19050">
                <a:solidFill>
                  <a:schemeClr val="lt1"/>
                </a:solidFill>
              </a:ln>
              <a:effectLst/>
            </c:spPr>
            <c:extLst>
              <c:ext xmlns:c16="http://schemas.microsoft.com/office/drawing/2014/chart" uri="{C3380CC4-5D6E-409C-BE32-E72D297353CC}">
                <c16:uniqueId val="{00000007-1EF2-4AEB-83F4-8332CA38CF0B}"/>
              </c:ext>
            </c:extLst>
          </c:dPt>
          <c:dPt>
            <c:idx val="4"/>
            <c:bubble3D val="0"/>
            <c:spPr>
              <a:solidFill>
                <a:srgbClr val="EC6A6D"/>
              </a:solidFill>
              <a:ln w="19050">
                <a:solidFill>
                  <a:schemeClr val="lt1"/>
                </a:solidFill>
              </a:ln>
              <a:effectLst/>
            </c:spPr>
            <c:extLst>
              <c:ext xmlns:c16="http://schemas.microsoft.com/office/drawing/2014/chart" uri="{C3380CC4-5D6E-409C-BE32-E72D297353CC}">
                <c16:uniqueId val="{00000009-1EF2-4AEB-83F4-8332CA38CF0B}"/>
              </c:ext>
            </c:extLst>
          </c:dPt>
          <c:dPt>
            <c:idx val="5"/>
            <c:bubble3D val="0"/>
            <c:spPr>
              <a:solidFill>
                <a:srgbClr val="34713B"/>
              </a:solidFill>
              <a:ln w="19050">
                <a:solidFill>
                  <a:schemeClr val="lt1"/>
                </a:solidFill>
              </a:ln>
              <a:effectLst/>
            </c:spPr>
            <c:extLst>
              <c:ext xmlns:c16="http://schemas.microsoft.com/office/drawing/2014/chart" uri="{C3380CC4-5D6E-409C-BE32-E72D297353CC}">
                <c16:uniqueId val="{0000000B-1EF2-4AEB-83F4-8332CA38CF0B}"/>
              </c:ext>
            </c:extLst>
          </c:dPt>
          <c:dPt>
            <c:idx val="6"/>
            <c:bubble3D val="0"/>
            <c:spPr>
              <a:solidFill>
                <a:srgbClr val="DB7850"/>
              </a:solidFill>
              <a:ln w="19050">
                <a:solidFill>
                  <a:schemeClr val="lt1"/>
                </a:solidFill>
              </a:ln>
              <a:effectLst/>
            </c:spPr>
            <c:extLst>
              <c:ext xmlns:c16="http://schemas.microsoft.com/office/drawing/2014/chart" uri="{C3380CC4-5D6E-409C-BE32-E72D297353CC}">
                <c16:uniqueId val="{0000000D-1EF2-4AEB-83F4-8332CA38CF0B}"/>
              </c:ext>
            </c:extLst>
          </c:dPt>
          <c:dPt>
            <c:idx val="7"/>
            <c:bubble3D val="0"/>
            <c:spPr>
              <a:solidFill>
                <a:srgbClr val="E53812"/>
              </a:solidFill>
              <a:ln w="19050">
                <a:solidFill>
                  <a:schemeClr val="lt1"/>
                </a:solidFill>
              </a:ln>
              <a:effectLst/>
            </c:spPr>
            <c:extLst>
              <c:ext xmlns:c16="http://schemas.microsoft.com/office/drawing/2014/chart" uri="{C3380CC4-5D6E-409C-BE32-E72D297353CC}">
                <c16:uniqueId val="{0000000F-1EF2-4AEB-83F4-8332CA38CF0B}"/>
              </c:ext>
            </c:extLst>
          </c:dPt>
          <c:dPt>
            <c:idx val="8"/>
            <c:bubble3D val="0"/>
            <c:spPr>
              <a:solidFill>
                <a:srgbClr val="F5F5F5"/>
              </a:solidFill>
              <a:ln w="19050">
                <a:solidFill>
                  <a:schemeClr val="lt1"/>
                </a:solidFill>
              </a:ln>
              <a:effectLst/>
            </c:spPr>
            <c:extLst>
              <c:ext xmlns:c16="http://schemas.microsoft.com/office/drawing/2014/chart" uri="{C3380CC4-5D6E-409C-BE32-E72D297353CC}">
                <c16:uniqueId val="{00000011-1EF2-4AEB-83F4-8332CA38CF0B}"/>
              </c:ext>
            </c:extLst>
          </c:dPt>
          <c:dLbls>
            <c:dLbl>
              <c:idx val="0"/>
              <c:layout>
                <c:manualLayout>
                  <c:x val="2.68096514745307E-2"/>
                  <c:y val="-5.6140333956623656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F2-4AEB-83F4-8332CA38CF0B}"/>
                </c:ext>
              </c:extLst>
            </c:dLbl>
            <c:dLbl>
              <c:idx val="1"/>
              <c:layout>
                <c:manualLayout>
                  <c:x val="5.0044682752457555E-2"/>
                  <c:y val="0"/>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F2-4AEB-83F4-8332CA38CF0B}"/>
                </c:ext>
              </c:extLst>
            </c:dLbl>
            <c:dLbl>
              <c:idx val="2"/>
              <c:layout>
                <c:manualLayout>
                  <c:x val="-2.8596961572832903E-2"/>
                  <c:y val="2.296650025498231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F2-4AEB-83F4-8332CA38CF0B}"/>
                </c:ext>
              </c:extLst>
            </c:dLbl>
            <c:dLbl>
              <c:idx val="3"/>
              <c:layout>
                <c:manualLayout>
                  <c:x val="-4.1108132260947276E-2"/>
                  <c:y val="3.062200033997654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F2-4AEB-83F4-8332CA38CF0B}"/>
                </c:ext>
              </c:extLst>
            </c:dLbl>
            <c:dLbl>
              <c:idx val="4"/>
              <c:layout>
                <c:manualLayout>
                  <c:x val="-7.1492403932082213E-2"/>
                  <c:y val="3.0622000339976491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EF2-4AEB-83F4-8332CA38CF0B}"/>
                </c:ext>
              </c:extLst>
            </c:dLbl>
            <c:dLbl>
              <c:idx val="5"/>
              <c:layout>
                <c:manualLayout>
                  <c:x val="-7.6854334226988397E-2"/>
                  <c:y val="7.6555000849941116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EF2-4AEB-83F4-8332CA38CF0B}"/>
                </c:ext>
              </c:extLst>
            </c:dLbl>
            <c:dLbl>
              <c:idx val="6"/>
              <c:layout>
                <c:manualLayout>
                  <c:x val="-5.3619302949061663E-2"/>
                  <c:y val="-2.8070166978311852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EF2-4AEB-83F4-8332CA38CF0B}"/>
                </c:ext>
              </c:extLst>
            </c:dLbl>
            <c:dLbl>
              <c:idx val="7"/>
              <c:layout>
                <c:manualLayout>
                  <c:x val="-7.6854334226988411E-2"/>
                  <c:y val="-6.3795834041617788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EF2-4AEB-83F4-8332CA38CF0B}"/>
                </c:ext>
              </c:extLst>
            </c:dLbl>
            <c:dLbl>
              <c:idx val="8"/>
              <c:layout>
                <c:manualLayout>
                  <c:x val="0.13227605464621528"/>
                  <c:y val="-6.1374787305467665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EF2-4AEB-83F4-8332CA38CF0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'Q17'!$L$2:$L$10</c:f>
              <c:strCache>
                <c:ptCount val="9"/>
                <c:pt idx="0">
                  <c:v>Practical Cooking 
Lessons (38.6%)</c:v>
                </c:pt>
                <c:pt idx="1">
                  <c:v>Food Science (19.5%)</c:v>
                </c:pt>
                <c:pt idx="2">
                  <c:v>Cooking Skills and Food Preparation (16.19%)</c:v>
                </c:pt>
                <c:pt idx="3">
                  <c:v>Food Safety 
and Hygiene (15.2%)</c:v>
                </c:pt>
                <c:pt idx="4">
                  <c:v>Environment and Sustainability (5.2%)</c:v>
                </c:pt>
                <c:pt idx="5">
                  <c:v>Small Class Sizes (3.3%)</c:v>
                </c:pt>
                <c:pt idx="6">
                  <c:v>Food Provenance (2.9%)</c:v>
                </c:pt>
                <c:pt idx="7">
                  <c:v>Dietary Guidelines (2.4%)</c:v>
                </c:pt>
                <c:pt idx="8">
                  <c:v>Qualified teachers (1.9%)</c:v>
                </c:pt>
              </c:strCache>
            </c:strRef>
          </c:cat>
          <c:val>
            <c:numRef>
              <c:f>'Q17'!$M$2:$M$10</c:f>
              <c:numCache>
                <c:formatCode>0.00</c:formatCode>
                <c:ptCount val="9"/>
                <c:pt idx="0">
                  <c:v>38.571428571428577</c:v>
                </c:pt>
                <c:pt idx="1">
                  <c:v>19.523809523809526</c:v>
                </c:pt>
                <c:pt idx="2">
                  <c:v>16.19047619047619</c:v>
                </c:pt>
                <c:pt idx="3">
                  <c:v>15.238095238095239</c:v>
                </c:pt>
                <c:pt idx="4">
                  <c:v>5.2380952380952381</c:v>
                </c:pt>
                <c:pt idx="5">
                  <c:v>3.3333333333333335</c:v>
                </c:pt>
                <c:pt idx="6">
                  <c:v>2.8571428571428572</c:v>
                </c:pt>
                <c:pt idx="7">
                  <c:v>2.3809523809523809</c:v>
                </c:pt>
                <c:pt idx="8">
                  <c:v>1.9047619047619049</c:v>
                </c:pt>
              </c:numCache>
            </c:numRef>
          </c:val>
          <c:extLst>
            <c:ext xmlns:c16="http://schemas.microsoft.com/office/drawing/2014/chart" uri="{C3380CC4-5D6E-409C-BE32-E72D297353CC}">
              <c16:uniqueId val="{00000012-D9F4-4579-998C-420433AED3C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4682F-F51F-AB45-987C-E929843F021D}" type="datetimeFigureOut">
              <a:rPr lang="en-US" smtClean="0"/>
              <a:t>10/1/2021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6FF4A-AB65-7D45-A481-EBCF32640305}" type="slidenum">
              <a:rPr lang="en-US" smtClean="0"/>
              <a:t>‹#›</a:t>
            </a:fld>
            <a:endParaRPr lang="en-US"/>
          </a:p>
        </p:txBody>
      </p:sp>
    </p:spTree>
    <p:extLst>
      <p:ext uri="{BB962C8B-B14F-4D97-AF65-F5344CB8AC3E}">
        <p14:creationId xmlns:p14="http://schemas.microsoft.com/office/powerpoint/2010/main" val="2806883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Summary: </a:t>
            </a:r>
            <a:r>
              <a:rPr lang="en-GB"/>
              <a:t>The majority of responses were positive. </a:t>
            </a:r>
          </a:p>
          <a:p>
            <a:pPr algn="l"/>
            <a:r>
              <a:rPr lang="en-GB"/>
              <a:t>Positive responses mentioned</a:t>
            </a:r>
          </a:p>
          <a:p>
            <a:pPr marL="285750" indent="-285750" algn="l">
              <a:buFont typeface="Arial" panose="020B0604020202020204" pitchFamily="34" charset="0"/>
              <a:buChar char="•"/>
            </a:pPr>
            <a:r>
              <a:rPr lang="en-GB"/>
              <a:t>Enjoyable </a:t>
            </a:r>
            <a:r>
              <a:rPr lang="en-GB" err="1"/>
              <a:t>practicals</a:t>
            </a:r>
            <a:endParaRPr lang="en-GB"/>
          </a:p>
          <a:p>
            <a:pPr marL="285750" indent="-285750" algn="l">
              <a:buFont typeface="Arial" panose="020B0604020202020204" pitchFamily="34" charset="0"/>
              <a:buChar char="•"/>
            </a:pPr>
            <a:r>
              <a:rPr lang="en-GB"/>
              <a:t>High quality teaching</a:t>
            </a:r>
          </a:p>
          <a:p>
            <a:pPr marL="285750" indent="-285750" algn="l">
              <a:buFont typeface="Arial" panose="020B0604020202020204" pitchFamily="34" charset="0"/>
              <a:buChar char="•"/>
            </a:pPr>
            <a:r>
              <a:rPr lang="en-GB"/>
              <a:t>Independent learning</a:t>
            </a:r>
          </a:p>
          <a:p>
            <a:endParaRPr lang="en-GB"/>
          </a:p>
          <a:p>
            <a:pPr algn="l"/>
            <a:r>
              <a:rPr lang="en-GB"/>
              <a:t>Negative responses mentioned:</a:t>
            </a:r>
          </a:p>
          <a:p>
            <a:pPr marL="285750" indent="-285750" algn="l">
              <a:buFont typeface="Arial" panose="020B0604020202020204" pitchFamily="34" charset="0"/>
              <a:buChar char="•"/>
            </a:pPr>
            <a:r>
              <a:rPr lang="en-GB"/>
              <a:t>Not enough practical work</a:t>
            </a:r>
          </a:p>
          <a:p>
            <a:pPr marL="285750" indent="-285750" algn="l">
              <a:buFont typeface="Arial" panose="020B0604020202020204" pitchFamily="34" charset="0"/>
              <a:buChar char="•"/>
            </a:pPr>
            <a:r>
              <a:rPr lang="en-GB"/>
              <a:t>Issues related to COVID</a:t>
            </a:r>
          </a:p>
          <a:p>
            <a:pPr marL="285750" indent="-285750" algn="l">
              <a:buFont typeface="Arial" panose="020B0604020202020204" pitchFamily="34" charset="0"/>
              <a:buChar char="•"/>
            </a:pPr>
            <a:r>
              <a:rPr lang="en-GB"/>
              <a:t>Not enough information about food provenance</a:t>
            </a:r>
          </a:p>
          <a:p>
            <a:pPr marL="285750" indent="-285750" algn="l">
              <a:buFont typeface="Arial" panose="020B0604020202020204" pitchFamily="34" charset="0"/>
              <a:buChar char="•"/>
            </a:pPr>
            <a:r>
              <a:rPr lang="en-GB"/>
              <a:t>A dislike of theory work/exams</a:t>
            </a:r>
          </a:p>
          <a:p>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5</a:t>
            </a:fld>
            <a:endParaRPr lang="en-US"/>
          </a:p>
        </p:txBody>
      </p:sp>
    </p:spTree>
    <p:extLst>
      <p:ext uri="{BB962C8B-B14F-4D97-AF65-F5344CB8AC3E}">
        <p14:creationId xmlns:p14="http://schemas.microsoft.com/office/powerpoint/2010/main" val="2569991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Keeping practical cooking classes was the most common response given by teachers. Related to this, continual development of basic cooking skills, such as knife skills, and preparing meals from scratch were important factors. </a:t>
            </a:r>
            <a:br>
              <a:rPr lang="en-GB" sz="1800" b="0" i="0" u="none" strike="noStrike">
                <a:solidFill>
                  <a:srgbClr val="000000"/>
                </a:solidFill>
                <a:effectLst/>
                <a:latin typeface="Calibri" panose="020F0502020204030204" pitchFamily="34" charset="0"/>
              </a:rPr>
            </a:b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Many teachers wanted to continue educating pupils about food science and nutrition with a small selection mentioning Government dietary guidelines including the Eatwell guide. </a:t>
            </a:r>
            <a:br>
              <a:rPr lang="en-GB" sz="1800" b="0" i="0" u="none" strike="noStrike">
                <a:solidFill>
                  <a:srgbClr val="000000"/>
                </a:solidFill>
                <a:effectLst/>
                <a:latin typeface="Calibri" panose="020F0502020204030204" pitchFamily="34" charset="0"/>
              </a:rPr>
            </a:b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Practising food safety and hygiene also remained a top priority. </a:t>
            </a:r>
            <a:br>
              <a:rPr lang="en-GB" sz="1800" b="0" i="0" u="none" strike="noStrike">
                <a:solidFill>
                  <a:srgbClr val="000000"/>
                </a:solidFill>
                <a:effectLst/>
                <a:latin typeface="Calibri" panose="020F0502020204030204" pitchFamily="34" charset="0"/>
              </a:rPr>
            </a:b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Continuing to incorporate food provenance, the environmental impact of food, and sustainability into teaching was of low priority. </a:t>
            </a:r>
            <a:br>
              <a:rPr lang="en-GB" sz="1800" b="0" i="0" u="none" strike="noStrike">
                <a:solidFill>
                  <a:srgbClr val="000000"/>
                </a:solidFill>
                <a:effectLst/>
                <a:latin typeface="Calibri" panose="020F0502020204030204" pitchFamily="34" charset="0"/>
              </a:rPr>
            </a:b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A minority of teachers mentioned keeping class sizes small and ensuring teachers were adequately qualified. </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Examples:</a:t>
            </a:r>
          </a:p>
          <a:p>
            <a:r>
              <a:rPr lang="en-GB" sz="1800" b="0" i="0" u="none" strike="noStrike">
                <a:solidFill>
                  <a:srgbClr val="000000"/>
                </a:solidFill>
                <a:effectLst/>
                <a:latin typeface="Calibri" panose="020F0502020204030204" pitchFamily="34" charset="0"/>
              </a:rPr>
              <a:t>“Basic recipes that they can adapt. Good knowledge of ingredients: equipment. Health and safety, hygiene, food safety principles. Skills, understanding cost, portion size, nutrition, where food comes from, environmental issues, organisation skills, time management.”</a:t>
            </a:r>
          </a:p>
          <a:p>
            <a:r>
              <a:rPr lang="en-GB" sz="1800" b="0" i="0" u="none" strike="noStrike">
                <a:solidFill>
                  <a:srgbClr val="000000"/>
                </a:solidFill>
                <a:effectLst/>
                <a:latin typeface="Calibri" panose="020F0502020204030204" pitchFamily="34" charset="0"/>
              </a:rPr>
              <a:t>“Practical cooking skills. Safe storage and preparation. Using ingredients. Budgeting. Eliminating food waste. Food provenance. Sustainable food production.”</a:t>
            </a:r>
          </a:p>
          <a:p>
            <a:r>
              <a:rPr lang="en-GB" sz="1800" b="0" i="0" u="none" strike="noStrike">
                <a:solidFill>
                  <a:srgbClr val="000000"/>
                </a:solidFill>
                <a:effectLst/>
                <a:latin typeface="Calibri" panose="020F0502020204030204" pitchFamily="34" charset="0"/>
              </a:rPr>
              <a:t>“Practical work a priority. Budgeting. Eat well guide. Cultural aspects”</a:t>
            </a:r>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23</a:t>
            </a:fld>
            <a:endParaRPr lang="en-US"/>
          </a:p>
        </p:txBody>
      </p:sp>
    </p:spTree>
    <p:extLst>
      <p:ext uri="{BB962C8B-B14F-4D97-AF65-F5344CB8AC3E}">
        <p14:creationId xmlns:p14="http://schemas.microsoft.com/office/powerpoint/2010/main" val="226615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24</a:t>
            </a:fld>
            <a:endParaRPr lang="en-US"/>
          </a:p>
        </p:txBody>
      </p:sp>
    </p:spTree>
    <p:extLst>
      <p:ext uri="{BB962C8B-B14F-4D97-AF65-F5344CB8AC3E}">
        <p14:creationId xmlns:p14="http://schemas.microsoft.com/office/powerpoint/2010/main" val="606722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Good Quote:</a:t>
            </a:r>
          </a:p>
          <a:p>
            <a:r>
              <a:rPr lang="en-GB"/>
              <a:t>“The training of well qualified food teachers and the acknowledgement of the importance of this subject on the curriculum needs to be addressed.  As a member of SLT and a qualified food teacher who loves her subject - I know first hand the difficulties of recruiting appropriately trained/qualified staff. The very real shortage of qualified, knowledgeable food teachers is affecting  what can be delivered in the classroom and hindering real learning and enjoyment of  this subject.”</a:t>
            </a:r>
          </a:p>
          <a:p>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25</a:t>
            </a:fld>
            <a:endParaRPr lang="en-US"/>
          </a:p>
        </p:txBody>
      </p:sp>
    </p:spTree>
    <p:extLst>
      <p:ext uri="{BB962C8B-B14F-4D97-AF65-F5344CB8AC3E}">
        <p14:creationId xmlns:p14="http://schemas.microsoft.com/office/powerpoint/2010/main" val="221709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Practical lessons over Zoom?</a:t>
            </a:r>
          </a:p>
          <a:p>
            <a:r>
              <a:rPr lang="en-GB"/>
              <a:t>Teachers recording recipe videos and pupils cooking at home</a:t>
            </a:r>
          </a:p>
          <a:p>
            <a:r>
              <a:rPr lang="en-GB"/>
              <a:t>Lessons with key worker children?</a:t>
            </a:r>
          </a:p>
        </p:txBody>
      </p:sp>
      <p:sp>
        <p:nvSpPr>
          <p:cNvPr id="4" name="Slide Number Placeholder 3"/>
          <p:cNvSpPr>
            <a:spLocks noGrp="1"/>
          </p:cNvSpPr>
          <p:nvPr>
            <p:ph type="sldNum" sz="quarter" idx="5"/>
          </p:nvPr>
        </p:nvSpPr>
        <p:spPr/>
        <p:txBody>
          <a:bodyPr/>
          <a:lstStyle/>
          <a:p>
            <a:fld id="{7466FF4A-AB65-7D45-A481-EBCF32640305}" type="slidenum">
              <a:rPr lang="en-US" smtClean="0"/>
              <a:t>6</a:t>
            </a:fld>
            <a:endParaRPr lang="en-US"/>
          </a:p>
        </p:txBody>
      </p:sp>
    </p:spTree>
    <p:extLst>
      <p:ext uri="{BB962C8B-B14F-4D97-AF65-F5344CB8AC3E}">
        <p14:creationId xmlns:p14="http://schemas.microsoft.com/office/powerpoint/2010/main" val="1781652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Fun 53.3%</a:t>
            </a:r>
          </a:p>
          <a:p>
            <a:r>
              <a:rPr lang="en-GB"/>
              <a:t>Interesting 36.4%</a:t>
            </a:r>
          </a:p>
          <a:p>
            <a:r>
              <a:rPr lang="en-GB"/>
              <a:t>Educational/Informative 28.6%</a:t>
            </a:r>
          </a:p>
          <a:p>
            <a:r>
              <a:rPr lang="en-GB"/>
              <a:t>Good 23.4%</a:t>
            </a:r>
          </a:p>
          <a:p>
            <a:r>
              <a:rPr lang="en-GB"/>
              <a:t>Useful/Helpful 19.9%</a:t>
            </a:r>
          </a:p>
          <a:p>
            <a:r>
              <a:rPr lang="en-GB"/>
              <a:t>Hard 5.6%</a:t>
            </a:r>
          </a:p>
        </p:txBody>
      </p:sp>
      <p:sp>
        <p:nvSpPr>
          <p:cNvPr id="4" name="Slide Number Placeholder 3"/>
          <p:cNvSpPr>
            <a:spLocks noGrp="1"/>
          </p:cNvSpPr>
          <p:nvPr>
            <p:ph type="sldNum" sz="quarter" idx="5"/>
          </p:nvPr>
        </p:nvSpPr>
        <p:spPr/>
        <p:txBody>
          <a:bodyPr/>
          <a:lstStyle/>
          <a:p>
            <a:fld id="{7466FF4A-AB65-7D45-A481-EBCF32640305}" type="slidenum">
              <a:rPr lang="en-US" smtClean="0"/>
              <a:t>7</a:t>
            </a:fld>
            <a:endParaRPr lang="en-US"/>
          </a:p>
        </p:txBody>
      </p:sp>
    </p:spTree>
    <p:extLst>
      <p:ext uri="{BB962C8B-B14F-4D97-AF65-F5344CB8AC3E}">
        <p14:creationId xmlns:p14="http://schemas.microsoft.com/office/powerpoint/2010/main" val="4005207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10</a:t>
            </a:fld>
            <a:endParaRPr lang="en-US"/>
          </a:p>
        </p:txBody>
      </p:sp>
    </p:spTree>
    <p:extLst>
      <p:ext uri="{BB962C8B-B14F-4D97-AF65-F5344CB8AC3E}">
        <p14:creationId xmlns:p14="http://schemas.microsoft.com/office/powerpoint/2010/main" val="1513082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Calibri" panose="020F0502020204030204" pitchFamily="34" charset="0"/>
              </a:rPr>
              <a:t>How to plan meals on a budget, shopping for food (a lot of people don't know how to do this), longer practical sessions, more healthy meals, pupils have more choice in what they cook.</a:t>
            </a:r>
            <a:r>
              <a:rPr lang="en-US"/>
              <a:t> </a:t>
            </a:r>
          </a:p>
          <a:p>
            <a:endParaRPr lang="en-US"/>
          </a:p>
          <a:p>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15</a:t>
            </a:fld>
            <a:endParaRPr lang="en-US"/>
          </a:p>
        </p:txBody>
      </p:sp>
    </p:spTree>
    <p:extLst>
      <p:ext uri="{BB962C8B-B14F-4D97-AF65-F5344CB8AC3E}">
        <p14:creationId xmlns:p14="http://schemas.microsoft.com/office/powerpoint/2010/main" val="3820386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a:effectLst/>
                <a:latin typeface="Arial" panose="020B0604020202020204" pitchFamily="34" charset="0"/>
                <a:ea typeface="Calibri" panose="020F0502020204030204" pitchFamily="34" charset="0"/>
                <a:cs typeface="Times New Roman" panose="02020603050405020304" pitchFamily="18" charset="0"/>
              </a:rPr>
              <a:t>It’s interesting that teachers currently feel that recipes reflect a modern food culture but in the future teachers expect to see a more diverse range of recipes and options, including more plant-based recipes and culturally diverse recipes.</a:t>
            </a:r>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19</a:t>
            </a:fld>
            <a:endParaRPr lang="en-US"/>
          </a:p>
        </p:txBody>
      </p:sp>
    </p:spTree>
    <p:extLst>
      <p:ext uri="{BB962C8B-B14F-4D97-AF65-F5344CB8AC3E}">
        <p14:creationId xmlns:p14="http://schemas.microsoft.com/office/powerpoint/2010/main" val="1575056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Fun 30.7%</a:t>
            </a:r>
          </a:p>
          <a:p>
            <a:r>
              <a:rPr lang="en-GB"/>
              <a:t>Rushed 22.6%</a:t>
            </a:r>
          </a:p>
          <a:p>
            <a:r>
              <a:rPr lang="en-GB"/>
              <a:t>Practical 22.2%</a:t>
            </a:r>
          </a:p>
          <a:p>
            <a:r>
              <a:rPr lang="en-GB"/>
              <a:t>Engaging 19.8%</a:t>
            </a:r>
          </a:p>
          <a:p>
            <a:r>
              <a:rPr lang="en-GB"/>
              <a:t>Skills 18.4%</a:t>
            </a:r>
          </a:p>
          <a:p>
            <a:r>
              <a:rPr lang="en-GB"/>
              <a:t>Educational 15.6%</a:t>
            </a:r>
          </a:p>
          <a:p>
            <a:r>
              <a:rPr lang="en-GB"/>
              <a:t>Challenging 11.8%</a:t>
            </a:r>
          </a:p>
          <a:p>
            <a:endParaRPr lang="en-GB"/>
          </a:p>
          <a:p>
            <a:r>
              <a:rPr lang="en-GB"/>
              <a:t>More % on excel sheet</a:t>
            </a:r>
          </a:p>
        </p:txBody>
      </p:sp>
      <p:sp>
        <p:nvSpPr>
          <p:cNvPr id="4" name="Slide Number Placeholder 3"/>
          <p:cNvSpPr>
            <a:spLocks noGrp="1"/>
          </p:cNvSpPr>
          <p:nvPr>
            <p:ph type="sldNum" sz="quarter" idx="5"/>
          </p:nvPr>
        </p:nvSpPr>
        <p:spPr/>
        <p:txBody>
          <a:bodyPr/>
          <a:lstStyle/>
          <a:p>
            <a:fld id="{7466FF4A-AB65-7D45-A481-EBCF32640305}" type="slidenum">
              <a:rPr lang="en-US" smtClean="0"/>
              <a:t>20</a:t>
            </a:fld>
            <a:endParaRPr lang="en-US"/>
          </a:p>
        </p:txBody>
      </p:sp>
    </p:spTree>
    <p:extLst>
      <p:ext uri="{BB962C8B-B14F-4D97-AF65-F5344CB8AC3E}">
        <p14:creationId xmlns:p14="http://schemas.microsoft.com/office/powerpoint/2010/main" val="1982289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Fun 24.1%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Practical 19.8%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Exciting 17.9%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Creative 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Engaging 14.6%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Skills 14.6%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Sustainable 12.7%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Healthy 10.4%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Calm in the future but busy/stressful 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More % on Excel sheet</a:t>
            </a:r>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21</a:t>
            </a:fld>
            <a:endParaRPr lang="en-US"/>
          </a:p>
        </p:txBody>
      </p:sp>
    </p:spTree>
    <p:extLst>
      <p:ext uri="{BB962C8B-B14F-4D97-AF65-F5344CB8AC3E}">
        <p14:creationId xmlns:p14="http://schemas.microsoft.com/office/powerpoint/2010/main" val="709184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Most common responses related to increasing inclusivity were associated with cultural differences and socioeconomic status. Teachers suggested using different ingredients and recipes from "around the world" to represent different cuisines e.g. Chinese, Indian, and Asian. Linked to this, food provenance/where food comes from was mentioned by some teachers. </a:t>
            </a:r>
          </a:p>
          <a:p>
            <a:endParaRPr lang="en-GB"/>
          </a:p>
          <a:p>
            <a:r>
              <a:rPr lang="en-GB"/>
              <a:t>Another major focus was on sustainable practises, food choices, and how food consumption impacts the environment. Examples of actions included growing fruit and vegetables, reducing food waste, cooking and eating seasonal and local food, and awareness of your carbon footprint. Many teachers suggested cooking plant-based/vegetarian/vegan meals to improve sustainability and cater for dietary preferences and allergies alongside recipe adaptation e.g. using alternative ingredients. </a:t>
            </a:r>
          </a:p>
          <a:p>
            <a:endParaRPr lang="en-GB"/>
          </a:p>
          <a:p>
            <a:r>
              <a:rPr lang="en-GB"/>
              <a:t>Cooking skills and food preparation were mentioned including pastry making, bread making, chopping or knife skills, seasoning, cooking from scratch, and batch cooking. Specifically, preparing meals on a budget was often mentioned. Some teachers proposed focusing on food science and nutrition in relation to healthy eating. Safety and hygiene was suggested less often. </a:t>
            </a:r>
          </a:p>
          <a:p>
            <a:endParaRPr lang="en-GB"/>
          </a:p>
          <a:p>
            <a:r>
              <a:rPr lang="en-GB"/>
              <a:t>Examples:</a:t>
            </a:r>
          </a:p>
          <a:p>
            <a:r>
              <a:rPr lang="en-GB"/>
              <a:t>“</a:t>
            </a:r>
            <a:r>
              <a:rPr lang="en-GB" sz="1800" b="0" i="0" u="none" strike="noStrike">
                <a:solidFill>
                  <a:srgbClr val="000000"/>
                </a:solidFill>
                <a:effectLst/>
                <a:latin typeface="Calibri" panose="020F0502020204030204" pitchFamily="34" charset="0"/>
              </a:rPr>
              <a:t>Multi cultural recipes, using sustainable ingredients, recipe adaptation, healthy meals on a budget, making food from scratch without using standard components”</a:t>
            </a:r>
          </a:p>
          <a:p>
            <a:r>
              <a:rPr lang="en-GB" sz="1800" b="0" i="0" u="none" strike="noStrike">
                <a:solidFill>
                  <a:srgbClr val="000000"/>
                </a:solidFill>
                <a:effectLst/>
                <a:latin typeface="Calibri" panose="020F0502020204030204" pitchFamily="34" charset="0"/>
              </a:rPr>
              <a:t>“Where food comes from, cultural differences, budgeting and costing, environmental impact”</a:t>
            </a:r>
          </a:p>
          <a:p>
            <a:r>
              <a:rPr lang="en-GB" sz="1800" b="0" i="0" u="none" strike="noStrike">
                <a:solidFill>
                  <a:srgbClr val="000000"/>
                </a:solidFill>
                <a:effectLst/>
                <a:latin typeface="Calibri" panose="020F0502020204030204" pitchFamily="34" charset="0"/>
              </a:rPr>
              <a:t>“All cultures ought to be included. Recipes should be easily adapted for all students to be engaged. Knife skills. Use of small equipment. What constitutes a well balanced, nutritious, affordable dish. Food hygiene. Food provenance.”</a:t>
            </a:r>
          </a:p>
          <a:p>
            <a:r>
              <a:rPr lang="en-GB" sz="1800" b="0" i="0" u="none" strike="noStrike">
                <a:solidFill>
                  <a:srgbClr val="000000"/>
                </a:solidFill>
                <a:effectLst/>
                <a:latin typeface="Calibri" panose="020F0502020204030204" pitchFamily="34" charset="0"/>
              </a:rPr>
              <a:t>“Increased use of food from around the world”</a:t>
            </a:r>
          </a:p>
          <a:p>
            <a:r>
              <a:rPr lang="en-GB" sz="1800" b="0" i="0" u="none" strike="noStrike">
                <a:solidFill>
                  <a:srgbClr val="000000"/>
                </a:solidFill>
                <a:effectLst/>
                <a:latin typeface="Calibri" panose="020F0502020204030204" pitchFamily="34" charset="0"/>
              </a:rPr>
              <a:t>“Food from a range of cultures”</a:t>
            </a:r>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22</a:t>
            </a:fld>
            <a:endParaRPr lang="en-US"/>
          </a:p>
        </p:txBody>
      </p:sp>
    </p:spTree>
    <p:extLst>
      <p:ext uri="{BB962C8B-B14F-4D97-AF65-F5344CB8AC3E}">
        <p14:creationId xmlns:p14="http://schemas.microsoft.com/office/powerpoint/2010/main" val="2914812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91C7F613-5B79-674E-8CAB-8F5D864B8DC3}"/>
              </a:ext>
            </a:extLst>
          </p:cNvPr>
          <p:cNvPicPr>
            <a:picLocks noChangeAspect="1"/>
          </p:cNvPicPr>
          <p:nvPr userDrawn="1"/>
        </p:nvPicPr>
        <p:blipFill>
          <a:blip r:embed="rId2"/>
          <a:stretch>
            <a:fillRect/>
          </a:stretch>
        </p:blipFill>
        <p:spPr>
          <a:xfrm>
            <a:off x="-36043" y="3252721"/>
            <a:ext cx="12213536" cy="3605279"/>
          </a:xfrm>
          <a:prstGeom prst="rect">
            <a:avLst/>
          </a:prstGeom>
        </p:spPr>
      </p:pic>
      <p:sp>
        <p:nvSpPr>
          <p:cNvPr id="4" name="TextBox 3">
            <a:extLst>
              <a:ext uri="{FF2B5EF4-FFF2-40B4-BE49-F238E27FC236}">
                <a16:creationId xmlns:a16="http://schemas.microsoft.com/office/drawing/2014/main" id="{29E35266-84C1-5644-A21D-EEB4AE06D375}"/>
              </a:ext>
            </a:extLst>
          </p:cNvPr>
          <p:cNvSpPr txBox="1"/>
          <p:nvPr userDrawn="1"/>
        </p:nvSpPr>
        <p:spPr>
          <a:xfrm>
            <a:off x="9540240" y="6571139"/>
            <a:ext cx="258064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2021 | </a:t>
            </a:r>
            <a:r>
              <a:rPr lang="en-GB" sz="800" b="0" kern="1200" err="1">
                <a:solidFill>
                  <a:schemeClr val="tx1"/>
                </a:solidFill>
                <a:effectLst/>
                <a:latin typeface="+mn-lt"/>
                <a:ea typeface="+mn-ea"/>
                <a:cs typeface="+mn-cs"/>
              </a:rPr>
              <a:t>nutrition.org.uk</a:t>
            </a:r>
            <a:endParaRPr lang="en-GB" sz="800" b="0" kern="1200">
              <a:solidFill>
                <a:schemeClr val="tx1"/>
              </a:solidFill>
              <a:effectLst/>
              <a:latin typeface="+mn-lt"/>
              <a:ea typeface="+mn-ea"/>
              <a:cs typeface="+mn-cs"/>
            </a:endParaRPr>
          </a:p>
          <a:p>
            <a:pPr algn="l"/>
            <a:endParaRPr lang="en-US"/>
          </a:p>
        </p:txBody>
      </p:sp>
      <p:pic>
        <p:nvPicPr>
          <p:cNvPr id="7" name="Picture 6" descr="Logo&#10;&#10;Description automatically generated with medium confidence">
            <a:extLst>
              <a:ext uri="{FF2B5EF4-FFF2-40B4-BE49-F238E27FC236}">
                <a16:creationId xmlns:a16="http://schemas.microsoft.com/office/drawing/2014/main" id="{3CBB80CD-7D10-D649-B898-1A94566AE70F}"/>
              </a:ext>
            </a:extLst>
          </p:cNvPr>
          <p:cNvPicPr>
            <a:picLocks noChangeAspect="1"/>
          </p:cNvPicPr>
          <p:nvPr userDrawn="1"/>
        </p:nvPicPr>
        <p:blipFill>
          <a:blip r:embed="rId3"/>
          <a:stretch>
            <a:fillRect/>
          </a:stretch>
        </p:blipFill>
        <p:spPr>
          <a:xfrm>
            <a:off x="8950960" y="280400"/>
            <a:ext cx="2783840" cy="869950"/>
          </a:xfrm>
          <a:prstGeom prst="rect">
            <a:avLst/>
          </a:prstGeom>
        </p:spPr>
      </p:pic>
      <p:sp>
        <p:nvSpPr>
          <p:cNvPr id="11" name="Title 1">
            <a:extLst>
              <a:ext uri="{FF2B5EF4-FFF2-40B4-BE49-F238E27FC236}">
                <a16:creationId xmlns:a16="http://schemas.microsoft.com/office/drawing/2014/main" id="{D7884971-042A-8842-A5FE-6AC434B5DCF8}"/>
              </a:ext>
            </a:extLst>
          </p:cNvPr>
          <p:cNvSpPr>
            <a:spLocks noGrp="1"/>
          </p:cNvSpPr>
          <p:nvPr>
            <p:ph type="ctrTitle" hasCustomPrompt="1"/>
          </p:nvPr>
        </p:nvSpPr>
        <p:spPr>
          <a:xfrm>
            <a:off x="520146" y="858911"/>
            <a:ext cx="8235927" cy="1739433"/>
          </a:xfrm>
        </p:spPr>
        <p:txBody>
          <a:bodyPr anchor="b"/>
          <a:lstStyle>
            <a:lvl1pPr algn="l">
              <a:defRPr sz="6000">
                <a:solidFill>
                  <a:schemeClr val="tx2"/>
                </a:solidFill>
              </a:defRPr>
            </a:lvl1pPr>
          </a:lstStyle>
          <a:p>
            <a:r>
              <a:rPr lang="en-GB"/>
              <a:t>Title </a:t>
            </a:r>
            <a:br>
              <a:rPr lang="en-GB"/>
            </a:br>
            <a:r>
              <a:rPr lang="en-GB"/>
              <a:t>slide 1</a:t>
            </a:r>
            <a:endParaRPr lang="en-US"/>
          </a:p>
        </p:txBody>
      </p:sp>
      <p:sp>
        <p:nvSpPr>
          <p:cNvPr id="12" name="Subtitle 2">
            <a:extLst>
              <a:ext uri="{FF2B5EF4-FFF2-40B4-BE49-F238E27FC236}">
                <a16:creationId xmlns:a16="http://schemas.microsoft.com/office/drawing/2014/main" id="{4AD69F52-471A-AF48-82FB-76FC62444E5F}"/>
              </a:ext>
            </a:extLst>
          </p:cNvPr>
          <p:cNvSpPr>
            <a:spLocks noGrp="1"/>
          </p:cNvSpPr>
          <p:nvPr>
            <p:ph type="subTitle" idx="1" hasCustomPrompt="1"/>
          </p:nvPr>
        </p:nvSpPr>
        <p:spPr>
          <a:xfrm>
            <a:off x="520148" y="2871635"/>
            <a:ext cx="8235926" cy="55736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if needed </a:t>
            </a:r>
            <a:endParaRPr lang="en-US"/>
          </a:p>
        </p:txBody>
      </p:sp>
    </p:spTree>
    <p:extLst>
      <p:ext uri="{BB962C8B-B14F-4D97-AF65-F5344CB8AC3E}">
        <p14:creationId xmlns:p14="http://schemas.microsoft.com/office/powerpoint/2010/main" val="689798220"/>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divider pink">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B40599-B26E-234A-B113-BE7AECCA875C}"/>
              </a:ext>
            </a:extLst>
          </p:cNvPr>
          <p:cNvPicPr>
            <a:picLocks noChangeAspect="1"/>
          </p:cNvPicPr>
          <p:nvPr userDrawn="1"/>
        </p:nvPicPr>
        <p:blipFill rotWithShape="1">
          <a:blip r:embed="rId2"/>
          <a:srcRect t="4620"/>
          <a:stretch/>
        </p:blipFill>
        <p:spPr>
          <a:xfrm>
            <a:off x="0" y="0"/>
            <a:ext cx="12192000" cy="6857999"/>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a:t>Section Divider: Pink</a:t>
            </a:r>
            <a:endParaRPr lang="en-US"/>
          </a:p>
        </p:txBody>
      </p:sp>
      <p:sp>
        <p:nvSpPr>
          <p:cNvPr id="8" name="TextBox 7">
            <a:extLst>
              <a:ext uri="{FF2B5EF4-FFF2-40B4-BE49-F238E27FC236}">
                <a16:creationId xmlns:a16="http://schemas.microsoft.com/office/drawing/2014/main" id="{FBC3358C-CFBA-594F-9642-86C913598C4F}"/>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2021 | </a:t>
            </a:r>
            <a:r>
              <a:rPr lang="en-GB" sz="1000" b="0" kern="1200" err="1">
                <a:solidFill>
                  <a:schemeClr val="bg1"/>
                </a:solidFill>
                <a:effectLst/>
                <a:latin typeface="+mn-lt"/>
                <a:ea typeface="+mn-ea"/>
                <a:cs typeface="+mn-cs"/>
              </a:rPr>
              <a:t>nutrition.org.uk</a:t>
            </a:r>
            <a:endParaRPr lang="en-GB" sz="1000" b="0" kern="1200">
              <a:solidFill>
                <a:schemeClr val="bg1"/>
              </a:solidFill>
              <a:effectLst/>
              <a:latin typeface="+mn-lt"/>
              <a:ea typeface="+mn-ea"/>
              <a:cs typeface="+mn-cs"/>
            </a:endParaRPr>
          </a:p>
          <a:p>
            <a:pPr algn="l"/>
            <a:endParaRPr lang="en-US" sz="1000"/>
          </a:p>
        </p:txBody>
      </p:sp>
      <p:pic>
        <p:nvPicPr>
          <p:cNvPr id="9" name="Picture 8" descr="Icon&#10;&#10;Description automatically generated">
            <a:extLst>
              <a:ext uri="{FF2B5EF4-FFF2-40B4-BE49-F238E27FC236}">
                <a16:creationId xmlns:a16="http://schemas.microsoft.com/office/drawing/2014/main" id="{6603A102-005B-A642-8126-E5C93FF4302C}"/>
              </a:ext>
            </a:extLst>
          </p:cNvPr>
          <p:cNvPicPr>
            <a:picLocks noChangeAspect="1"/>
          </p:cNvPicPr>
          <p:nvPr userDrawn="1"/>
        </p:nvPicPr>
        <p:blipFill>
          <a:blip r:embed="rId3"/>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2522403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9CB8AE5-F581-1548-82EF-6DEBC30236A6}"/>
              </a:ext>
            </a:extLst>
          </p:cNvPr>
          <p:cNvPicPr>
            <a:picLocks noChangeAspect="1"/>
          </p:cNvPicPr>
          <p:nvPr userDrawn="1"/>
        </p:nvPicPr>
        <p:blipFill rotWithShape="1">
          <a:blip r:embed="rId2">
            <a:alphaModFix amt="40000"/>
          </a:blip>
          <a:srcRect t="4447"/>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1" y="703384"/>
            <a:ext cx="10589793" cy="691661"/>
          </a:xfrm>
        </p:spPr>
        <p:txBody>
          <a:bodyPr anchor="b"/>
          <a:lstStyle>
            <a:lvl1pPr algn="l">
              <a:defRPr sz="4000">
                <a:solidFill>
                  <a:schemeClr val="tx1"/>
                </a:solidFill>
              </a:defRPr>
            </a:lvl1pPr>
          </a:lstStyle>
          <a:p>
            <a:r>
              <a:rPr lang="en-GB"/>
              <a:t>Title </a:t>
            </a:r>
            <a:endParaRPr lang="en-US"/>
          </a:p>
        </p:txBody>
      </p:sp>
      <p:sp>
        <p:nvSpPr>
          <p:cNvPr id="9" name="Text Placeholder 3">
            <a:extLst>
              <a:ext uri="{FF2B5EF4-FFF2-40B4-BE49-F238E27FC236}">
                <a16:creationId xmlns:a16="http://schemas.microsoft.com/office/drawing/2014/main" id="{DC598F20-CF77-594C-B8EF-91FDE3724D70}"/>
              </a:ext>
            </a:extLst>
          </p:cNvPr>
          <p:cNvSpPr>
            <a:spLocks noGrp="1"/>
          </p:cNvSpPr>
          <p:nvPr>
            <p:ph type="body" sz="quarter" idx="10" hasCustomPrompt="1"/>
          </p:nvPr>
        </p:nvSpPr>
        <p:spPr>
          <a:xfrm>
            <a:off x="808891" y="1833280"/>
            <a:ext cx="10589794" cy="3892146"/>
          </a:xfrm>
        </p:spPr>
        <p:txBody>
          <a:bodyPr>
            <a:norm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lang="en-US"/>
          </a:p>
          <a:p>
            <a:pPr lvl="0"/>
            <a:endParaRPr lang="en-US"/>
          </a:p>
          <a:p>
            <a:pPr lvl="0"/>
            <a:endParaRPr lang="en-US"/>
          </a:p>
          <a:p>
            <a:pPr lvl="0"/>
            <a:endParaRPr lang="en-GB"/>
          </a:p>
        </p:txBody>
      </p:sp>
      <p:sp>
        <p:nvSpPr>
          <p:cNvPr id="10" name="TextBox 9">
            <a:extLst>
              <a:ext uri="{FF2B5EF4-FFF2-40B4-BE49-F238E27FC236}">
                <a16:creationId xmlns:a16="http://schemas.microsoft.com/office/drawing/2014/main" id="{4CB09A7F-5ABE-5C48-ACCB-9C236D2232FE}"/>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2" name="Picture 11" descr="Icon&#10;&#10;Description automatically generated">
            <a:extLst>
              <a:ext uri="{FF2B5EF4-FFF2-40B4-BE49-F238E27FC236}">
                <a16:creationId xmlns:a16="http://schemas.microsoft.com/office/drawing/2014/main" id="{CD8FC27C-19DF-F446-8A12-5E1D798FFDA8}"/>
              </a:ext>
            </a:extLst>
          </p:cNvPr>
          <p:cNvPicPr>
            <a:picLocks noChangeAspect="1"/>
          </p:cNvPicPr>
          <p:nvPr userDrawn="1"/>
        </p:nvPicPr>
        <p:blipFill>
          <a:blip r:embed="rId3"/>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1881364267"/>
      </p:ext>
    </p:extLst>
  </p:cSld>
  <p:clrMapOvr>
    <a:masterClrMapping/>
  </p:clrMapOvr>
  <p:extLst>
    <p:ext uri="{DCECCB84-F9BA-43D5-87BE-67443E8EF086}">
      <p15:sldGuideLst xmlns:p15="http://schemas.microsoft.com/office/powerpoint/2012/main">
        <p15:guide id="1" orient="horz" pos="1139"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9CB8AE5-F581-1548-82EF-6DEBC30236A6}"/>
              </a:ext>
            </a:extLst>
          </p:cNvPr>
          <p:cNvPicPr>
            <a:picLocks noChangeAspect="1"/>
          </p:cNvPicPr>
          <p:nvPr userDrawn="1"/>
        </p:nvPicPr>
        <p:blipFill rotWithShape="1">
          <a:blip r:embed="rId2">
            <a:alphaModFix amt="40000"/>
          </a:blip>
          <a:srcRect t="4447"/>
          <a:stretch/>
        </p:blipFill>
        <p:spPr>
          <a:xfrm>
            <a:off x="-10159" y="-1"/>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1" y="703384"/>
            <a:ext cx="10589793" cy="691661"/>
          </a:xfrm>
        </p:spPr>
        <p:txBody>
          <a:bodyPr anchor="b"/>
          <a:lstStyle>
            <a:lvl1pPr algn="l">
              <a:defRPr sz="4000">
                <a:solidFill>
                  <a:schemeClr val="tx1"/>
                </a:solidFill>
              </a:defRPr>
            </a:lvl1pPr>
          </a:lstStyle>
          <a:p>
            <a:r>
              <a:rPr lang="en-GB"/>
              <a:t>Title </a:t>
            </a:r>
            <a:endParaRPr lang="en-US"/>
          </a:p>
        </p:txBody>
      </p:sp>
      <p:sp>
        <p:nvSpPr>
          <p:cNvPr id="9" name="Text Placeholder 3">
            <a:extLst>
              <a:ext uri="{FF2B5EF4-FFF2-40B4-BE49-F238E27FC236}">
                <a16:creationId xmlns:a16="http://schemas.microsoft.com/office/drawing/2014/main" id="{DC598F20-CF77-594C-B8EF-91FDE3724D70}"/>
              </a:ext>
            </a:extLst>
          </p:cNvPr>
          <p:cNvSpPr>
            <a:spLocks noGrp="1"/>
          </p:cNvSpPr>
          <p:nvPr>
            <p:ph type="body" sz="quarter" idx="10" hasCustomPrompt="1"/>
          </p:nvPr>
        </p:nvSpPr>
        <p:spPr>
          <a:xfrm>
            <a:off x="808891" y="2262470"/>
            <a:ext cx="10589794" cy="3892146"/>
          </a:xfrm>
        </p:spPr>
        <p:txBody>
          <a:bodyPr>
            <a:norm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lang="en-US"/>
          </a:p>
          <a:p>
            <a:pPr lvl="0"/>
            <a:endParaRPr lang="en-US"/>
          </a:p>
          <a:p>
            <a:pPr lvl="0"/>
            <a:endParaRPr lang="en-US"/>
          </a:p>
          <a:p>
            <a:pPr lvl="0"/>
            <a:endParaRPr lang="en-GB"/>
          </a:p>
        </p:txBody>
      </p:sp>
      <p:sp>
        <p:nvSpPr>
          <p:cNvPr id="11" name="Text Placeholder 10">
            <a:extLst>
              <a:ext uri="{FF2B5EF4-FFF2-40B4-BE49-F238E27FC236}">
                <a16:creationId xmlns:a16="http://schemas.microsoft.com/office/drawing/2014/main" id="{997E3206-C3B6-1A44-AA3D-E2BC0EA729F9}"/>
              </a:ext>
            </a:extLst>
          </p:cNvPr>
          <p:cNvSpPr>
            <a:spLocks noGrp="1"/>
          </p:cNvSpPr>
          <p:nvPr>
            <p:ph type="body" sz="quarter" idx="11" hasCustomPrompt="1"/>
          </p:nvPr>
        </p:nvSpPr>
        <p:spPr>
          <a:xfrm>
            <a:off x="808891" y="1640932"/>
            <a:ext cx="10589793" cy="375651"/>
          </a:xfrm>
        </p:spPr>
        <p:txBody>
          <a:bodyPr/>
          <a:lstStyle>
            <a:lvl1pPr marL="11113" indent="-11113">
              <a:buNone/>
              <a:tabLst/>
              <a:defRPr sz="2000" b="1"/>
            </a:lvl1pPr>
          </a:lstStyle>
          <a:p>
            <a:pPr lvl="0"/>
            <a:r>
              <a:rPr lang="en-GB"/>
              <a:t>Subhead</a:t>
            </a:r>
            <a:endParaRPr lang="en-US"/>
          </a:p>
        </p:txBody>
      </p:sp>
      <p:sp>
        <p:nvSpPr>
          <p:cNvPr id="10" name="TextBox 9">
            <a:extLst>
              <a:ext uri="{FF2B5EF4-FFF2-40B4-BE49-F238E27FC236}">
                <a16:creationId xmlns:a16="http://schemas.microsoft.com/office/drawing/2014/main" id="{4CB09A7F-5ABE-5C48-ACCB-9C236D2232FE}"/>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2" name="Picture 11" descr="Icon&#10;&#10;Description automatically generated">
            <a:extLst>
              <a:ext uri="{FF2B5EF4-FFF2-40B4-BE49-F238E27FC236}">
                <a16:creationId xmlns:a16="http://schemas.microsoft.com/office/drawing/2014/main" id="{CD8FC27C-19DF-F446-8A12-5E1D798FFDA8}"/>
              </a:ext>
            </a:extLst>
          </p:cNvPr>
          <p:cNvPicPr>
            <a:picLocks noChangeAspect="1"/>
          </p:cNvPicPr>
          <p:nvPr userDrawn="1"/>
        </p:nvPicPr>
        <p:blipFill>
          <a:blip r:embed="rId3"/>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1524535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 image lef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FA835BA-20C5-DA4B-8518-72E783AD0B47}"/>
              </a:ext>
            </a:extLst>
          </p:cNvPr>
          <p:cNvPicPr>
            <a:picLocks noChangeAspect="1"/>
          </p:cNvPicPr>
          <p:nvPr userDrawn="1"/>
        </p:nvPicPr>
        <p:blipFill rotWithShape="1">
          <a:blip r:embed="rId2">
            <a:alphaModFix amt="40000"/>
          </a:blip>
          <a:srcRect t="4447"/>
          <a:stretch/>
        </p:blipFill>
        <p:spPr>
          <a:xfrm>
            <a:off x="-10159" y="-1"/>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01070" cy="691661"/>
          </a:xfrm>
        </p:spPr>
        <p:txBody>
          <a:bodyPr anchor="b"/>
          <a:lstStyle>
            <a:lvl1pPr algn="l">
              <a:defRPr sz="4000">
                <a:solidFill>
                  <a:schemeClr val="tx1"/>
                </a:solidFill>
              </a:defRPr>
            </a:lvl1pPr>
          </a:lstStyle>
          <a:p>
            <a:r>
              <a:rPr lang="en-GB"/>
              <a:t>Title </a:t>
            </a:r>
            <a:endParaRPr lang="en-US"/>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808892" y="1834018"/>
            <a:ext cx="4771444" cy="4285427"/>
          </a:xfrm>
        </p:spPr>
        <p:txBody>
          <a:bodyPr/>
          <a:lstStyle>
            <a:lvl1pPr>
              <a:buNone/>
              <a:defRPr sz="2000"/>
            </a:lvl1pPr>
          </a:lstStyle>
          <a:p>
            <a:r>
              <a:rPr lang="en-US"/>
              <a:t>Click icon to add picture</a:t>
            </a:r>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6096000"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a:t>
            </a:r>
          </a:p>
        </p:txBody>
      </p:sp>
      <p:sp>
        <p:nvSpPr>
          <p:cNvPr id="12" name="TextBox 11">
            <a:extLst>
              <a:ext uri="{FF2B5EF4-FFF2-40B4-BE49-F238E27FC236}">
                <a16:creationId xmlns:a16="http://schemas.microsoft.com/office/drawing/2014/main" id="{3427A242-6236-0341-B7C7-7CE47CB8EF63}"/>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3" name="Picture 12" descr="Icon&#10;&#10;Description automatically generated">
            <a:extLst>
              <a:ext uri="{FF2B5EF4-FFF2-40B4-BE49-F238E27FC236}">
                <a16:creationId xmlns:a16="http://schemas.microsoft.com/office/drawing/2014/main" id="{7FA27620-FB01-0149-B9D3-F57234CDF1F9}"/>
              </a:ext>
            </a:extLst>
          </p:cNvPr>
          <p:cNvPicPr>
            <a:picLocks noChangeAspect="1"/>
          </p:cNvPicPr>
          <p:nvPr userDrawn="1"/>
        </p:nvPicPr>
        <p:blipFill>
          <a:blip r:embed="rId3"/>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2396316279"/>
      </p:ext>
    </p:extLst>
  </p:cSld>
  <p:clrMapOvr>
    <a:masterClrMapping/>
  </p:clrMapOvr>
  <p:extLst>
    <p:ext uri="{DCECCB84-F9BA-43D5-87BE-67443E8EF086}">
      <p15:sldGuideLst xmlns:p15="http://schemas.microsoft.com/office/powerpoint/2012/main">
        <p15:guide id="1" orient="horz" pos="1139"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content + image righ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FEC7D7-9264-BA40-ADD8-F31B313999CB}"/>
              </a:ext>
            </a:extLst>
          </p:cNvPr>
          <p:cNvPicPr>
            <a:picLocks noChangeAspect="1"/>
          </p:cNvPicPr>
          <p:nvPr userDrawn="1"/>
        </p:nvPicPr>
        <p:blipFill rotWithShape="1">
          <a:blip r:embed="rId2">
            <a:alphaModFix amt="40000"/>
          </a:blip>
          <a:srcRect t="4447"/>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6470656" y="1834018"/>
            <a:ext cx="4771444" cy="4285427"/>
          </a:xfrm>
        </p:spPr>
        <p:txBody>
          <a:bodyPr/>
          <a:lstStyle>
            <a:lvl1pPr>
              <a:buNone/>
              <a:defRPr sz="2000"/>
            </a:lvl1pPr>
          </a:lstStyle>
          <a:p>
            <a:r>
              <a:rPr lang="en-US"/>
              <a:t>Click icon to add picture</a:t>
            </a:r>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12" name="TextBox 11">
            <a:extLst>
              <a:ext uri="{FF2B5EF4-FFF2-40B4-BE49-F238E27FC236}">
                <a16:creationId xmlns:a16="http://schemas.microsoft.com/office/drawing/2014/main" id="{A7723995-8BFF-E840-BA7D-570C8FF42DE8}"/>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3" name="Picture 12" descr="Icon&#10;&#10;Description automatically generated">
            <a:extLst>
              <a:ext uri="{FF2B5EF4-FFF2-40B4-BE49-F238E27FC236}">
                <a16:creationId xmlns:a16="http://schemas.microsoft.com/office/drawing/2014/main" id="{41C45D34-B6D0-5F49-9E27-5CA854B76A2C}"/>
              </a:ext>
            </a:extLst>
          </p:cNvPr>
          <p:cNvPicPr>
            <a:picLocks noChangeAspect="1"/>
          </p:cNvPicPr>
          <p:nvPr userDrawn="1"/>
        </p:nvPicPr>
        <p:blipFill>
          <a:blip r:embed="rId3"/>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3432625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 content + image right green">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FEC7D7-9264-BA40-ADD8-F31B313999CB}"/>
              </a:ext>
            </a:extLst>
          </p:cNvPr>
          <p:cNvPicPr>
            <a:picLocks noChangeAspect="1"/>
          </p:cNvPicPr>
          <p:nvPr userDrawn="1"/>
        </p:nvPicPr>
        <p:blipFill rotWithShape="1">
          <a:blip r:embed="rId2">
            <a:alphaModFix amt="40000"/>
          </a:blip>
          <a:srcRect t="4447"/>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6470656" y="1879635"/>
            <a:ext cx="4771444" cy="3962365"/>
          </a:xfrm>
          <a:ln w="190500" cap="sq">
            <a:solidFill>
              <a:schemeClr val="accent1"/>
            </a:solidFill>
            <a:miter lim="800000"/>
          </a:ln>
        </p:spPr>
        <p:txBody>
          <a:bodyPr/>
          <a:lstStyle>
            <a:lvl1pPr algn="ctr">
              <a:buNone/>
              <a:defRPr sz="2000"/>
            </a:lvl1pPr>
          </a:lstStyle>
          <a:p>
            <a:r>
              <a:rPr lang="en-US"/>
              <a:t>Click icon to add picture</a:t>
            </a:r>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12" name="TextBox 11">
            <a:extLst>
              <a:ext uri="{FF2B5EF4-FFF2-40B4-BE49-F238E27FC236}">
                <a16:creationId xmlns:a16="http://schemas.microsoft.com/office/drawing/2014/main" id="{100F710F-5606-7646-A322-512C2DF26FF5}"/>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3" name="Picture 12" descr="Icon&#10;&#10;Description automatically generated">
            <a:extLst>
              <a:ext uri="{FF2B5EF4-FFF2-40B4-BE49-F238E27FC236}">
                <a16:creationId xmlns:a16="http://schemas.microsoft.com/office/drawing/2014/main" id="{C8F5FC17-0365-7844-9C68-88F0B600D555}"/>
              </a:ext>
            </a:extLst>
          </p:cNvPr>
          <p:cNvPicPr>
            <a:picLocks noChangeAspect="1"/>
          </p:cNvPicPr>
          <p:nvPr userDrawn="1"/>
        </p:nvPicPr>
        <p:blipFill>
          <a:blip r:embed="rId3"/>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3472677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 content + image right grey ">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E47FCD96-9DEF-DE43-BA7E-C3EA2FA5210D}"/>
              </a:ext>
            </a:extLst>
          </p:cNvPr>
          <p:cNvPicPr>
            <a:picLocks noChangeAspect="1"/>
          </p:cNvPicPr>
          <p:nvPr userDrawn="1"/>
        </p:nvPicPr>
        <p:blipFill rotWithShape="1">
          <a:blip r:embed="rId2">
            <a:alphaModFix amt="40000"/>
          </a:blip>
          <a:srcRect t="4447"/>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6470656" y="1905361"/>
            <a:ext cx="4771444" cy="3987439"/>
          </a:xfrm>
          <a:ln w="190500" cap="sq">
            <a:solidFill>
              <a:srgbClr val="F6F6F6"/>
            </a:solidFill>
            <a:miter lim="800000"/>
          </a:ln>
        </p:spPr>
        <p:txBody>
          <a:bodyPr/>
          <a:lstStyle>
            <a:lvl1pPr algn="ctr">
              <a:buNone/>
              <a:defRPr sz="2000"/>
            </a:lvl1pPr>
          </a:lstStyle>
          <a:p>
            <a:r>
              <a:rPr lang="en-US"/>
              <a:t>Click icon to add picture</a:t>
            </a:r>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10" name="TextBox 9">
            <a:extLst>
              <a:ext uri="{FF2B5EF4-FFF2-40B4-BE49-F238E27FC236}">
                <a16:creationId xmlns:a16="http://schemas.microsoft.com/office/drawing/2014/main" id="{A9A68431-98DC-F74F-AD3C-93A76AF496B4}"/>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2" name="Picture 11" descr="Icon&#10;&#10;Description automatically generated">
            <a:extLst>
              <a:ext uri="{FF2B5EF4-FFF2-40B4-BE49-F238E27FC236}">
                <a16:creationId xmlns:a16="http://schemas.microsoft.com/office/drawing/2014/main" id="{5124E91D-A653-B74B-BE48-879C965B26D7}"/>
              </a:ext>
            </a:extLst>
          </p:cNvPr>
          <p:cNvPicPr>
            <a:picLocks noChangeAspect="1"/>
          </p:cNvPicPr>
          <p:nvPr userDrawn="1"/>
        </p:nvPicPr>
        <p:blipFill>
          <a:blip r:embed="rId3"/>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900704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rcular pic">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8FA1AB0-DE6E-8A41-BDC7-E4CBA48F7A5F}"/>
              </a:ext>
            </a:extLst>
          </p:cNvPr>
          <p:cNvPicPr>
            <a:picLocks noChangeAspect="1"/>
          </p:cNvPicPr>
          <p:nvPr userDrawn="1"/>
        </p:nvPicPr>
        <p:blipFill rotWithShape="1">
          <a:blip r:embed="rId2">
            <a:alphaModFix amt="40000"/>
          </a:blip>
          <a:srcRect t="4447"/>
          <a:stretch/>
        </p:blipFill>
        <p:spPr>
          <a:xfrm>
            <a:off x="-10159" y="-1"/>
            <a:ext cx="12192000" cy="6870357"/>
          </a:xfrm>
          <a:prstGeom prst="rect">
            <a:avLst/>
          </a:prstGeom>
        </p:spPr>
      </p:pic>
      <p:sp>
        <p:nvSpPr>
          <p:cNvPr id="8" name="Picture Placeholder 7">
            <a:extLst>
              <a:ext uri="{FF2B5EF4-FFF2-40B4-BE49-F238E27FC236}">
                <a16:creationId xmlns:a16="http://schemas.microsoft.com/office/drawing/2014/main" id="{9AAD4FA7-47A2-A845-AFB6-2F5B7E4EFB49}"/>
              </a:ext>
            </a:extLst>
          </p:cNvPr>
          <p:cNvSpPr>
            <a:spLocks noGrp="1"/>
          </p:cNvSpPr>
          <p:nvPr>
            <p:ph type="pic" sz="quarter" idx="11"/>
          </p:nvPr>
        </p:nvSpPr>
        <p:spPr>
          <a:xfrm>
            <a:off x="6488482" y="1834018"/>
            <a:ext cx="4294064" cy="4285427"/>
          </a:xfrm>
          <a:custGeom>
            <a:avLst/>
            <a:gdLst>
              <a:gd name="connsiteX0" fmla="*/ 2147032 w 4294064"/>
              <a:gd name="connsiteY0" fmla="*/ 0 h 4285427"/>
              <a:gd name="connsiteX1" fmla="*/ 4294064 w 4294064"/>
              <a:gd name="connsiteY1" fmla="*/ 2147032 h 4285427"/>
              <a:gd name="connsiteX2" fmla="*/ 2366554 w 4294064"/>
              <a:gd name="connsiteY2" fmla="*/ 4282979 h 4285427"/>
              <a:gd name="connsiteX3" fmla="*/ 2318076 w 4294064"/>
              <a:gd name="connsiteY3" fmla="*/ 4285427 h 4285427"/>
              <a:gd name="connsiteX4" fmla="*/ 1975989 w 4294064"/>
              <a:gd name="connsiteY4" fmla="*/ 4285427 h 4285427"/>
              <a:gd name="connsiteX5" fmla="*/ 1927510 w 4294064"/>
              <a:gd name="connsiteY5" fmla="*/ 4282979 h 4285427"/>
              <a:gd name="connsiteX6" fmla="*/ 0 w 4294064"/>
              <a:gd name="connsiteY6" fmla="*/ 2147032 h 4285427"/>
              <a:gd name="connsiteX7" fmla="*/ 2147032 w 4294064"/>
              <a:gd name="connsiteY7" fmla="*/ 0 h 428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064" h="4285427">
                <a:moveTo>
                  <a:pt x="2147032" y="0"/>
                </a:moveTo>
                <a:cubicBezTo>
                  <a:pt x="3332805" y="0"/>
                  <a:pt x="4294064" y="961259"/>
                  <a:pt x="4294064" y="2147032"/>
                </a:cubicBezTo>
                <a:cubicBezTo>
                  <a:pt x="4294064" y="3258694"/>
                  <a:pt x="3449207" y="4173030"/>
                  <a:pt x="2366554" y="4282979"/>
                </a:cubicBezTo>
                <a:lnTo>
                  <a:pt x="2318076" y="4285427"/>
                </a:lnTo>
                <a:lnTo>
                  <a:pt x="1975989" y="4285427"/>
                </a:lnTo>
                <a:lnTo>
                  <a:pt x="1927510" y="4282979"/>
                </a:lnTo>
                <a:cubicBezTo>
                  <a:pt x="844857" y="4173030"/>
                  <a:pt x="0" y="3258694"/>
                  <a:pt x="0" y="2147032"/>
                </a:cubicBezTo>
                <a:cubicBezTo>
                  <a:pt x="0" y="961259"/>
                  <a:pt x="961259" y="0"/>
                  <a:pt x="2147032" y="0"/>
                </a:cubicBezTo>
                <a:close/>
              </a:path>
            </a:pathLst>
          </a:custGeom>
          <a:ln w="190500">
            <a:noFill/>
          </a:ln>
        </p:spPr>
        <p:txBody>
          <a:bodyPr wrap="square">
            <a:noAutofit/>
          </a:bodyPr>
          <a:lstStyle>
            <a:lvl1pPr marL="11113" indent="-11113" algn="ctr">
              <a:buNone/>
              <a:tabLst/>
              <a:defRPr sz="2000"/>
            </a:lvl1pPr>
          </a:lstStyle>
          <a:p>
            <a:r>
              <a:rPr lang="en-US"/>
              <a:t>Click icon to add picture</a:t>
            </a:r>
          </a:p>
        </p:txBody>
      </p:sp>
      <p:sp>
        <p:nvSpPr>
          <p:cNvPr id="12" name="TextBox 11">
            <a:extLst>
              <a:ext uri="{FF2B5EF4-FFF2-40B4-BE49-F238E27FC236}">
                <a16:creationId xmlns:a16="http://schemas.microsoft.com/office/drawing/2014/main" id="{DCFA5C25-ADFE-0D4F-9B70-A516087F663B}"/>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3" name="Picture 12" descr="Icon&#10;&#10;Description automatically generated">
            <a:extLst>
              <a:ext uri="{FF2B5EF4-FFF2-40B4-BE49-F238E27FC236}">
                <a16:creationId xmlns:a16="http://schemas.microsoft.com/office/drawing/2014/main" id="{794690D0-2C27-B64D-8701-E213B2041133}"/>
              </a:ext>
            </a:extLst>
          </p:cNvPr>
          <p:cNvPicPr>
            <a:picLocks noChangeAspect="1"/>
          </p:cNvPicPr>
          <p:nvPr userDrawn="1"/>
        </p:nvPicPr>
        <p:blipFill>
          <a:blip r:embed="rId3"/>
          <a:stretch>
            <a:fillRect/>
          </a:stretch>
        </p:blipFill>
        <p:spPr>
          <a:xfrm>
            <a:off x="11367710" y="6057546"/>
            <a:ext cx="643155" cy="643155"/>
          </a:xfrm>
          <a:prstGeom prst="rect">
            <a:avLst/>
          </a:prstGeom>
        </p:spPr>
      </p:pic>
      <p:sp>
        <p:nvSpPr>
          <p:cNvPr id="14" name="Title 1">
            <a:extLst>
              <a:ext uri="{FF2B5EF4-FFF2-40B4-BE49-F238E27FC236}">
                <a16:creationId xmlns:a16="http://schemas.microsoft.com/office/drawing/2014/main" id="{C9D611DF-85CD-6E49-B337-A5250CB1AF0A}"/>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5" name="Text Placeholder 3">
            <a:extLst>
              <a:ext uri="{FF2B5EF4-FFF2-40B4-BE49-F238E27FC236}">
                <a16:creationId xmlns:a16="http://schemas.microsoft.com/office/drawing/2014/main" id="{BD37E584-C520-4E4D-B02C-C269E530C18E}"/>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321628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ircular pic green">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8FA1AB0-DE6E-8A41-BDC7-E4CBA48F7A5F}"/>
              </a:ext>
            </a:extLst>
          </p:cNvPr>
          <p:cNvPicPr>
            <a:picLocks noChangeAspect="1"/>
          </p:cNvPicPr>
          <p:nvPr userDrawn="1"/>
        </p:nvPicPr>
        <p:blipFill rotWithShape="1">
          <a:blip r:embed="rId2">
            <a:alphaModFix amt="40000"/>
          </a:blip>
          <a:srcRect t="4447"/>
          <a:stretch/>
        </p:blipFill>
        <p:spPr>
          <a:xfrm>
            <a:off x="-10159" y="-1"/>
            <a:ext cx="12192000" cy="6870357"/>
          </a:xfrm>
          <a:prstGeom prst="rect">
            <a:avLst/>
          </a:prstGeom>
        </p:spPr>
      </p:pic>
      <p:sp>
        <p:nvSpPr>
          <p:cNvPr id="8" name="Picture Placeholder 7">
            <a:extLst>
              <a:ext uri="{FF2B5EF4-FFF2-40B4-BE49-F238E27FC236}">
                <a16:creationId xmlns:a16="http://schemas.microsoft.com/office/drawing/2014/main" id="{9AAD4FA7-47A2-A845-AFB6-2F5B7E4EFB49}"/>
              </a:ext>
            </a:extLst>
          </p:cNvPr>
          <p:cNvSpPr>
            <a:spLocks noGrp="1"/>
          </p:cNvSpPr>
          <p:nvPr>
            <p:ph type="pic" sz="quarter" idx="11"/>
          </p:nvPr>
        </p:nvSpPr>
        <p:spPr>
          <a:xfrm>
            <a:off x="6488482" y="1834018"/>
            <a:ext cx="4294064" cy="4285427"/>
          </a:xfrm>
          <a:custGeom>
            <a:avLst/>
            <a:gdLst>
              <a:gd name="connsiteX0" fmla="*/ 2147032 w 4294064"/>
              <a:gd name="connsiteY0" fmla="*/ 0 h 4285427"/>
              <a:gd name="connsiteX1" fmla="*/ 4294064 w 4294064"/>
              <a:gd name="connsiteY1" fmla="*/ 2147032 h 4285427"/>
              <a:gd name="connsiteX2" fmla="*/ 2366554 w 4294064"/>
              <a:gd name="connsiteY2" fmla="*/ 4282979 h 4285427"/>
              <a:gd name="connsiteX3" fmla="*/ 2318076 w 4294064"/>
              <a:gd name="connsiteY3" fmla="*/ 4285427 h 4285427"/>
              <a:gd name="connsiteX4" fmla="*/ 1975989 w 4294064"/>
              <a:gd name="connsiteY4" fmla="*/ 4285427 h 4285427"/>
              <a:gd name="connsiteX5" fmla="*/ 1927510 w 4294064"/>
              <a:gd name="connsiteY5" fmla="*/ 4282979 h 4285427"/>
              <a:gd name="connsiteX6" fmla="*/ 0 w 4294064"/>
              <a:gd name="connsiteY6" fmla="*/ 2147032 h 4285427"/>
              <a:gd name="connsiteX7" fmla="*/ 2147032 w 4294064"/>
              <a:gd name="connsiteY7" fmla="*/ 0 h 428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064" h="4285427">
                <a:moveTo>
                  <a:pt x="2147032" y="0"/>
                </a:moveTo>
                <a:cubicBezTo>
                  <a:pt x="3332805" y="0"/>
                  <a:pt x="4294064" y="961259"/>
                  <a:pt x="4294064" y="2147032"/>
                </a:cubicBezTo>
                <a:cubicBezTo>
                  <a:pt x="4294064" y="3258694"/>
                  <a:pt x="3449207" y="4173030"/>
                  <a:pt x="2366554" y="4282979"/>
                </a:cubicBezTo>
                <a:lnTo>
                  <a:pt x="2318076" y="4285427"/>
                </a:lnTo>
                <a:lnTo>
                  <a:pt x="1975989" y="4285427"/>
                </a:lnTo>
                <a:lnTo>
                  <a:pt x="1927510" y="4282979"/>
                </a:lnTo>
                <a:cubicBezTo>
                  <a:pt x="844857" y="4173030"/>
                  <a:pt x="0" y="3258694"/>
                  <a:pt x="0" y="2147032"/>
                </a:cubicBezTo>
                <a:cubicBezTo>
                  <a:pt x="0" y="961259"/>
                  <a:pt x="961259" y="0"/>
                  <a:pt x="2147032" y="0"/>
                </a:cubicBezTo>
                <a:close/>
              </a:path>
            </a:pathLst>
          </a:custGeom>
          <a:ln w="190500">
            <a:solidFill>
              <a:schemeClr val="accent1"/>
            </a:solidFill>
          </a:ln>
        </p:spPr>
        <p:txBody>
          <a:bodyPr wrap="square">
            <a:noAutofit/>
          </a:bodyPr>
          <a:lstStyle>
            <a:lvl1pPr marL="11113" indent="-11113" algn="ctr">
              <a:buNone/>
              <a:tabLst/>
              <a:defRPr sz="2000"/>
            </a:lvl1pPr>
          </a:lstStyle>
          <a:p>
            <a:r>
              <a:rPr lang="en-US"/>
              <a:t>Click icon to add picture</a:t>
            </a:r>
          </a:p>
        </p:txBody>
      </p:sp>
      <p:sp>
        <p:nvSpPr>
          <p:cNvPr id="12" name="TextBox 11">
            <a:extLst>
              <a:ext uri="{FF2B5EF4-FFF2-40B4-BE49-F238E27FC236}">
                <a16:creationId xmlns:a16="http://schemas.microsoft.com/office/drawing/2014/main" id="{857BAF6F-BDE8-424A-BFCD-5AE8C7FCB1BB}"/>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3" name="Picture 12" descr="Icon&#10;&#10;Description automatically generated">
            <a:extLst>
              <a:ext uri="{FF2B5EF4-FFF2-40B4-BE49-F238E27FC236}">
                <a16:creationId xmlns:a16="http://schemas.microsoft.com/office/drawing/2014/main" id="{8869670A-24AC-684F-A8D4-0038316B22EA}"/>
              </a:ext>
            </a:extLst>
          </p:cNvPr>
          <p:cNvPicPr>
            <a:picLocks noChangeAspect="1"/>
          </p:cNvPicPr>
          <p:nvPr userDrawn="1"/>
        </p:nvPicPr>
        <p:blipFill>
          <a:blip r:embed="rId3"/>
          <a:stretch>
            <a:fillRect/>
          </a:stretch>
        </p:blipFill>
        <p:spPr>
          <a:xfrm>
            <a:off x="11367710" y="6057546"/>
            <a:ext cx="643155" cy="643155"/>
          </a:xfrm>
          <a:prstGeom prst="rect">
            <a:avLst/>
          </a:prstGeom>
        </p:spPr>
      </p:pic>
      <p:sp>
        <p:nvSpPr>
          <p:cNvPr id="14" name="Title 1">
            <a:extLst>
              <a:ext uri="{FF2B5EF4-FFF2-40B4-BE49-F238E27FC236}">
                <a16:creationId xmlns:a16="http://schemas.microsoft.com/office/drawing/2014/main" id="{95C53BA8-D198-1F41-8A67-8D3E591EA5A6}"/>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5" name="Text Placeholder 3">
            <a:extLst>
              <a:ext uri="{FF2B5EF4-FFF2-40B4-BE49-F238E27FC236}">
                <a16:creationId xmlns:a16="http://schemas.microsoft.com/office/drawing/2014/main" id="{4494D0B1-5AAE-6C48-92C2-DB80568AFFB1}"/>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3723502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ircular pic grey">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AAD4FA7-47A2-A845-AFB6-2F5B7E4EFB49}"/>
              </a:ext>
            </a:extLst>
          </p:cNvPr>
          <p:cNvSpPr>
            <a:spLocks noGrp="1"/>
          </p:cNvSpPr>
          <p:nvPr>
            <p:ph type="pic" sz="quarter" idx="11"/>
          </p:nvPr>
        </p:nvSpPr>
        <p:spPr>
          <a:xfrm>
            <a:off x="6488482" y="1834018"/>
            <a:ext cx="4294064" cy="4285427"/>
          </a:xfrm>
          <a:custGeom>
            <a:avLst/>
            <a:gdLst>
              <a:gd name="connsiteX0" fmla="*/ 2147032 w 4294064"/>
              <a:gd name="connsiteY0" fmla="*/ 0 h 4285427"/>
              <a:gd name="connsiteX1" fmla="*/ 4294064 w 4294064"/>
              <a:gd name="connsiteY1" fmla="*/ 2147032 h 4285427"/>
              <a:gd name="connsiteX2" fmla="*/ 2366554 w 4294064"/>
              <a:gd name="connsiteY2" fmla="*/ 4282979 h 4285427"/>
              <a:gd name="connsiteX3" fmla="*/ 2318076 w 4294064"/>
              <a:gd name="connsiteY3" fmla="*/ 4285427 h 4285427"/>
              <a:gd name="connsiteX4" fmla="*/ 1975989 w 4294064"/>
              <a:gd name="connsiteY4" fmla="*/ 4285427 h 4285427"/>
              <a:gd name="connsiteX5" fmla="*/ 1927510 w 4294064"/>
              <a:gd name="connsiteY5" fmla="*/ 4282979 h 4285427"/>
              <a:gd name="connsiteX6" fmla="*/ 0 w 4294064"/>
              <a:gd name="connsiteY6" fmla="*/ 2147032 h 4285427"/>
              <a:gd name="connsiteX7" fmla="*/ 2147032 w 4294064"/>
              <a:gd name="connsiteY7" fmla="*/ 0 h 428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064" h="4285427">
                <a:moveTo>
                  <a:pt x="2147032" y="0"/>
                </a:moveTo>
                <a:cubicBezTo>
                  <a:pt x="3332805" y="0"/>
                  <a:pt x="4294064" y="961259"/>
                  <a:pt x="4294064" y="2147032"/>
                </a:cubicBezTo>
                <a:cubicBezTo>
                  <a:pt x="4294064" y="3258694"/>
                  <a:pt x="3449207" y="4173030"/>
                  <a:pt x="2366554" y="4282979"/>
                </a:cubicBezTo>
                <a:lnTo>
                  <a:pt x="2318076" y="4285427"/>
                </a:lnTo>
                <a:lnTo>
                  <a:pt x="1975989" y="4285427"/>
                </a:lnTo>
                <a:lnTo>
                  <a:pt x="1927510" y="4282979"/>
                </a:lnTo>
                <a:cubicBezTo>
                  <a:pt x="844857" y="4173030"/>
                  <a:pt x="0" y="3258694"/>
                  <a:pt x="0" y="2147032"/>
                </a:cubicBezTo>
                <a:cubicBezTo>
                  <a:pt x="0" y="961259"/>
                  <a:pt x="961259" y="0"/>
                  <a:pt x="2147032" y="0"/>
                </a:cubicBezTo>
                <a:close/>
              </a:path>
            </a:pathLst>
          </a:custGeom>
          <a:ln w="215900">
            <a:solidFill>
              <a:srgbClr val="F5F5F5"/>
            </a:solidFill>
          </a:ln>
        </p:spPr>
        <p:txBody>
          <a:bodyPr wrap="square">
            <a:noAutofit/>
          </a:bodyPr>
          <a:lstStyle>
            <a:lvl1pPr marL="11113" indent="-11113" algn="ctr">
              <a:buNone/>
              <a:tabLst/>
              <a:defRPr sz="2000"/>
            </a:lvl1pPr>
          </a:lstStyle>
          <a:p>
            <a:r>
              <a:rPr lang="en-US"/>
              <a:t>Click icon to add picture</a:t>
            </a:r>
          </a:p>
        </p:txBody>
      </p:sp>
      <p:sp>
        <p:nvSpPr>
          <p:cNvPr id="10" name="TextBox 9">
            <a:extLst>
              <a:ext uri="{FF2B5EF4-FFF2-40B4-BE49-F238E27FC236}">
                <a16:creationId xmlns:a16="http://schemas.microsoft.com/office/drawing/2014/main" id="{0D715D3D-5C55-EF45-8531-8B14A9750D09}"/>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1" name="Picture 10" descr="Icon&#10;&#10;Description automatically generated">
            <a:extLst>
              <a:ext uri="{FF2B5EF4-FFF2-40B4-BE49-F238E27FC236}">
                <a16:creationId xmlns:a16="http://schemas.microsoft.com/office/drawing/2014/main" id="{F2EA6210-B64A-0243-B2E4-6166391F7401}"/>
              </a:ext>
            </a:extLst>
          </p:cNvPr>
          <p:cNvPicPr>
            <a:picLocks noChangeAspect="1"/>
          </p:cNvPicPr>
          <p:nvPr userDrawn="1"/>
        </p:nvPicPr>
        <p:blipFill>
          <a:blip r:embed="rId2"/>
          <a:stretch>
            <a:fillRect/>
          </a:stretch>
        </p:blipFill>
        <p:spPr>
          <a:xfrm>
            <a:off x="11367710" y="6057546"/>
            <a:ext cx="643155" cy="643155"/>
          </a:xfrm>
          <a:prstGeom prst="rect">
            <a:avLst/>
          </a:prstGeom>
        </p:spPr>
      </p:pic>
      <p:sp>
        <p:nvSpPr>
          <p:cNvPr id="12" name="Title 1">
            <a:extLst>
              <a:ext uri="{FF2B5EF4-FFF2-40B4-BE49-F238E27FC236}">
                <a16:creationId xmlns:a16="http://schemas.microsoft.com/office/drawing/2014/main" id="{082B3DA0-339D-3444-B01F-117433928430}"/>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3" name="Text Placeholder 3">
            <a:extLst>
              <a:ext uri="{FF2B5EF4-FFF2-40B4-BE49-F238E27FC236}">
                <a16:creationId xmlns:a16="http://schemas.microsoft.com/office/drawing/2014/main" id="{BEC9E70D-1379-3B4C-96FA-964C6C066685}"/>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43773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BC76CB4F-648F-CD48-B7D2-4F2F7BF1ED19}"/>
              </a:ext>
            </a:extLst>
          </p:cNvPr>
          <p:cNvPicPr>
            <a:picLocks noChangeAspect="1"/>
          </p:cNvPicPr>
          <p:nvPr userDrawn="1"/>
        </p:nvPicPr>
        <p:blipFill rotWithShape="1">
          <a:blip r:embed="rId2">
            <a:alphaModFix amt="40000"/>
          </a:blip>
          <a:srcRect t="4447"/>
          <a:stretch/>
        </p:blipFill>
        <p:spPr>
          <a:xfrm>
            <a:off x="0" y="-1"/>
            <a:ext cx="12192000" cy="6870357"/>
          </a:xfrm>
          <a:prstGeom prst="rect">
            <a:avLst/>
          </a:prstGeom>
        </p:spPr>
      </p:pic>
      <p:pic>
        <p:nvPicPr>
          <p:cNvPr id="5" name="Picture 4" descr="Icon&#10;&#10;Description automatically generated">
            <a:extLst>
              <a:ext uri="{FF2B5EF4-FFF2-40B4-BE49-F238E27FC236}">
                <a16:creationId xmlns:a16="http://schemas.microsoft.com/office/drawing/2014/main" id="{64313CC4-3183-4549-8567-8ED92738F2F6}"/>
              </a:ext>
            </a:extLst>
          </p:cNvPr>
          <p:cNvPicPr>
            <a:picLocks noChangeAspect="1"/>
          </p:cNvPicPr>
          <p:nvPr userDrawn="1"/>
        </p:nvPicPr>
        <p:blipFill>
          <a:blip r:embed="rId3"/>
          <a:stretch>
            <a:fillRect/>
          </a:stretch>
        </p:blipFill>
        <p:spPr>
          <a:xfrm rot="16200000">
            <a:off x="7339653" y="2035963"/>
            <a:ext cx="6864627" cy="2844800"/>
          </a:xfrm>
          <a:prstGeom prst="rect">
            <a:avLst/>
          </a:prstGeom>
        </p:spPr>
      </p:pic>
      <p:sp>
        <p:nvSpPr>
          <p:cNvPr id="10" name="Title 1">
            <a:extLst>
              <a:ext uri="{FF2B5EF4-FFF2-40B4-BE49-F238E27FC236}">
                <a16:creationId xmlns:a16="http://schemas.microsoft.com/office/drawing/2014/main" id="{08810A1B-9991-D644-B0FB-D05D6A589AE4}"/>
              </a:ext>
            </a:extLst>
          </p:cNvPr>
          <p:cNvSpPr>
            <a:spLocks noGrp="1"/>
          </p:cNvSpPr>
          <p:nvPr>
            <p:ph type="ctrTitle" hasCustomPrompt="1"/>
          </p:nvPr>
        </p:nvSpPr>
        <p:spPr>
          <a:xfrm>
            <a:off x="520146" y="858911"/>
            <a:ext cx="8829420" cy="1739433"/>
          </a:xfrm>
        </p:spPr>
        <p:txBody>
          <a:bodyPr anchor="b"/>
          <a:lstStyle>
            <a:lvl1pPr algn="l">
              <a:defRPr sz="6000">
                <a:solidFill>
                  <a:schemeClr val="tx2"/>
                </a:solidFill>
              </a:defRPr>
            </a:lvl1pPr>
          </a:lstStyle>
          <a:p>
            <a:r>
              <a:rPr lang="en-GB"/>
              <a:t>Title </a:t>
            </a:r>
            <a:br>
              <a:rPr lang="en-GB"/>
            </a:br>
            <a:r>
              <a:rPr lang="en-GB"/>
              <a:t>slide</a:t>
            </a:r>
            <a:endParaRPr lang="en-US"/>
          </a:p>
        </p:txBody>
      </p:sp>
      <p:sp>
        <p:nvSpPr>
          <p:cNvPr id="11" name="Subtitle 2">
            <a:extLst>
              <a:ext uri="{FF2B5EF4-FFF2-40B4-BE49-F238E27FC236}">
                <a16:creationId xmlns:a16="http://schemas.microsoft.com/office/drawing/2014/main" id="{F3335796-8577-6A4F-8D57-F60569700A50}"/>
              </a:ext>
            </a:extLst>
          </p:cNvPr>
          <p:cNvSpPr>
            <a:spLocks noGrp="1"/>
          </p:cNvSpPr>
          <p:nvPr>
            <p:ph type="subTitle" idx="1" hasCustomPrompt="1"/>
          </p:nvPr>
        </p:nvSpPr>
        <p:spPr>
          <a:xfrm>
            <a:off x="520147" y="2871635"/>
            <a:ext cx="8829419" cy="10631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if needed </a:t>
            </a:r>
            <a:endParaRPr lang="en-US"/>
          </a:p>
        </p:txBody>
      </p:sp>
      <p:sp>
        <p:nvSpPr>
          <p:cNvPr id="7" name="TextBox 6">
            <a:extLst>
              <a:ext uri="{FF2B5EF4-FFF2-40B4-BE49-F238E27FC236}">
                <a16:creationId xmlns:a16="http://schemas.microsoft.com/office/drawing/2014/main" id="{7CA3A49B-7239-384B-A3B0-8600CA8D6427}"/>
              </a:ext>
            </a:extLst>
          </p:cNvPr>
          <p:cNvSpPr txBox="1"/>
          <p:nvPr userDrawn="1"/>
        </p:nvSpPr>
        <p:spPr>
          <a:xfrm>
            <a:off x="9540240" y="6571139"/>
            <a:ext cx="258064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2021 | </a:t>
            </a:r>
            <a:r>
              <a:rPr lang="en-GB" sz="800" b="0" kern="1200" err="1">
                <a:solidFill>
                  <a:schemeClr val="tx1"/>
                </a:solidFill>
                <a:effectLst/>
                <a:latin typeface="+mn-lt"/>
                <a:ea typeface="+mn-ea"/>
                <a:cs typeface="+mn-cs"/>
              </a:rPr>
              <a:t>nutrition.org.uk</a:t>
            </a:r>
            <a:endParaRPr lang="en-GB" sz="800" b="0" kern="1200">
              <a:solidFill>
                <a:schemeClr val="tx1"/>
              </a:solidFill>
              <a:effectLst/>
              <a:latin typeface="+mn-lt"/>
              <a:ea typeface="+mn-ea"/>
              <a:cs typeface="+mn-cs"/>
            </a:endParaRPr>
          </a:p>
          <a:p>
            <a:pPr algn="l"/>
            <a:endParaRPr lang="en-US"/>
          </a:p>
        </p:txBody>
      </p:sp>
      <p:pic>
        <p:nvPicPr>
          <p:cNvPr id="8" name="Picture 7" descr="Logo&#10;&#10;Description automatically generated with medium confidence">
            <a:extLst>
              <a:ext uri="{FF2B5EF4-FFF2-40B4-BE49-F238E27FC236}">
                <a16:creationId xmlns:a16="http://schemas.microsoft.com/office/drawing/2014/main" id="{761032D2-8F41-5A4F-94F0-4094E2786C78}"/>
              </a:ext>
            </a:extLst>
          </p:cNvPr>
          <p:cNvPicPr>
            <a:picLocks noChangeAspect="1"/>
          </p:cNvPicPr>
          <p:nvPr userDrawn="1"/>
        </p:nvPicPr>
        <p:blipFill>
          <a:blip r:embed="rId4"/>
          <a:stretch>
            <a:fillRect/>
          </a:stretch>
        </p:blipFill>
        <p:spPr>
          <a:xfrm>
            <a:off x="518160" y="5212026"/>
            <a:ext cx="3402048" cy="1063140"/>
          </a:xfrm>
          <a:prstGeom prst="rect">
            <a:avLst/>
          </a:prstGeom>
        </p:spPr>
      </p:pic>
    </p:spTree>
    <p:extLst>
      <p:ext uri="{BB962C8B-B14F-4D97-AF65-F5344CB8AC3E}">
        <p14:creationId xmlns:p14="http://schemas.microsoft.com/office/powerpoint/2010/main" val="582071210"/>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2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ircular pic">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F6FA56D-706C-8D4C-8422-725431357A2A}"/>
              </a:ext>
            </a:extLst>
          </p:cNvPr>
          <p:cNvSpPr>
            <a:spLocks noGrp="1"/>
          </p:cNvSpPr>
          <p:nvPr>
            <p:ph type="pic" sz="quarter" idx="11"/>
          </p:nvPr>
        </p:nvSpPr>
        <p:spPr>
          <a:xfrm>
            <a:off x="6769937" y="1938969"/>
            <a:ext cx="4341915" cy="4016524"/>
          </a:xfrm>
          <a:custGeom>
            <a:avLst/>
            <a:gdLst>
              <a:gd name="connsiteX0" fmla="*/ 2081674 w 4002710"/>
              <a:gd name="connsiteY0" fmla="*/ 3645586 h 3645586"/>
              <a:gd name="connsiteX1" fmla="*/ 2001355 w 4002710"/>
              <a:gd name="connsiteY1" fmla="*/ 3641738 h 3645586"/>
              <a:gd name="connsiteX2" fmla="*/ 1921036 w 4002710"/>
              <a:gd name="connsiteY2" fmla="*/ 3645586 h 3645586"/>
              <a:gd name="connsiteX3" fmla="*/ 0 w 4002710"/>
              <a:gd name="connsiteY3" fmla="*/ 3645586 h 3645586"/>
              <a:gd name="connsiteX4" fmla="*/ 0 w 4002710"/>
              <a:gd name="connsiteY4" fmla="*/ 1822793 h 3645586"/>
              <a:gd name="connsiteX5" fmla="*/ 1921036 w 4002710"/>
              <a:gd name="connsiteY5" fmla="*/ 0 h 3645586"/>
              <a:gd name="connsiteX6" fmla="*/ 2001355 w 4002710"/>
              <a:gd name="connsiteY6" fmla="*/ 3849 h 3645586"/>
              <a:gd name="connsiteX7" fmla="*/ 2081674 w 4002710"/>
              <a:gd name="connsiteY7" fmla="*/ 0 h 3645586"/>
              <a:gd name="connsiteX8" fmla="*/ 4002710 w 4002710"/>
              <a:gd name="connsiteY8" fmla="*/ 0 h 3645586"/>
              <a:gd name="connsiteX9" fmla="*/ 4002710 w 4002710"/>
              <a:gd name="connsiteY9" fmla="*/ 1822793 h 3645586"/>
              <a:gd name="connsiteX10" fmla="*/ 2081674 w 4002710"/>
              <a:gd name="connsiteY10" fmla="*/ 3645586 h 364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710" h="3645586">
                <a:moveTo>
                  <a:pt x="2081674" y="3645586"/>
                </a:moveTo>
                <a:lnTo>
                  <a:pt x="2001355" y="3641738"/>
                </a:lnTo>
                <a:lnTo>
                  <a:pt x="1921036" y="3645586"/>
                </a:lnTo>
                <a:lnTo>
                  <a:pt x="0" y="3645586"/>
                </a:lnTo>
                <a:lnTo>
                  <a:pt x="0" y="1822793"/>
                </a:lnTo>
                <a:cubicBezTo>
                  <a:pt x="0" y="816092"/>
                  <a:pt x="860077" y="0"/>
                  <a:pt x="1921036" y="0"/>
                </a:cubicBezTo>
                <a:lnTo>
                  <a:pt x="2001355" y="3849"/>
                </a:lnTo>
                <a:lnTo>
                  <a:pt x="2081674" y="0"/>
                </a:lnTo>
                <a:lnTo>
                  <a:pt x="4002710" y="0"/>
                </a:lnTo>
                <a:lnTo>
                  <a:pt x="4002710" y="1822793"/>
                </a:lnTo>
                <a:cubicBezTo>
                  <a:pt x="4002710" y="2829494"/>
                  <a:pt x="3142633" y="3645586"/>
                  <a:pt x="2081674" y="3645586"/>
                </a:cubicBezTo>
                <a:close/>
              </a:path>
            </a:pathLst>
          </a:custGeom>
          <a:ln w="0">
            <a:solidFill>
              <a:srgbClr val="F5F5F5"/>
            </a:solidFill>
            <a:miter lim="800000"/>
          </a:ln>
        </p:spPr>
        <p:txBody>
          <a:bodyPr wrap="square">
            <a:noAutofit/>
          </a:bodyPr>
          <a:lstStyle>
            <a:lvl1pPr>
              <a:defRPr>
                <a:solidFill>
                  <a:sysClr val="windowText" lastClr="000000"/>
                </a:solidFill>
              </a:defRPr>
            </a:lvl1pPr>
          </a:lstStyle>
          <a:p>
            <a:r>
              <a:rPr lang="en-US"/>
              <a:t>Click icon to add picture</a:t>
            </a:r>
          </a:p>
        </p:txBody>
      </p:sp>
      <p:sp>
        <p:nvSpPr>
          <p:cNvPr id="12" name="TextBox 11">
            <a:extLst>
              <a:ext uri="{FF2B5EF4-FFF2-40B4-BE49-F238E27FC236}">
                <a16:creationId xmlns:a16="http://schemas.microsoft.com/office/drawing/2014/main" id="{98F02296-880B-F147-8804-3CB6DE81CA6A}"/>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3" name="Picture 12" descr="Icon&#10;&#10;Description automatically generated">
            <a:extLst>
              <a:ext uri="{FF2B5EF4-FFF2-40B4-BE49-F238E27FC236}">
                <a16:creationId xmlns:a16="http://schemas.microsoft.com/office/drawing/2014/main" id="{EA46E459-BF6B-5744-8FF0-44226A143D6D}"/>
              </a:ext>
            </a:extLst>
          </p:cNvPr>
          <p:cNvPicPr>
            <a:picLocks noChangeAspect="1"/>
          </p:cNvPicPr>
          <p:nvPr userDrawn="1"/>
        </p:nvPicPr>
        <p:blipFill>
          <a:blip r:embed="rId2"/>
          <a:stretch>
            <a:fillRect/>
          </a:stretch>
        </p:blipFill>
        <p:spPr>
          <a:xfrm>
            <a:off x="11367710" y="6057546"/>
            <a:ext cx="643155" cy="643155"/>
          </a:xfrm>
          <a:prstGeom prst="rect">
            <a:avLst/>
          </a:prstGeom>
        </p:spPr>
      </p:pic>
      <p:sp>
        <p:nvSpPr>
          <p:cNvPr id="14" name="Title 1">
            <a:extLst>
              <a:ext uri="{FF2B5EF4-FFF2-40B4-BE49-F238E27FC236}">
                <a16:creationId xmlns:a16="http://schemas.microsoft.com/office/drawing/2014/main" id="{A8B08707-7DF8-1A48-8400-1670F60A8352}"/>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5" name="Text Placeholder 3">
            <a:extLst>
              <a:ext uri="{FF2B5EF4-FFF2-40B4-BE49-F238E27FC236}">
                <a16:creationId xmlns:a16="http://schemas.microsoft.com/office/drawing/2014/main" id="{FB3632B6-CF32-0F40-8DF7-CF2D1667CE33}"/>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2744108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ircular pic green">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8FA1AB0-DE6E-8A41-BDC7-E4CBA48F7A5F}"/>
              </a:ext>
            </a:extLst>
          </p:cNvPr>
          <p:cNvPicPr>
            <a:picLocks noChangeAspect="1"/>
          </p:cNvPicPr>
          <p:nvPr userDrawn="1"/>
        </p:nvPicPr>
        <p:blipFill rotWithShape="1">
          <a:blip r:embed="rId2">
            <a:alphaModFix amt="40000"/>
          </a:blip>
          <a:srcRect t="4447"/>
          <a:stretch/>
        </p:blipFill>
        <p:spPr>
          <a:xfrm>
            <a:off x="-10159" y="-1"/>
            <a:ext cx="12192000" cy="6870357"/>
          </a:xfrm>
          <a:prstGeom prst="rect">
            <a:avLst/>
          </a:prstGeom>
        </p:spPr>
      </p:pic>
      <p:sp>
        <p:nvSpPr>
          <p:cNvPr id="12" name="Picture Placeholder 11">
            <a:extLst>
              <a:ext uri="{FF2B5EF4-FFF2-40B4-BE49-F238E27FC236}">
                <a16:creationId xmlns:a16="http://schemas.microsoft.com/office/drawing/2014/main" id="{E08E9F13-4186-1441-99B0-F05129A3EE72}"/>
              </a:ext>
            </a:extLst>
          </p:cNvPr>
          <p:cNvSpPr>
            <a:spLocks noGrp="1"/>
          </p:cNvSpPr>
          <p:nvPr>
            <p:ph type="pic" sz="quarter" idx="11"/>
          </p:nvPr>
        </p:nvSpPr>
        <p:spPr>
          <a:xfrm>
            <a:off x="6769937" y="1938969"/>
            <a:ext cx="4341915" cy="4016524"/>
          </a:xfrm>
          <a:custGeom>
            <a:avLst/>
            <a:gdLst>
              <a:gd name="connsiteX0" fmla="*/ 2081674 w 4002710"/>
              <a:gd name="connsiteY0" fmla="*/ 3645586 h 3645586"/>
              <a:gd name="connsiteX1" fmla="*/ 2001355 w 4002710"/>
              <a:gd name="connsiteY1" fmla="*/ 3641738 h 3645586"/>
              <a:gd name="connsiteX2" fmla="*/ 1921036 w 4002710"/>
              <a:gd name="connsiteY2" fmla="*/ 3645586 h 3645586"/>
              <a:gd name="connsiteX3" fmla="*/ 0 w 4002710"/>
              <a:gd name="connsiteY3" fmla="*/ 3645586 h 3645586"/>
              <a:gd name="connsiteX4" fmla="*/ 0 w 4002710"/>
              <a:gd name="connsiteY4" fmla="*/ 1822793 h 3645586"/>
              <a:gd name="connsiteX5" fmla="*/ 1921036 w 4002710"/>
              <a:gd name="connsiteY5" fmla="*/ 0 h 3645586"/>
              <a:gd name="connsiteX6" fmla="*/ 2001355 w 4002710"/>
              <a:gd name="connsiteY6" fmla="*/ 3849 h 3645586"/>
              <a:gd name="connsiteX7" fmla="*/ 2081674 w 4002710"/>
              <a:gd name="connsiteY7" fmla="*/ 0 h 3645586"/>
              <a:gd name="connsiteX8" fmla="*/ 4002710 w 4002710"/>
              <a:gd name="connsiteY8" fmla="*/ 0 h 3645586"/>
              <a:gd name="connsiteX9" fmla="*/ 4002710 w 4002710"/>
              <a:gd name="connsiteY9" fmla="*/ 1822793 h 3645586"/>
              <a:gd name="connsiteX10" fmla="*/ 2081674 w 4002710"/>
              <a:gd name="connsiteY10" fmla="*/ 3645586 h 364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710" h="3645586">
                <a:moveTo>
                  <a:pt x="2081674" y="3645586"/>
                </a:moveTo>
                <a:lnTo>
                  <a:pt x="2001355" y="3641738"/>
                </a:lnTo>
                <a:lnTo>
                  <a:pt x="1921036" y="3645586"/>
                </a:lnTo>
                <a:lnTo>
                  <a:pt x="0" y="3645586"/>
                </a:lnTo>
                <a:lnTo>
                  <a:pt x="0" y="1822793"/>
                </a:lnTo>
                <a:cubicBezTo>
                  <a:pt x="0" y="816092"/>
                  <a:pt x="860077" y="0"/>
                  <a:pt x="1921036" y="0"/>
                </a:cubicBezTo>
                <a:lnTo>
                  <a:pt x="2001355" y="3849"/>
                </a:lnTo>
                <a:lnTo>
                  <a:pt x="2081674" y="0"/>
                </a:lnTo>
                <a:lnTo>
                  <a:pt x="4002710" y="0"/>
                </a:lnTo>
                <a:lnTo>
                  <a:pt x="4002710" y="1822793"/>
                </a:lnTo>
                <a:cubicBezTo>
                  <a:pt x="4002710" y="2829494"/>
                  <a:pt x="3142633" y="3645586"/>
                  <a:pt x="2081674" y="3645586"/>
                </a:cubicBezTo>
                <a:close/>
              </a:path>
            </a:pathLst>
          </a:custGeom>
          <a:ln w="215900">
            <a:solidFill>
              <a:srgbClr val="53B058"/>
            </a:solidFill>
            <a:miter lim="800000"/>
          </a:ln>
        </p:spPr>
        <p:txBody>
          <a:bodyPr wrap="square">
            <a:noAutofit/>
          </a:bodyPr>
          <a:lstStyle>
            <a:lvl1pPr>
              <a:defRPr>
                <a:solidFill>
                  <a:sysClr val="windowText" lastClr="000000"/>
                </a:solidFill>
              </a:defRPr>
            </a:lvl1pPr>
          </a:lstStyle>
          <a:p>
            <a:r>
              <a:rPr lang="en-US"/>
              <a:t>Click icon to add picture</a:t>
            </a:r>
          </a:p>
        </p:txBody>
      </p:sp>
      <p:sp>
        <p:nvSpPr>
          <p:cNvPr id="11" name="TextBox 10">
            <a:extLst>
              <a:ext uri="{FF2B5EF4-FFF2-40B4-BE49-F238E27FC236}">
                <a16:creationId xmlns:a16="http://schemas.microsoft.com/office/drawing/2014/main" id="{7397FF6A-0F69-F94B-B2C1-43C897CABE2C}"/>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3" name="Picture 12" descr="Icon&#10;&#10;Description automatically generated">
            <a:extLst>
              <a:ext uri="{FF2B5EF4-FFF2-40B4-BE49-F238E27FC236}">
                <a16:creationId xmlns:a16="http://schemas.microsoft.com/office/drawing/2014/main" id="{DEB4DBCE-B832-8D48-BC29-7252E4F026DD}"/>
              </a:ext>
            </a:extLst>
          </p:cNvPr>
          <p:cNvPicPr>
            <a:picLocks noChangeAspect="1"/>
          </p:cNvPicPr>
          <p:nvPr userDrawn="1"/>
        </p:nvPicPr>
        <p:blipFill>
          <a:blip r:embed="rId3"/>
          <a:stretch>
            <a:fillRect/>
          </a:stretch>
        </p:blipFill>
        <p:spPr>
          <a:xfrm>
            <a:off x="11367710" y="6057546"/>
            <a:ext cx="643155" cy="643155"/>
          </a:xfrm>
          <a:prstGeom prst="rect">
            <a:avLst/>
          </a:prstGeom>
        </p:spPr>
      </p:pic>
      <p:sp>
        <p:nvSpPr>
          <p:cNvPr id="14" name="Title 1">
            <a:extLst>
              <a:ext uri="{FF2B5EF4-FFF2-40B4-BE49-F238E27FC236}">
                <a16:creationId xmlns:a16="http://schemas.microsoft.com/office/drawing/2014/main" id="{89B326CD-D89D-1F42-A6FE-E73612278C51}"/>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5" name="Text Placeholder 3">
            <a:extLst>
              <a:ext uri="{FF2B5EF4-FFF2-40B4-BE49-F238E27FC236}">
                <a16:creationId xmlns:a16="http://schemas.microsoft.com/office/drawing/2014/main" id="{14FB47E8-4F76-9E44-A277-AAA9A141F0AC}"/>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3431014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ircular pic gre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2FC776B-FB98-664E-8161-25A520752A74}"/>
              </a:ext>
            </a:extLst>
          </p:cNvPr>
          <p:cNvSpPr>
            <a:spLocks noGrp="1"/>
          </p:cNvSpPr>
          <p:nvPr>
            <p:ph type="pic" sz="quarter" idx="11"/>
          </p:nvPr>
        </p:nvSpPr>
        <p:spPr>
          <a:xfrm>
            <a:off x="6769937" y="1938969"/>
            <a:ext cx="4341915" cy="4016524"/>
          </a:xfrm>
          <a:custGeom>
            <a:avLst/>
            <a:gdLst>
              <a:gd name="connsiteX0" fmla="*/ 2081674 w 4002710"/>
              <a:gd name="connsiteY0" fmla="*/ 3645586 h 3645586"/>
              <a:gd name="connsiteX1" fmla="*/ 2001355 w 4002710"/>
              <a:gd name="connsiteY1" fmla="*/ 3641738 h 3645586"/>
              <a:gd name="connsiteX2" fmla="*/ 1921036 w 4002710"/>
              <a:gd name="connsiteY2" fmla="*/ 3645586 h 3645586"/>
              <a:gd name="connsiteX3" fmla="*/ 0 w 4002710"/>
              <a:gd name="connsiteY3" fmla="*/ 3645586 h 3645586"/>
              <a:gd name="connsiteX4" fmla="*/ 0 w 4002710"/>
              <a:gd name="connsiteY4" fmla="*/ 1822793 h 3645586"/>
              <a:gd name="connsiteX5" fmla="*/ 1921036 w 4002710"/>
              <a:gd name="connsiteY5" fmla="*/ 0 h 3645586"/>
              <a:gd name="connsiteX6" fmla="*/ 2001355 w 4002710"/>
              <a:gd name="connsiteY6" fmla="*/ 3849 h 3645586"/>
              <a:gd name="connsiteX7" fmla="*/ 2081674 w 4002710"/>
              <a:gd name="connsiteY7" fmla="*/ 0 h 3645586"/>
              <a:gd name="connsiteX8" fmla="*/ 4002710 w 4002710"/>
              <a:gd name="connsiteY8" fmla="*/ 0 h 3645586"/>
              <a:gd name="connsiteX9" fmla="*/ 4002710 w 4002710"/>
              <a:gd name="connsiteY9" fmla="*/ 1822793 h 3645586"/>
              <a:gd name="connsiteX10" fmla="*/ 2081674 w 4002710"/>
              <a:gd name="connsiteY10" fmla="*/ 3645586 h 364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710" h="3645586">
                <a:moveTo>
                  <a:pt x="2081674" y="3645586"/>
                </a:moveTo>
                <a:lnTo>
                  <a:pt x="2001355" y="3641738"/>
                </a:lnTo>
                <a:lnTo>
                  <a:pt x="1921036" y="3645586"/>
                </a:lnTo>
                <a:lnTo>
                  <a:pt x="0" y="3645586"/>
                </a:lnTo>
                <a:lnTo>
                  <a:pt x="0" y="1822793"/>
                </a:lnTo>
                <a:cubicBezTo>
                  <a:pt x="0" y="816092"/>
                  <a:pt x="860077" y="0"/>
                  <a:pt x="1921036" y="0"/>
                </a:cubicBezTo>
                <a:lnTo>
                  <a:pt x="2001355" y="3849"/>
                </a:lnTo>
                <a:lnTo>
                  <a:pt x="2081674" y="0"/>
                </a:lnTo>
                <a:lnTo>
                  <a:pt x="4002710" y="0"/>
                </a:lnTo>
                <a:lnTo>
                  <a:pt x="4002710" y="1822793"/>
                </a:lnTo>
                <a:cubicBezTo>
                  <a:pt x="4002710" y="2829494"/>
                  <a:pt x="3142633" y="3645586"/>
                  <a:pt x="2081674" y="3645586"/>
                </a:cubicBezTo>
                <a:close/>
              </a:path>
            </a:pathLst>
          </a:custGeom>
          <a:ln w="215900">
            <a:solidFill>
              <a:srgbClr val="F5F5F5"/>
            </a:solidFill>
            <a:miter lim="800000"/>
          </a:ln>
        </p:spPr>
        <p:txBody>
          <a:bodyPr wrap="square">
            <a:noAutofit/>
          </a:bodyPr>
          <a:lstStyle>
            <a:lvl1pPr>
              <a:defRPr>
                <a:solidFill>
                  <a:sysClr val="windowText" lastClr="000000"/>
                </a:solidFill>
              </a:defRPr>
            </a:lvl1pPr>
          </a:lstStyle>
          <a:p>
            <a:r>
              <a:rPr lang="en-US"/>
              <a:t>Click icon to add picture</a:t>
            </a:r>
          </a:p>
        </p:txBody>
      </p:sp>
      <p:sp>
        <p:nvSpPr>
          <p:cNvPr id="10" name="TextBox 9">
            <a:extLst>
              <a:ext uri="{FF2B5EF4-FFF2-40B4-BE49-F238E27FC236}">
                <a16:creationId xmlns:a16="http://schemas.microsoft.com/office/drawing/2014/main" id="{CFA7B9A1-7C66-864F-89E8-C6ADB63E1A29}"/>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1" name="Picture 10" descr="Icon&#10;&#10;Description automatically generated">
            <a:extLst>
              <a:ext uri="{FF2B5EF4-FFF2-40B4-BE49-F238E27FC236}">
                <a16:creationId xmlns:a16="http://schemas.microsoft.com/office/drawing/2014/main" id="{2D6DCD96-2F61-5F46-B2C3-4ECD1ECE01E0}"/>
              </a:ext>
            </a:extLst>
          </p:cNvPr>
          <p:cNvPicPr>
            <a:picLocks noChangeAspect="1"/>
          </p:cNvPicPr>
          <p:nvPr userDrawn="1"/>
        </p:nvPicPr>
        <p:blipFill>
          <a:blip r:embed="rId2"/>
          <a:stretch>
            <a:fillRect/>
          </a:stretch>
        </p:blipFill>
        <p:spPr>
          <a:xfrm>
            <a:off x="11367710" y="6057546"/>
            <a:ext cx="643155" cy="643155"/>
          </a:xfrm>
          <a:prstGeom prst="rect">
            <a:avLst/>
          </a:prstGeom>
        </p:spPr>
      </p:pic>
      <p:sp>
        <p:nvSpPr>
          <p:cNvPr id="12" name="Title 1">
            <a:extLst>
              <a:ext uri="{FF2B5EF4-FFF2-40B4-BE49-F238E27FC236}">
                <a16:creationId xmlns:a16="http://schemas.microsoft.com/office/drawing/2014/main" id="{3B73CA2F-4623-4D4B-A47D-FF9678A7F18A}"/>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3" name="Text Placeholder 3">
            <a:extLst>
              <a:ext uri="{FF2B5EF4-FFF2-40B4-BE49-F238E27FC236}">
                <a16:creationId xmlns:a16="http://schemas.microsoft.com/office/drawing/2014/main" id="{B728EC04-FB54-D045-B426-EEE62230489C}"/>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2513918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6CB4C33-DED6-0041-ABA7-C28726156919}"/>
              </a:ext>
            </a:extLst>
          </p:cNvPr>
          <p:cNvPicPr>
            <a:picLocks noChangeAspect="1"/>
          </p:cNvPicPr>
          <p:nvPr userDrawn="1"/>
        </p:nvPicPr>
        <p:blipFill rotWithShape="1">
          <a:blip r:embed="rId2">
            <a:alphaModFix amt="40000"/>
          </a:blip>
          <a:srcRect t="4447"/>
          <a:stretch/>
        </p:blipFill>
        <p:spPr>
          <a:xfrm>
            <a:off x="17913" y="0"/>
            <a:ext cx="12192000" cy="6870357"/>
          </a:xfrm>
          <a:prstGeom prst="rect">
            <a:avLst/>
          </a:prstGeom>
        </p:spPr>
      </p:pic>
      <p:sp>
        <p:nvSpPr>
          <p:cNvPr id="11" name="Text Placeholder 2">
            <a:extLst>
              <a:ext uri="{FF2B5EF4-FFF2-40B4-BE49-F238E27FC236}">
                <a16:creationId xmlns:a16="http://schemas.microsoft.com/office/drawing/2014/main" id="{48C00819-1863-6940-A124-E3275268E161}"/>
              </a:ext>
            </a:extLst>
          </p:cNvPr>
          <p:cNvSpPr>
            <a:spLocks noGrp="1"/>
          </p:cNvSpPr>
          <p:nvPr>
            <p:ph type="body" sz="quarter" idx="10" hasCustomPrompt="1"/>
          </p:nvPr>
        </p:nvSpPr>
        <p:spPr>
          <a:xfrm>
            <a:off x="808892" y="2563125"/>
            <a:ext cx="4969058"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cxnSp>
        <p:nvCxnSpPr>
          <p:cNvPr id="14" name="Straight Connector 13">
            <a:extLst>
              <a:ext uri="{FF2B5EF4-FFF2-40B4-BE49-F238E27FC236}">
                <a16:creationId xmlns:a16="http://schemas.microsoft.com/office/drawing/2014/main" id="{94BB5041-5687-9144-842B-22626597F7F1}"/>
              </a:ext>
            </a:extLst>
          </p:cNvPr>
          <p:cNvCxnSpPr/>
          <p:nvPr userDrawn="1"/>
        </p:nvCxnSpPr>
        <p:spPr>
          <a:xfrm>
            <a:off x="6122502" y="2563124"/>
            <a:ext cx="0" cy="3665397"/>
          </a:xfrm>
          <a:prstGeom prst="line">
            <a:avLst/>
          </a:prstGeom>
        </p:spPr>
        <p:style>
          <a:lnRef idx="1">
            <a:schemeClr val="dk1"/>
          </a:lnRef>
          <a:fillRef idx="0">
            <a:schemeClr val="dk1"/>
          </a:fillRef>
          <a:effectRef idx="0">
            <a:schemeClr val="dk1"/>
          </a:effectRef>
          <a:fontRef idx="minor">
            <a:schemeClr val="tx1"/>
          </a:fontRef>
        </p:style>
      </p:cxnSp>
      <p:sp>
        <p:nvSpPr>
          <p:cNvPr id="16" name="Text Placeholder 10">
            <a:extLst>
              <a:ext uri="{FF2B5EF4-FFF2-40B4-BE49-F238E27FC236}">
                <a16:creationId xmlns:a16="http://schemas.microsoft.com/office/drawing/2014/main" id="{BB16F0E1-97B4-594E-9C49-8B7B22F1859D}"/>
              </a:ext>
            </a:extLst>
          </p:cNvPr>
          <p:cNvSpPr>
            <a:spLocks noGrp="1"/>
          </p:cNvSpPr>
          <p:nvPr>
            <p:ph type="body" sz="quarter" idx="13" hasCustomPrompt="1"/>
          </p:nvPr>
        </p:nvSpPr>
        <p:spPr>
          <a:xfrm>
            <a:off x="808892" y="1796338"/>
            <a:ext cx="10727572" cy="375651"/>
          </a:xfrm>
        </p:spPr>
        <p:txBody>
          <a:bodyPr/>
          <a:lstStyle>
            <a:lvl1pPr marL="11113" indent="-11113">
              <a:buNone/>
              <a:tabLst/>
              <a:defRPr sz="2000" b="1"/>
            </a:lvl1pPr>
          </a:lstStyle>
          <a:p>
            <a:pPr lvl="0"/>
            <a:r>
              <a:rPr lang="en-GB"/>
              <a:t>Subhead</a:t>
            </a:r>
            <a:endParaRPr lang="en-US"/>
          </a:p>
        </p:txBody>
      </p:sp>
      <p:sp>
        <p:nvSpPr>
          <p:cNvPr id="17" name="Text Placeholder 2">
            <a:extLst>
              <a:ext uri="{FF2B5EF4-FFF2-40B4-BE49-F238E27FC236}">
                <a16:creationId xmlns:a16="http://schemas.microsoft.com/office/drawing/2014/main" id="{D3A390E3-140E-E547-9E8B-4D9B3D18BD8B}"/>
              </a:ext>
            </a:extLst>
          </p:cNvPr>
          <p:cNvSpPr>
            <a:spLocks noGrp="1"/>
          </p:cNvSpPr>
          <p:nvPr>
            <p:ph type="body" sz="quarter" idx="14" hasCustomPrompt="1"/>
          </p:nvPr>
        </p:nvSpPr>
        <p:spPr>
          <a:xfrm>
            <a:off x="6480400" y="2575206"/>
            <a:ext cx="5027062"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sp>
        <p:nvSpPr>
          <p:cNvPr id="13" name="TextBox 12">
            <a:extLst>
              <a:ext uri="{FF2B5EF4-FFF2-40B4-BE49-F238E27FC236}">
                <a16:creationId xmlns:a16="http://schemas.microsoft.com/office/drawing/2014/main" id="{DF267F82-1D76-804E-973A-8BD5C66E480F}"/>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5" name="Picture 14" descr="Icon&#10;&#10;Description automatically generated">
            <a:extLst>
              <a:ext uri="{FF2B5EF4-FFF2-40B4-BE49-F238E27FC236}">
                <a16:creationId xmlns:a16="http://schemas.microsoft.com/office/drawing/2014/main" id="{75FED602-3608-C440-81BC-8A58012E926D}"/>
              </a:ext>
            </a:extLst>
          </p:cNvPr>
          <p:cNvPicPr>
            <a:picLocks noChangeAspect="1"/>
          </p:cNvPicPr>
          <p:nvPr userDrawn="1"/>
        </p:nvPicPr>
        <p:blipFill>
          <a:blip r:embed="rId3"/>
          <a:stretch>
            <a:fillRect/>
          </a:stretch>
        </p:blipFill>
        <p:spPr>
          <a:xfrm>
            <a:off x="11367710" y="6057546"/>
            <a:ext cx="643155" cy="643155"/>
          </a:xfrm>
          <a:prstGeom prst="rect">
            <a:avLst/>
          </a:prstGeom>
        </p:spPr>
      </p:pic>
      <p:sp>
        <p:nvSpPr>
          <p:cNvPr id="20" name="Title 1">
            <a:extLst>
              <a:ext uri="{FF2B5EF4-FFF2-40B4-BE49-F238E27FC236}">
                <a16:creationId xmlns:a16="http://schemas.microsoft.com/office/drawing/2014/main" id="{7E5CF72D-FEFF-9545-B378-3B5DC80864F4}"/>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Tree>
    <p:extLst>
      <p:ext uri="{BB962C8B-B14F-4D97-AF65-F5344CB8AC3E}">
        <p14:creationId xmlns:p14="http://schemas.microsoft.com/office/powerpoint/2010/main" val="1957407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3 column 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919DBBC8-A3C9-A74F-BB81-8A62310F9980}"/>
              </a:ext>
            </a:extLst>
          </p:cNvPr>
          <p:cNvPicPr>
            <a:picLocks noChangeAspect="1"/>
          </p:cNvPicPr>
          <p:nvPr userDrawn="1"/>
        </p:nvPicPr>
        <p:blipFill rotWithShape="1">
          <a:blip r:embed="rId2">
            <a:alphaModFix amt="40000"/>
          </a:blip>
          <a:srcRect t="4447"/>
          <a:stretch/>
        </p:blipFill>
        <p:spPr>
          <a:xfrm>
            <a:off x="0" y="0"/>
            <a:ext cx="12192000" cy="6870357"/>
          </a:xfrm>
          <a:prstGeom prst="rect">
            <a:avLst/>
          </a:prstGeom>
        </p:spPr>
      </p:pic>
      <p:sp>
        <p:nvSpPr>
          <p:cNvPr id="3" name="Text Placeholder 2">
            <a:extLst>
              <a:ext uri="{FF2B5EF4-FFF2-40B4-BE49-F238E27FC236}">
                <a16:creationId xmlns:a16="http://schemas.microsoft.com/office/drawing/2014/main" id="{5233F634-82E2-4B47-98BE-CD0967D9743F}"/>
              </a:ext>
            </a:extLst>
          </p:cNvPr>
          <p:cNvSpPr>
            <a:spLocks noGrp="1"/>
          </p:cNvSpPr>
          <p:nvPr>
            <p:ph type="body" sz="quarter" idx="10" hasCustomPrompt="1"/>
          </p:nvPr>
        </p:nvSpPr>
        <p:spPr>
          <a:xfrm>
            <a:off x="802827" y="2563125"/>
            <a:ext cx="3093312"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sp>
        <p:nvSpPr>
          <p:cNvPr id="8" name="Text Placeholder 2">
            <a:extLst>
              <a:ext uri="{FF2B5EF4-FFF2-40B4-BE49-F238E27FC236}">
                <a16:creationId xmlns:a16="http://schemas.microsoft.com/office/drawing/2014/main" id="{0856031A-581E-C943-808C-901EA96AC894}"/>
              </a:ext>
            </a:extLst>
          </p:cNvPr>
          <p:cNvSpPr>
            <a:spLocks noGrp="1"/>
          </p:cNvSpPr>
          <p:nvPr>
            <p:ph type="body" sz="quarter" idx="11" hasCustomPrompt="1"/>
          </p:nvPr>
        </p:nvSpPr>
        <p:spPr>
          <a:xfrm>
            <a:off x="4497405" y="2563125"/>
            <a:ext cx="3145251"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sp>
        <p:nvSpPr>
          <p:cNvPr id="9" name="Text Placeholder 2">
            <a:extLst>
              <a:ext uri="{FF2B5EF4-FFF2-40B4-BE49-F238E27FC236}">
                <a16:creationId xmlns:a16="http://schemas.microsoft.com/office/drawing/2014/main" id="{E1FD0595-D54C-E24E-A8CB-E3E68A7946EA}"/>
              </a:ext>
            </a:extLst>
          </p:cNvPr>
          <p:cNvSpPr>
            <a:spLocks noGrp="1"/>
          </p:cNvSpPr>
          <p:nvPr>
            <p:ph type="body" sz="quarter" idx="12" hasCustomPrompt="1"/>
          </p:nvPr>
        </p:nvSpPr>
        <p:spPr>
          <a:xfrm>
            <a:off x="8243922" y="2563124"/>
            <a:ext cx="3145251"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cxnSp>
        <p:nvCxnSpPr>
          <p:cNvPr id="11" name="Straight Connector 10">
            <a:extLst>
              <a:ext uri="{FF2B5EF4-FFF2-40B4-BE49-F238E27FC236}">
                <a16:creationId xmlns:a16="http://schemas.microsoft.com/office/drawing/2014/main" id="{4B489203-48C7-F54C-8920-EA20CDF631BF}"/>
              </a:ext>
            </a:extLst>
          </p:cNvPr>
          <p:cNvCxnSpPr/>
          <p:nvPr userDrawn="1"/>
        </p:nvCxnSpPr>
        <p:spPr>
          <a:xfrm>
            <a:off x="4174434" y="2563124"/>
            <a:ext cx="0" cy="3665397"/>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BAF4720-9450-BD4A-A2D6-2D17BE596D7C}"/>
              </a:ext>
            </a:extLst>
          </p:cNvPr>
          <p:cNvCxnSpPr/>
          <p:nvPr userDrawn="1"/>
        </p:nvCxnSpPr>
        <p:spPr>
          <a:xfrm>
            <a:off x="7931425" y="2563123"/>
            <a:ext cx="0" cy="3665397"/>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15BDEDA3-9C0B-2D41-BD95-C8EAC73CB0CE}"/>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7" name="Picture 16" descr="Icon&#10;&#10;Description automatically generated">
            <a:extLst>
              <a:ext uri="{FF2B5EF4-FFF2-40B4-BE49-F238E27FC236}">
                <a16:creationId xmlns:a16="http://schemas.microsoft.com/office/drawing/2014/main" id="{E738B259-EB2F-7244-9170-5F932993ED4F}"/>
              </a:ext>
            </a:extLst>
          </p:cNvPr>
          <p:cNvPicPr>
            <a:picLocks noChangeAspect="1"/>
          </p:cNvPicPr>
          <p:nvPr userDrawn="1"/>
        </p:nvPicPr>
        <p:blipFill>
          <a:blip r:embed="rId3"/>
          <a:stretch>
            <a:fillRect/>
          </a:stretch>
        </p:blipFill>
        <p:spPr>
          <a:xfrm>
            <a:off x="11367710" y="6057546"/>
            <a:ext cx="643155" cy="643155"/>
          </a:xfrm>
          <a:prstGeom prst="rect">
            <a:avLst/>
          </a:prstGeom>
        </p:spPr>
      </p:pic>
      <p:sp>
        <p:nvSpPr>
          <p:cNvPr id="18" name="Text Placeholder 10">
            <a:extLst>
              <a:ext uri="{FF2B5EF4-FFF2-40B4-BE49-F238E27FC236}">
                <a16:creationId xmlns:a16="http://schemas.microsoft.com/office/drawing/2014/main" id="{69AF931A-9886-1042-B92F-216BAF699810}"/>
              </a:ext>
            </a:extLst>
          </p:cNvPr>
          <p:cNvSpPr>
            <a:spLocks noGrp="1"/>
          </p:cNvSpPr>
          <p:nvPr>
            <p:ph type="body" sz="quarter" idx="13" hasCustomPrompt="1"/>
          </p:nvPr>
        </p:nvSpPr>
        <p:spPr>
          <a:xfrm>
            <a:off x="808892" y="1796338"/>
            <a:ext cx="10727572" cy="375651"/>
          </a:xfrm>
        </p:spPr>
        <p:txBody>
          <a:bodyPr/>
          <a:lstStyle>
            <a:lvl1pPr marL="11113" indent="-11113">
              <a:buNone/>
              <a:tabLst/>
              <a:defRPr sz="2000" b="1"/>
            </a:lvl1pPr>
          </a:lstStyle>
          <a:p>
            <a:pPr lvl="0"/>
            <a:r>
              <a:rPr lang="en-GB"/>
              <a:t>Subhead</a:t>
            </a:r>
            <a:endParaRPr lang="en-US"/>
          </a:p>
        </p:txBody>
      </p:sp>
      <p:sp>
        <p:nvSpPr>
          <p:cNvPr id="19" name="Title 1">
            <a:extLst>
              <a:ext uri="{FF2B5EF4-FFF2-40B4-BE49-F238E27FC236}">
                <a16:creationId xmlns:a16="http://schemas.microsoft.com/office/drawing/2014/main" id="{7926E213-08BB-664B-B1AE-978F00DD8A47}"/>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Tree>
    <p:extLst>
      <p:ext uri="{BB962C8B-B14F-4D97-AF65-F5344CB8AC3E}">
        <p14:creationId xmlns:p14="http://schemas.microsoft.com/office/powerpoint/2010/main" val="2012299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nal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1555449"/>
            <a:ext cx="12213536" cy="872063"/>
          </a:xfrm>
        </p:spPr>
        <p:txBody>
          <a:bodyPr anchor="b"/>
          <a:lstStyle>
            <a:lvl1pPr algn="ctr">
              <a:defRPr sz="6000"/>
            </a:lvl1pPr>
          </a:lstStyle>
          <a:p>
            <a:r>
              <a:rPr lang="en-GB"/>
              <a:t>Thank you</a:t>
            </a:r>
            <a:endParaRPr lang="en-US"/>
          </a:p>
        </p:txBody>
      </p:sp>
      <p:pic>
        <p:nvPicPr>
          <p:cNvPr id="10" name="Picture 9" descr="Icon&#10;&#10;Description automatically generated">
            <a:extLst>
              <a:ext uri="{FF2B5EF4-FFF2-40B4-BE49-F238E27FC236}">
                <a16:creationId xmlns:a16="http://schemas.microsoft.com/office/drawing/2014/main" id="{91C7F613-5B79-674E-8CAB-8F5D864B8DC3}"/>
              </a:ext>
            </a:extLst>
          </p:cNvPr>
          <p:cNvPicPr>
            <a:picLocks noChangeAspect="1"/>
          </p:cNvPicPr>
          <p:nvPr userDrawn="1"/>
        </p:nvPicPr>
        <p:blipFill>
          <a:blip r:embed="rId2"/>
          <a:stretch>
            <a:fillRect/>
          </a:stretch>
        </p:blipFill>
        <p:spPr>
          <a:xfrm>
            <a:off x="-36043" y="3252721"/>
            <a:ext cx="12213536" cy="3605279"/>
          </a:xfrm>
          <a:prstGeom prst="rect">
            <a:avLst/>
          </a:prstGeom>
        </p:spPr>
      </p:pic>
      <p:sp>
        <p:nvSpPr>
          <p:cNvPr id="4" name="TextBox 3">
            <a:extLst>
              <a:ext uri="{FF2B5EF4-FFF2-40B4-BE49-F238E27FC236}">
                <a16:creationId xmlns:a16="http://schemas.microsoft.com/office/drawing/2014/main" id="{C1E94BFF-B5AB-E943-9CFC-F78F07288D42}"/>
              </a:ext>
            </a:extLst>
          </p:cNvPr>
          <p:cNvSpPr txBox="1"/>
          <p:nvPr userDrawn="1"/>
        </p:nvSpPr>
        <p:spPr>
          <a:xfrm>
            <a:off x="9530079" y="6553273"/>
            <a:ext cx="256032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2021 | </a:t>
            </a:r>
            <a:r>
              <a:rPr lang="en-GB" sz="800" b="0" kern="1200" err="1">
                <a:solidFill>
                  <a:schemeClr val="tx1"/>
                </a:solidFill>
                <a:effectLst/>
                <a:latin typeface="+mn-lt"/>
                <a:ea typeface="+mn-ea"/>
                <a:cs typeface="+mn-cs"/>
              </a:rPr>
              <a:t>nutrition.org.uk</a:t>
            </a:r>
            <a:endParaRPr lang="en-GB" sz="800" b="0" kern="1200">
              <a:solidFill>
                <a:schemeClr val="tx1"/>
              </a:solidFill>
              <a:effectLst/>
              <a:latin typeface="+mn-lt"/>
              <a:ea typeface="+mn-ea"/>
              <a:cs typeface="+mn-cs"/>
            </a:endParaRPr>
          </a:p>
          <a:p>
            <a:pPr algn="l"/>
            <a:endParaRPr lang="en-US"/>
          </a:p>
        </p:txBody>
      </p:sp>
      <p:pic>
        <p:nvPicPr>
          <p:cNvPr id="6" name="Picture 5" descr="Icon&#10;&#10;Description automatically generated">
            <a:extLst>
              <a:ext uri="{FF2B5EF4-FFF2-40B4-BE49-F238E27FC236}">
                <a16:creationId xmlns:a16="http://schemas.microsoft.com/office/drawing/2014/main" id="{4B6489C5-A1D5-854E-A4C3-7C65D5414AD7}"/>
              </a:ext>
            </a:extLst>
          </p:cNvPr>
          <p:cNvPicPr>
            <a:picLocks noChangeAspect="1"/>
          </p:cNvPicPr>
          <p:nvPr userDrawn="1"/>
        </p:nvPicPr>
        <p:blipFill>
          <a:blip r:embed="rId3"/>
          <a:stretch>
            <a:fillRect/>
          </a:stretch>
        </p:blipFill>
        <p:spPr>
          <a:xfrm>
            <a:off x="11473398" y="237797"/>
            <a:ext cx="492443" cy="492443"/>
          </a:xfrm>
          <a:prstGeom prst="rect">
            <a:avLst/>
          </a:prstGeom>
        </p:spPr>
      </p:pic>
    </p:spTree>
    <p:extLst>
      <p:ext uri="{BB962C8B-B14F-4D97-AF65-F5344CB8AC3E}">
        <p14:creationId xmlns:p14="http://schemas.microsoft.com/office/powerpoint/2010/main" val="3160390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nal slide 2">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DEBA110A-BAEB-0141-973A-FEA95AAEC7E6}"/>
              </a:ext>
            </a:extLst>
          </p:cNvPr>
          <p:cNvPicPr>
            <a:picLocks noChangeAspect="1"/>
          </p:cNvPicPr>
          <p:nvPr userDrawn="1"/>
        </p:nvPicPr>
        <p:blipFill rotWithShape="1">
          <a:blip r:embed="rId2">
            <a:alphaModFix amt="40000"/>
          </a:blip>
          <a:srcRect t="4447"/>
          <a:stretch/>
        </p:blipFill>
        <p:spPr>
          <a:xfrm>
            <a:off x="-10159" y="-1"/>
            <a:ext cx="12192000" cy="6870357"/>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56937"/>
            <a:ext cx="12213536" cy="872063"/>
          </a:xfrm>
        </p:spPr>
        <p:txBody>
          <a:bodyPr anchor="b"/>
          <a:lstStyle>
            <a:lvl1pPr algn="ctr">
              <a:defRPr sz="6000">
                <a:solidFill>
                  <a:srgbClr val="53B058"/>
                </a:solidFill>
              </a:defRPr>
            </a:lvl1pPr>
          </a:lstStyle>
          <a:p>
            <a:r>
              <a:rPr lang="en-GB"/>
              <a:t>Thank you</a:t>
            </a:r>
            <a:endParaRPr lang="en-US"/>
          </a:p>
        </p:txBody>
      </p:sp>
      <p:sp>
        <p:nvSpPr>
          <p:cNvPr id="4" name="TextBox 3">
            <a:extLst>
              <a:ext uri="{FF2B5EF4-FFF2-40B4-BE49-F238E27FC236}">
                <a16:creationId xmlns:a16="http://schemas.microsoft.com/office/drawing/2014/main" id="{32FE22AF-0330-2E42-9C9B-80BD71BF264F}"/>
              </a:ext>
            </a:extLst>
          </p:cNvPr>
          <p:cNvSpPr txBox="1"/>
          <p:nvPr userDrawn="1"/>
        </p:nvSpPr>
        <p:spPr>
          <a:xfrm>
            <a:off x="132079" y="6553273"/>
            <a:ext cx="256032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2021 | </a:t>
            </a:r>
            <a:r>
              <a:rPr lang="en-GB" sz="800" b="0" kern="1200" err="1">
                <a:solidFill>
                  <a:schemeClr val="tx1"/>
                </a:solidFill>
                <a:effectLst/>
                <a:latin typeface="+mn-lt"/>
                <a:ea typeface="+mn-ea"/>
                <a:cs typeface="+mn-cs"/>
              </a:rPr>
              <a:t>nutrition.org.uk</a:t>
            </a:r>
            <a:endParaRPr lang="en-GB" sz="800" b="0" kern="1200">
              <a:solidFill>
                <a:schemeClr val="tx1"/>
              </a:solidFill>
              <a:effectLst/>
              <a:latin typeface="+mn-lt"/>
              <a:ea typeface="+mn-ea"/>
              <a:cs typeface="+mn-cs"/>
            </a:endParaRPr>
          </a:p>
          <a:p>
            <a:pPr algn="l"/>
            <a:endParaRPr lang="en-US"/>
          </a:p>
        </p:txBody>
      </p:sp>
      <p:pic>
        <p:nvPicPr>
          <p:cNvPr id="8" name="Picture 7" descr="Icon&#10;&#10;Description automatically generated">
            <a:extLst>
              <a:ext uri="{FF2B5EF4-FFF2-40B4-BE49-F238E27FC236}">
                <a16:creationId xmlns:a16="http://schemas.microsoft.com/office/drawing/2014/main" id="{E40DADFA-8F30-C641-B0C6-AE73CFAC374F}"/>
              </a:ext>
            </a:extLst>
          </p:cNvPr>
          <p:cNvPicPr>
            <a:picLocks noChangeAspect="1"/>
          </p:cNvPicPr>
          <p:nvPr userDrawn="1"/>
        </p:nvPicPr>
        <p:blipFill>
          <a:blip r:embed="rId3"/>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1583659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66A6321-CBAF-2A40-8801-01BE35D3A9EB}"/>
              </a:ext>
            </a:extLst>
          </p:cNvPr>
          <p:cNvPicPr>
            <a:picLocks noChangeAspect="1"/>
          </p:cNvPicPr>
          <p:nvPr userDrawn="1"/>
        </p:nvPicPr>
        <p:blipFill>
          <a:blip r:embed="rId2">
            <a:alphaModFix amt="40000"/>
          </a:blip>
          <a:stretch>
            <a:fillRect/>
          </a:stretch>
        </p:blipFill>
        <p:spPr>
          <a:xfrm>
            <a:off x="9010" y="-332154"/>
            <a:ext cx="12192000" cy="7190154"/>
          </a:xfrm>
          <a:prstGeom prst="rect">
            <a:avLst/>
          </a:prstGeom>
        </p:spPr>
      </p:pic>
      <p:sp>
        <p:nvSpPr>
          <p:cNvPr id="3" name="TextBox 2">
            <a:extLst>
              <a:ext uri="{FF2B5EF4-FFF2-40B4-BE49-F238E27FC236}">
                <a16:creationId xmlns:a16="http://schemas.microsoft.com/office/drawing/2014/main" id="{05424188-BEB1-9E4C-8C10-2E7F33C47095}"/>
              </a:ext>
            </a:extLst>
          </p:cNvPr>
          <p:cNvSpPr txBox="1"/>
          <p:nvPr userDrawn="1"/>
        </p:nvSpPr>
        <p:spPr>
          <a:xfrm>
            <a:off x="132079" y="6553273"/>
            <a:ext cx="256032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2021 | </a:t>
            </a:r>
            <a:r>
              <a:rPr lang="en-GB" sz="800" b="0" kern="1200" err="1">
                <a:solidFill>
                  <a:schemeClr val="tx1"/>
                </a:solidFill>
                <a:effectLst/>
                <a:latin typeface="+mn-lt"/>
                <a:ea typeface="+mn-ea"/>
                <a:cs typeface="+mn-cs"/>
              </a:rPr>
              <a:t>nutrition.org.uk</a:t>
            </a:r>
            <a:endParaRPr lang="en-GB" sz="800" b="0" kern="1200">
              <a:solidFill>
                <a:schemeClr val="tx1"/>
              </a:solidFill>
              <a:effectLst/>
              <a:latin typeface="+mn-lt"/>
              <a:ea typeface="+mn-ea"/>
              <a:cs typeface="+mn-cs"/>
            </a:endParaRPr>
          </a:p>
          <a:p>
            <a:pPr algn="l"/>
            <a:endParaRPr lang="en-US"/>
          </a:p>
        </p:txBody>
      </p:sp>
      <p:pic>
        <p:nvPicPr>
          <p:cNvPr id="7" name="Picture 6" descr="Icon&#10;&#10;Description automatically generated">
            <a:extLst>
              <a:ext uri="{FF2B5EF4-FFF2-40B4-BE49-F238E27FC236}">
                <a16:creationId xmlns:a16="http://schemas.microsoft.com/office/drawing/2014/main" id="{418ACBB8-3624-6048-8969-2D44ADD00A57}"/>
              </a:ext>
            </a:extLst>
          </p:cNvPr>
          <p:cNvPicPr>
            <a:picLocks noChangeAspect="1"/>
          </p:cNvPicPr>
          <p:nvPr userDrawn="1"/>
        </p:nvPicPr>
        <p:blipFill>
          <a:blip r:embed="rId3"/>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1098784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037999-8E9D-CB42-AFEF-52726384724E}"/>
              </a:ext>
            </a:extLst>
          </p:cNvPr>
          <p:cNvSpPr>
            <a:spLocks noGrp="1"/>
          </p:cNvSpPr>
          <p:nvPr>
            <p:ph type="dt" sz="half" idx="10"/>
          </p:nvPr>
        </p:nvSpPr>
        <p:spPr/>
        <p:txBody>
          <a:bodyPr/>
          <a:lstStyle/>
          <a:p>
            <a:fld id="{66264A9D-E9B5-7A42-A727-3F19B36C0956}" type="datetimeFigureOut">
              <a:rPr lang="en-US" smtClean="0"/>
              <a:t>10/1/2021</a:t>
            </a:fld>
            <a:endParaRPr lang="en-US"/>
          </a:p>
        </p:txBody>
      </p:sp>
      <p:sp>
        <p:nvSpPr>
          <p:cNvPr id="3" name="Footer Placeholder 2">
            <a:extLst>
              <a:ext uri="{FF2B5EF4-FFF2-40B4-BE49-F238E27FC236}">
                <a16:creationId xmlns:a16="http://schemas.microsoft.com/office/drawing/2014/main" id="{CE358F46-BC37-4F4E-861D-6428C6E41A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287616-CD83-D745-AF7C-66B5A3E7A33C}"/>
              </a:ext>
            </a:extLst>
          </p:cNvPr>
          <p:cNvSpPr>
            <a:spLocks noGrp="1"/>
          </p:cNvSpPr>
          <p:nvPr>
            <p:ph type="sldNum" sz="quarter" idx="12"/>
          </p:nvPr>
        </p:nvSpPr>
        <p:spPr/>
        <p:txBody>
          <a:bodyPr/>
          <a:lstStyle/>
          <a:p>
            <a:fld id="{6A8F97D5-0B3E-114F-A06B-FEADF0846DF3}" type="slidenum">
              <a:rPr lang="en-US" smtClean="0"/>
              <a:t>‹#›</a:t>
            </a:fld>
            <a:endParaRPr lang="en-US"/>
          </a:p>
        </p:txBody>
      </p:sp>
    </p:spTree>
    <p:extLst>
      <p:ext uri="{BB962C8B-B14F-4D97-AF65-F5344CB8AC3E}">
        <p14:creationId xmlns:p14="http://schemas.microsoft.com/office/powerpoint/2010/main" val="72465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98D0707-8F8F-B146-8C52-B561FD09177A}"/>
              </a:ext>
            </a:extLst>
          </p:cNvPr>
          <p:cNvPicPr>
            <a:picLocks noChangeAspect="1"/>
          </p:cNvPicPr>
          <p:nvPr userDrawn="1"/>
        </p:nvPicPr>
        <p:blipFill rotWithShape="1">
          <a:blip r:embed="rId2">
            <a:alphaModFix/>
          </a:blip>
          <a:srcRect r="29012"/>
          <a:stretch/>
        </p:blipFill>
        <p:spPr>
          <a:xfrm>
            <a:off x="4053840" y="-40640"/>
            <a:ext cx="8138160" cy="6885691"/>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520146" y="848751"/>
            <a:ext cx="10025934" cy="1739433"/>
          </a:xfrm>
        </p:spPr>
        <p:txBody>
          <a:bodyPr anchor="b"/>
          <a:lstStyle>
            <a:lvl1pPr algn="l">
              <a:defRPr sz="6000">
                <a:solidFill>
                  <a:srgbClr val="53B058"/>
                </a:solidFill>
              </a:defRPr>
            </a:lvl1pPr>
          </a:lstStyle>
          <a:p>
            <a:r>
              <a:rPr lang="en-GB"/>
              <a:t>Title </a:t>
            </a:r>
            <a:br>
              <a:rPr lang="en-GB"/>
            </a:br>
            <a:r>
              <a:rPr lang="en-GB"/>
              <a:t>slide 3</a:t>
            </a:r>
            <a:endParaRPr lang="en-US"/>
          </a:p>
        </p:txBody>
      </p:sp>
      <p:sp>
        <p:nvSpPr>
          <p:cNvPr id="3" name="Subtitle 2">
            <a:extLst>
              <a:ext uri="{FF2B5EF4-FFF2-40B4-BE49-F238E27FC236}">
                <a16:creationId xmlns:a16="http://schemas.microsoft.com/office/drawing/2014/main" id="{6385A77F-4613-6A49-889D-044A5256C18D}"/>
              </a:ext>
            </a:extLst>
          </p:cNvPr>
          <p:cNvSpPr>
            <a:spLocks noGrp="1"/>
          </p:cNvSpPr>
          <p:nvPr>
            <p:ph type="subTitle" idx="1" hasCustomPrompt="1"/>
          </p:nvPr>
        </p:nvSpPr>
        <p:spPr>
          <a:xfrm>
            <a:off x="520147" y="2861475"/>
            <a:ext cx="10025933" cy="10631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if needed </a:t>
            </a:r>
            <a:endParaRPr lang="en-US"/>
          </a:p>
        </p:txBody>
      </p:sp>
      <p:pic>
        <p:nvPicPr>
          <p:cNvPr id="8" name="Picture 7" descr="Logo&#10;&#10;Description automatically generated with medium confidence">
            <a:extLst>
              <a:ext uri="{FF2B5EF4-FFF2-40B4-BE49-F238E27FC236}">
                <a16:creationId xmlns:a16="http://schemas.microsoft.com/office/drawing/2014/main" id="{3DBE9F0C-B0C1-364F-9445-D83184277127}"/>
              </a:ext>
            </a:extLst>
          </p:cNvPr>
          <p:cNvPicPr>
            <a:picLocks noChangeAspect="1"/>
          </p:cNvPicPr>
          <p:nvPr userDrawn="1"/>
        </p:nvPicPr>
        <p:blipFill>
          <a:blip r:embed="rId3"/>
          <a:stretch>
            <a:fillRect/>
          </a:stretch>
        </p:blipFill>
        <p:spPr>
          <a:xfrm>
            <a:off x="518160" y="5212026"/>
            <a:ext cx="3402048" cy="1063140"/>
          </a:xfrm>
          <a:prstGeom prst="rect">
            <a:avLst/>
          </a:prstGeom>
        </p:spPr>
      </p:pic>
      <p:sp>
        <p:nvSpPr>
          <p:cNvPr id="6" name="TextBox 5">
            <a:extLst>
              <a:ext uri="{FF2B5EF4-FFF2-40B4-BE49-F238E27FC236}">
                <a16:creationId xmlns:a16="http://schemas.microsoft.com/office/drawing/2014/main" id="{69301A21-E7B2-3447-BA9B-2E25416FEAE5}"/>
              </a:ext>
            </a:extLst>
          </p:cNvPr>
          <p:cNvSpPr txBox="1"/>
          <p:nvPr userDrawn="1"/>
        </p:nvSpPr>
        <p:spPr>
          <a:xfrm>
            <a:off x="9540240" y="6571139"/>
            <a:ext cx="258064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2021 | </a:t>
            </a:r>
            <a:r>
              <a:rPr lang="en-GB" sz="800" b="0" kern="1200" err="1">
                <a:solidFill>
                  <a:schemeClr val="tx1"/>
                </a:solidFill>
                <a:effectLst/>
                <a:latin typeface="+mn-lt"/>
                <a:ea typeface="+mn-ea"/>
                <a:cs typeface="+mn-cs"/>
              </a:rPr>
              <a:t>nutrition.org.uk</a:t>
            </a:r>
            <a:endParaRPr lang="en-GB" sz="800" b="0" kern="1200">
              <a:solidFill>
                <a:schemeClr val="tx1"/>
              </a:solidFill>
              <a:effectLst/>
              <a:latin typeface="+mn-lt"/>
              <a:ea typeface="+mn-ea"/>
              <a:cs typeface="+mn-cs"/>
            </a:endParaRPr>
          </a:p>
          <a:p>
            <a:pPr algn="l"/>
            <a:endParaRPr lang="en-US"/>
          </a:p>
        </p:txBody>
      </p:sp>
    </p:spTree>
    <p:extLst>
      <p:ext uri="{BB962C8B-B14F-4D97-AF65-F5344CB8AC3E}">
        <p14:creationId xmlns:p14="http://schemas.microsoft.com/office/powerpoint/2010/main" val="3011519591"/>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lain">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1552112-1EDA-1348-9A06-E85F696280E5}"/>
              </a:ext>
            </a:extLst>
          </p:cNvPr>
          <p:cNvPicPr>
            <a:picLocks noChangeAspect="1"/>
          </p:cNvPicPr>
          <p:nvPr userDrawn="1"/>
        </p:nvPicPr>
        <p:blipFill rotWithShape="1">
          <a:blip r:embed="rId2">
            <a:alphaModFix amt="40000"/>
          </a:blip>
          <a:srcRect t="4447"/>
          <a:stretch/>
        </p:blipFill>
        <p:spPr>
          <a:xfrm>
            <a:off x="-10159" y="-1"/>
            <a:ext cx="12192000" cy="6870357"/>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rgbClr val="53B058"/>
                </a:solidFill>
              </a:defRPr>
            </a:lvl1pPr>
          </a:lstStyle>
          <a:p>
            <a:r>
              <a:rPr lang="en-GB"/>
              <a:t>Section Divider: Plain</a:t>
            </a:r>
            <a:endParaRPr lang="en-US"/>
          </a:p>
        </p:txBody>
      </p:sp>
      <p:pic>
        <p:nvPicPr>
          <p:cNvPr id="6" name="Picture 5" descr="Icon&#10;&#10;Description automatically generated">
            <a:extLst>
              <a:ext uri="{FF2B5EF4-FFF2-40B4-BE49-F238E27FC236}">
                <a16:creationId xmlns:a16="http://schemas.microsoft.com/office/drawing/2014/main" id="{8F4F6C8F-7E06-2345-BC0E-0D391D5C9117}"/>
              </a:ext>
            </a:extLst>
          </p:cNvPr>
          <p:cNvPicPr>
            <a:picLocks noChangeAspect="1"/>
          </p:cNvPicPr>
          <p:nvPr userDrawn="1"/>
        </p:nvPicPr>
        <p:blipFill>
          <a:blip r:embed="rId3"/>
          <a:stretch>
            <a:fillRect/>
          </a:stretch>
        </p:blipFill>
        <p:spPr>
          <a:xfrm>
            <a:off x="11367710" y="6057546"/>
            <a:ext cx="643155" cy="643155"/>
          </a:xfrm>
          <a:prstGeom prst="rect">
            <a:avLst/>
          </a:prstGeom>
        </p:spPr>
      </p:pic>
      <p:sp>
        <p:nvSpPr>
          <p:cNvPr id="9" name="TextBox 8">
            <a:extLst>
              <a:ext uri="{FF2B5EF4-FFF2-40B4-BE49-F238E27FC236}">
                <a16:creationId xmlns:a16="http://schemas.microsoft.com/office/drawing/2014/main" id="{2C5750F5-B00C-4841-AA7D-EE297926A599}"/>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sz="1000"/>
          </a:p>
        </p:txBody>
      </p:sp>
    </p:spTree>
    <p:extLst>
      <p:ext uri="{BB962C8B-B14F-4D97-AF65-F5344CB8AC3E}">
        <p14:creationId xmlns:p14="http://schemas.microsoft.com/office/powerpoint/2010/main" val="1784744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Blocks">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5AB137F7-4470-674A-B763-E69F613E298B}"/>
              </a:ext>
            </a:extLst>
          </p:cNvPr>
          <p:cNvPicPr>
            <a:picLocks noChangeAspect="1"/>
          </p:cNvPicPr>
          <p:nvPr userDrawn="1"/>
        </p:nvPicPr>
        <p:blipFill rotWithShape="1">
          <a:blip r:embed="rId2">
            <a:alphaModFix amt="40000"/>
          </a:blip>
          <a:srcRect t="4447"/>
          <a:stretch/>
        </p:blipFill>
        <p:spPr>
          <a:xfrm>
            <a:off x="-13169"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0" y="2590799"/>
            <a:ext cx="12192000" cy="643155"/>
          </a:xfrm>
        </p:spPr>
        <p:txBody>
          <a:bodyPr anchor="b"/>
          <a:lstStyle>
            <a:lvl1pPr algn="ctr">
              <a:defRPr sz="4000">
                <a:solidFill>
                  <a:schemeClr val="tx1"/>
                </a:solidFill>
              </a:defRPr>
            </a:lvl1pPr>
          </a:lstStyle>
          <a:p>
            <a:r>
              <a:rPr lang="en-GB"/>
              <a:t>Section Divider: Blocks</a:t>
            </a:r>
            <a:endParaRPr lang="en-US"/>
          </a:p>
        </p:txBody>
      </p:sp>
      <p:pic>
        <p:nvPicPr>
          <p:cNvPr id="8" name="Picture 7" descr="A picture containing drawing&#10;&#10;Description automatically generated">
            <a:extLst>
              <a:ext uri="{FF2B5EF4-FFF2-40B4-BE49-F238E27FC236}">
                <a16:creationId xmlns:a16="http://schemas.microsoft.com/office/drawing/2014/main" id="{E0A7485E-FABC-9C45-807C-45B10991B7A0}"/>
              </a:ext>
            </a:extLst>
          </p:cNvPr>
          <p:cNvPicPr>
            <a:picLocks noChangeAspect="1"/>
          </p:cNvPicPr>
          <p:nvPr userDrawn="1"/>
        </p:nvPicPr>
        <p:blipFill>
          <a:blip r:embed="rId3"/>
          <a:stretch>
            <a:fillRect/>
          </a:stretch>
        </p:blipFill>
        <p:spPr>
          <a:xfrm>
            <a:off x="70339" y="4994031"/>
            <a:ext cx="12024984" cy="1875692"/>
          </a:xfrm>
          <a:prstGeom prst="rect">
            <a:avLst/>
          </a:prstGeom>
        </p:spPr>
      </p:pic>
      <p:pic>
        <p:nvPicPr>
          <p:cNvPr id="3" name="Picture 2" descr="Icon&#10;&#10;Description automatically generated">
            <a:extLst>
              <a:ext uri="{FF2B5EF4-FFF2-40B4-BE49-F238E27FC236}">
                <a16:creationId xmlns:a16="http://schemas.microsoft.com/office/drawing/2014/main" id="{220313A8-413D-A444-A021-CB153809DAFD}"/>
              </a:ext>
            </a:extLst>
          </p:cNvPr>
          <p:cNvPicPr>
            <a:picLocks noChangeAspect="1"/>
          </p:cNvPicPr>
          <p:nvPr userDrawn="1"/>
        </p:nvPicPr>
        <p:blipFill>
          <a:blip r:embed="rId4"/>
          <a:stretch>
            <a:fillRect/>
          </a:stretch>
        </p:blipFill>
        <p:spPr>
          <a:xfrm>
            <a:off x="11423329" y="275411"/>
            <a:ext cx="534991" cy="534991"/>
          </a:xfrm>
          <a:prstGeom prst="rect">
            <a:avLst/>
          </a:prstGeom>
        </p:spPr>
      </p:pic>
      <p:sp>
        <p:nvSpPr>
          <p:cNvPr id="9" name="TextBox 8">
            <a:extLst>
              <a:ext uri="{FF2B5EF4-FFF2-40B4-BE49-F238E27FC236}">
                <a16:creationId xmlns:a16="http://schemas.microsoft.com/office/drawing/2014/main" id="{4E944D1F-16E2-1C42-BC01-40BDA1B0C498}"/>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2021 | </a:t>
            </a:r>
            <a:r>
              <a:rPr lang="en-GB" sz="1000" b="0" kern="1200" err="1">
                <a:solidFill>
                  <a:schemeClr val="bg1"/>
                </a:solidFill>
                <a:effectLst/>
                <a:latin typeface="+mn-lt"/>
                <a:ea typeface="+mn-ea"/>
                <a:cs typeface="+mn-cs"/>
              </a:rPr>
              <a:t>nutrition.org.uk</a:t>
            </a:r>
            <a:endParaRPr lang="en-GB" sz="1000" b="0" kern="1200">
              <a:solidFill>
                <a:schemeClr val="bg1"/>
              </a:solidFill>
              <a:effectLst/>
              <a:latin typeface="+mn-lt"/>
              <a:ea typeface="+mn-ea"/>
              <a:cs typeface="+mn-cs"/>
            </a:endParaRPr>
          </a:p>
          <a:p>
            <a:pPr algn="l"/>
            <a:endParaRPr lang="en-US" sz="1000"/>
          </a:p>
        </p:txBody>
      </p:sp>
    </p:spTree>
    <p:extLst>
      <p:ext uri="{BB962C8B-B14F-4D97-AF65-F5344CB8AC3E}">
        <p14:creationId xmlns:p14="http://schemas.microsoft.com/office/powerpoint/2010/main" val="75951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divider green">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A7948B9-E2D7-0C46-BBD5-8A8901B485E6}"/>
              </a:ext>
            </a:extLst>
          </p:cNvPr>
          <p:cNvPicPr>
            <a:picLocks noChangeAspect="1"/>
          </p:cNvPicPr>
          <p:nvPr userDrawn="1"/>
        </p:nvPicPr>
        <p:blipFill rotWithShape="1">
          <a:blip r:embed="rId2"/>
          <a:srcRect t="4509"/>
          <a:stretch/>
        </p:blipFill>
        <p:spPr>
          <a:xfrm>
            <a:off x="0" y="0"/>
            <a:ext cx="12192000" cy="6878319"/>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a:t>Section Divider: Green</a:t>
            </a:r>
            <a:endParaRPr lang="en-US"/>
          </a:p>
        </p:txBody>
      </p:sp>
      <p:sp>
        <p:nvSpPr>
          <p:cNvPr id="5" name="TextBox 4">
            <a:extLst>
              <a:ext uri="{FF2B5EF4-FFF2-40B4-BE49-F238E27FC236}">
                <a16:creationId xmlns:a16="http://schemas.microsoft.com/office/drawing/2014/main" id="{C500FF99-9F59-0540-BF93-0DA39ED3074D}"/>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2021 | </a:t>
            </a:r>
            <a:r>
              <a:rPr lang="en-GB" sz="1000" b="0" kern="1200" err="1">
                <a:solidFill>
                  <a:schemeClr val="bg1"/>
                </a:solidFill>
                <a:effectLst/>
                <a:latin typeface="+mn-lt"/>
                <a:ea typeface="+mn-ea"/>
                <a:cs typeface="+mn-cs"/>
              </a:rPr>
              <a:t>nutrition.org.uk</a:t>
            </a:r>
            <a:endParaRPr lang="en-GB" sz="1000" b="0" kern="1200">
              <a:solidFill>
                <a:schemeClr val="bg1"/>
              </a:solidFill>
              <a:effectLst/>
              <a:latin typeface="+mn-lt"/>
              <a:ea typeface="+mn-ea"/>
              <a:cs typeface="+mn-cs"/>
            </a:endParaRPr>
          </a:p>
          <a:p>
            <a:pPr algn="l"/>
            <a:endParaRPr lang="en-US" sz="1000"/>
          </a:p>
        </p:txBody>
      </p:sp>
      <p:pic>
        <p:nvPicPr>
          <p:cNvPr id="6" name="Picture 5" descr="Icon&#10;&#10;Description automatically generated">
            <a:extLst>
              <a:ext uri="{FF2B5EF4-FFF2-40B4-BE49-F238E27FC236}">
                <a16:creationId xmlns:a16="http://schemas.microsoft.com/office/drawing/2014/main" id="{A06CF6AA-2ABC-A442-9DCD-CD50B26D3CAF}"/>
              </a:ext>
            </a:extLst>
          </p:cNvPr>
          <p:cNvPicPr>
            <a:picLocks noChangeAspect="1"/>
          </p:cNvPicPr>
          <p:nvPr userDrawn="1"/>
        </p:nvPicPr>
        <p:blipFill>
          <a:blip r:embed="rId3"/>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37627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divider tan">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1B6609C-F2CE-8D4A-8125-64CCCDB28861}"/>
              </a:ext>
            </a:extLst>
          </p:cNvPr>
          <p:cNvPicPr>
            <a:picLocks noChangeAspect="1"/>
          </p:cNvPicPr>
          <p:nvPr userDrawn="1"/>
        </p:nvPicPr>
        <p:blipFill rotWithShape="1">
          <a:blip r:embed="rId2"/>
          <a:srcRect t="4509"/>
          <a:stretch/>
        </p:blipFill>
        <p:spPr>
          <a:xfrm>
            <a:off x="0" y="0"/>
            <a:ext cx="12192000" cy="6878320"/>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a:t>Section Divider: Tan</a:t>
            </a:r>
            <a:endParaRPr lang="en-US"/>
          </a:p>
        </p:txBody>
      </p:sp>
      <p:sp>
        <p:nvSpPr>
          <p:cNvPr id="8" name="TextBox 7">
            <a:extLst>
              <a:ext uri="{FF2B5EF4-FFF2-40B4-BE49-F238E27FC236}">
                <a16:creationId xmlns:a16="http://schemas.microsoft.com/office/drawing/2014/main" id="{42E67CE2-3041-1547-9F0B-C855A7A3F576}"/>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2021 | </a:t>
            </a:r>
            <a:r>
              <a:rPr lang="en-GB" sz="1000" b="0" kern="1200" err="1">
                <a:solidFill>
                  <a:schemeClr val="bg1"/>
                </a:solidFill>
                <a:effectLst/>
                <a:latin typeface="+mn-lt"/>
                <a:ea typeface="+mn-ea"/>
                <a:cs typeface="+mn-cs"/>
              </a:rPr>
              <a:t>nutrition.org.uk</a:t>
            </a:r>
            <a:endParaRPr lang="en-GB" sz="1000" b="0" kern="1200">
              <a:solidFill>
                <a:schemeClr val="bg1"/>
              </a:solidFill>
              <a:effectLst/>
              <a:latin typeface="+mn-lt"/>
              <a:ea typeface="+mn-ea"/>
              <a:cs typeface="+mn-cs"/>
            </a:endParaRPr>
          </a:p>
          <a:p>
            <a:pPr algn="l"/>
            <a:endParaRPr lang="en-US" sz="1000"/>
          </a:p>
        </p:txBody>
      </p:sp>
      <p:pic>
        <p:nvPicPr>
          <p:cNvPr id="9" name="Picture 8" descr="Icon&#10;&#10;Description automatically generated">
            <a:extLst>
              <a:ext uri="{FF2B5EF4-FFF2-40B4-BE49-F238E27FC236}">
                <a16:creationId xmlns:a16="http://schemas.microsoft.com/office/drawing/2014/main" id="{22E77DFA-D338-1E4E-9FCD-DFD64BA6C3E2}"/>
              </a:ext>
            </a:extLst>
          </p:cNvPr>
          <p:cNvPicPr>
            <a:picLocks noChangeAspect="1"/>
          </p:cNvPicPr>
          <p:nvPr userDrawn="1"/>
        </p:nvPicPr>
        <p:blipFill>
          <a:blip r:embed="rId3"/>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231452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divider yellow">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85F87BC-EFDD-D244-85B2-858EE64E201B}"/>
              </a:ext>
            </a:extLst>
          </p:cNvPr>
          <p:cNvPicPr>
            <a:picLocks noChangeAspect="1"/>
          </p:cNvPicPr>
          <p:nvPr userDrawn="1"/>
        </p:nvPicPr>
        <p:blipFill rotWithShape="1">
          <a:blip r:embed="rId2"/>
          <a:srcRect t="6089"/>
          <a:stretch/>
        </p:blipFill>
        <p:spPr>
          <a:xfrm>
            <a:off x="0" y="1"/>
            <a:ext cx="12347200" cy="6858000"/>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tx1"/>
                </a:solidFill>
              </a:defRPr>
            </a:lvl1pPr>
          </a:lstStyle>
          <a:p>
            <a:r>
              <a:rPr lang="en-GB"/>
              <a:t>Section Divider: Yellow</a:t>
            </a:r>
            <a:endParaRPr lang="en-US"/>
          </a:p>
        </p:txBody>
      </p:sp>
      <p:sp>
        <p:nvSpPr>
          <p:cNvPr id="8" name="TextBox 7">
            <a:extLst>
              <a:ext uri="{FF2B5EF4-FFF2-40B4-BE49-F238E27FC236}">
                <a16:creationId xmlns:a16="http://schemas.microsoft.com/office/drawing/2014/main" id="{FD2E68D0-1A0A-0841-8342-AD55AE73F016}"/>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sz="1000"/>
          </a:p>
        </p:txBody>
      </p:sp>
      <p:pic>
        <p:nvPicPr>
          <p:cNvPr id="9" name="Picture 8" descr="Icon&#10;&#10;Description automatically generated">
            <a:extLst>
              <a:ext uri="{FF2B5EF4-FFF2-40B4-BE49-F238E27FC236}">
                <a16:creationId xmlns:a16="http://schemas.microsoft.com/office/drawing/2014/main" id="{1D5AF871-7C29-084E-8C12-C2368388D522}"/>
              </a:ext>
            </a:extLst>
          </p:cNvPr>
          <p:cNvPicPr>
            <a:picLocks noChangeAspect="1"/>
          </p:cNvPicPr>
          <p:nvPr userDrawn="1"/>
        </p:nvPicPr>
        <p:blipFill>
          <a:blip r:embed="rId3"/>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44503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divider blu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349783A-3F3D-2048-A533-417AE864E650}"/>
              </a:ext>
            </a:extLst>
          </p:cNvPr>
          <p:cNvPicPr>
            <a:picLocks noChangeAspect="1"/>
          </p:cNvPicPr>
          <p:nvPr userDrawn="1"/>
        </p:nvPicPr>
        <p:blipFill rotWithShape="1">
          <a:blip r:embed="rId2"/>
          <a:srcRect t="3863"/>
          <a:stretch/>
        </p:blipFill>
        <p:spPr>
          <a:xfrm>
            <a:off x="0" y="-54429"/>
            <a:ext cx="12192000" cy="6912429"/>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a:t>Section Divider: Blue</a:t>
            </a:r>
            <a:endParaRPr lang="en-US"/>
          </a:p>
        </p:txBody>
      </p:sp>
      <p:sp>
        <p:nvSpPr>
          <p:cNvPr id="8" name="TextBox 7">
            <a:extLst>
              <a:ext uri="{FF2B5EF4-FFF2-40B4-BE49-F238E27FC236}">
                <a16:creationId xmlns:a16="http://schemas.microsoft.com/office/drawing/2014/main" id="{DDCF2284-C5F6-F247-990C-4AF26C41B122}"/>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2021 | </a:t>
            </a:r>
            <a:r>
              <a:rPr lang="en-GB" sz="1000" b="0" kern="1200" err="1">
                <a:solidFill>
                  <a:schemeClr val="bg1"/>
                </a:solidFill>
                <a:effectLst/>
                <a:latin typeface="+mn-lt"/>
                <a:ea typeface="+mn-ea"/>
                <a:cs typeface="+mn-cs"/>
              </a:rPr>
              <a:t>nutrition.org.uk</a:t>
            </a:r>
            <a:endParaRPr lang="en-GB" sz="1000" b="0" kern="1200">
              <a:solidFill>
                <a:schemeClr val="bg1"/>
              </a:solidFill>
              <a:effectLst/>
              <a:latin typeface="+mn-lt"/>
              <a:ea typeface="+mn-ea"/>
              <a:cs typeface="+mn-cs"/>
            </a:endParaRPr>
          </a:p>
          <a:p>
            <a:pPr algn="l"/>
            <a:endParaRPr lang="en-US" sz="1000"/>
          </a:p>
        </p:txBody>
      </p:sp>
      <p:pic>
        <p:nvPicPr>
          <p:cNvPr id="9" name="Picture 8" descr="Icon&#10;&#10;Description automatically generated">
            <a:extLst>
              <a:ext uri="{FF2B5EF4-FFF2-40B4-BE49-F238E27FC236}">
                <a16:creationId xmlns:a16="http://schemas.microsoft.com/office/drawing/2014/main" id="{9E6954E2-285B-2B47-92D3-F16E53FA2A5C}"/>
              </a:ext>
            </a:extLst>
          </p:cNvPr>
          <p:cNvPicPr>
            <a:picLocks noChangeAspect="1"/>
          </p:cNvPicPr>
          <p:nvPr userDrawn="1"/>
        </p:nvPicPr>
        <p:blipFill>
          <a:blip r:embed="rId3"/>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2672579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6C4D72-AE0F-FE4B-B6A5-4581A0B2D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4E3A59-2058-7442-9528-A596EE7C5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8C908-3946-184B-98CF-F23A68BC41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64A9D-E9B5-7A42-A727-3F19B36C0956}" type="datetimeFigureOut">
              <a:rPr lang="en-US" smtClean="0"/>
              <a:t>10/1/2021</a:t>
            </a:fld>
            <a:endParaRPr lang="en-US"/>
          </a:p>
        </p:txBody>
      </p:sp>
      <p:sp>
        <p:nvSpPr>
          <p:cNvPr id="5" name="Footer Placeholder 4">
            <a:extLst>
              <a:ext uri="{FF2B5EF4-FFF2-40B4-BE49-F238E27FC236}">
                <a16:creationId xmlns:a16="http://schemas.microsoft.com/office/drawing/2014/main" id="{EA50DA2C-8883-AF4F-98A4-CB3E52833C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6AD9E1-5C2C-4043-83EB-2BF8C8F73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F97D5-0B3E-114F-A06B-FEADF0846DF3}" type="slidenum">
              <a:rPr lang="en-US" smtClean="0"/>
              <a:t>‹#›</a:t>
            </a:fld>
            <a:endParaRPr lang="en-US"/>
          </a:p>
        </p:txBody>
      </p:sp>
    </p:spTree>
    <p:extLst>
      <p:ext uri="{BB962C8B-B14F-4D97-AF65-F5344CB8AC3E}">
        <p14:creationId xmlns:p14="http://schemas.microsoft.com/office/powerpoint/2010/main" val="104095447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 id="2147483663" r:id="rId5"/>
    <p:sldLayoutId id="2147483674" r:id="rId6"/>
    <p:sldLayoutId id="2147483677" r:id="rId7"/>
    <p:sldLayoutId id="2147483675" r:id="rId8"/>
    <p:sldLayoutId id="2147483678" r:id="rId9"/>
    <p:sldLayoutId id="2147483679" r:id="rId10"/>
    <p:sldLayoutId id="2147483664" r:id="rId11"/>
    <p:sldLayoutId id="2147483687" r:id="rId12"/>
    <p:sldLayoutId id="2147483666" r:id="rId13"/>
    <p:sldLayoutId id="2147483670" r:id="rId14"/>
    <p:sldLayoutId id="2147483681" r:id="rId15"/>
    <p:sldLayoutId id="2147483682" r:id="rId16"/>
    <p:sldLayoutId id="2147483665" r:id="rId17"/>
    <p:sldLayoutId id="2147483683" r:id="rId18"/>
    <p:sldLayoutId id="2147483680" r:id="rId19"/>
    <p:sldLayoutId id="2147483684" r:id="rId20"/>
    <p:sldLayoutId id="2147483685" r:id="rId21"/>
    <p:sldLayoutId id="2147483686" r:id="rId22"/>
    <p:sldLayoutId id="2147483673" r:id="rId23"/>
    <p:sldLayoutId id="2147483667" r:id="rId24"/>
    <p:sldLayoutId id="2147483668" r:id="rId25"/>
    <p:sldLayoutId id="2147483669" r:id="rId26"/>
    <p:sldLayoutId id="2147483671" r:id="rId27"/>
    <p:sldLayoutId id="2147483655" r:id="rId28"/>
  </p:sldLayoutIdLst>
  <p:txStyles>
    <p:titleStyle>
      <a:lvl1pPr algn="l" defTabSz="914400" rtl="0" eaLnBrk="1" latinLnBrk="0" hangingPunct="1">
        <a:lnSpc>
          <a:spcPct val="90000"/>
        </a:lnSpc>
        <a:spcBef>
          <a:spcPct val="0"/>
        </a:spcBef>
        <a:buNone/>
        <a:defRPr sz="4400" b="0"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1674F-D3DB-9C4A-887A-D21ADA091C1C}"/>
              </a:ext>
            </a:extLst>
          </p:cNvPr>
          <p:cNvSpPr>
            <a:spLocks noGrp="1"/>
          </p:cNvSpPr>
          <p:nvPr>
            <p:ph type="ctrTitle"/>
          </p:nvPr>
        </p:nvSpPr>
        <p:spPr/>
        <p:txBody>
          <a:bodyPr/>
          <a:lstStyle/>
          <a:p>
            <a:r>
              <a:rPr lang="en-US"/>
              <a:t>What change is needed?</a:t>
            </a:r>
          </a:p>
        </p:txBody>
      </p:sp>
      <p:sp>
        <p:nvSpPr>
          <p:cNvPr id="3" name="Subtitle 2">
            <a:extLst>
              <a:ext uri="{FF2B5EF4-FFF2-40B4-BE49-F238E27FC236}">
                <a16:creationId xmlns:a16="http://schemas.microsoft.com/office/drawing/2014/main" id="{A71048B5-F307-A244-8D81-9CDADDD01303}"/>
              </a:ext>
            </a:extLst>
          </p:cNvPr>
          <p:cNvSpPr>
            <a:spLocks noGrp="1"/>
          </p:cNvSpPr>
          <p:nvPr>
            <p:ph type="subTitle" idx="1"/>
          </p:nvPr>
        </p:nvSpPr>
        <p:spPr>
          <a:xfrm>
            <a:off x="520147" y="2871635"/>
            <a:ext cx="7192095" cy="2069820"/>
          </a:xfrm>
        </p:spPr>
        <p:txBody>
          <a:bodyPr>
            <a:normAutofit/>
          </a:bodyPr>
          <a:lstStyle/>
          <a:p>
            <a:r>
              <a:rPr lang="en-US"/>
              <a:t>Teacher and pupil research from across the UK</a:t>
            </a:r>
          </a:p>
          <a:p>
            <a:endParaRPr lang="en-US"/>
          </a:p>
          <a:p>
            <a:r>
              <a:rPr lang="en-US"/>
              <a:t>Frances Meek, Senior Education officer,          British Nutrition Foundation</a:t>
            </a:r>
          </a:p>
          <a:p>
            <a:r>
              <a:rPr lang="en-US" sz="1400"/>
              <a:t>2 October 2021</a:t>
            </a:r>
          </a:p>
        </p:txBody>
      </p:sp>
    </p:spTree>
    <p:extLst>
      <p:ext uri="{BB962C8B-B14F-4D97-AF65-F5344CB8AC3E}">
        <p14:creationId xmlns:p14="http://schemas.microsoft.com/office/powerpoint/2010/main" val="281221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2F36F-B495-4174-834B-152C0F0D5385}"/>
              </a:ext>
            </a:extLst>
          </p:cNvPr>
          <p:cNvSpPr>
            <a:spLocks noGrp="1"/>
          </p:cNvSpPr>
          <p:nvPr>
            <p:ph type="ctrTitle"/>
          </p:nvPr>
        </p:nvSpPr>
        <p:spPr/>
        <p:txBody>
          <a:bodyPr>
            <a:normAutofit fontScale="90000"/>
          </a:bodyPr>
          <a:lstStyle/>
          <a:p>
            <a:r>
              <a:rPr lang="en-GB"/>
              <a:t>What have you cooked in school and what would you like to cook in school?</a:t>
            </a:r>
          </a:p>
        </p:txBody>
      </p:sp>
      <p:graphicFrame>
        <p:nvGraphicFramePr>
          <p:cNvPr id="5" name="Chart 4">
            <a:extLst>
              <a:ext uri="{FF2B5EF4-FFF2-40B4-BE49-F238E27FC236}">
                <a16:creationId xmlns:a16="http://schemas.microsoft.com/office/drawing/2014/main" id="{9A546DF8-459C-4084-9F93-C07644A51F54}"/>
              </a:ext>
            </a:extLst>
          </p:cNvPr>
          <p:cNvGraphicFramePr>
            <a:graphicFrameLocks/>
          </p:cNvGraphicFramePr>
          <p:nvPr>
            <p:extLst>
              <p:ext uri="{D42A27DB-BD31-4B8C-83A1-F6EECF244321}">
                <p14:modId xmlns:p14="http://schemas.microsoft.com/office/powerpoint/2010/main" val="2267443285"/>
              </p:ext>
            </p:extLst>
          </p:nvPr>
        </p:nvGraphicFramePr>
        <p:xfrm>
          <a:off x="529890" y="2408114"/>
          <a:ext cx="10571907" cy="415204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00410B6-965B-412C-AA8E-A1FE7A5B7E46}"/>
              </a:ext>
            </a:extLst>
          </p:cNvPr>
          <p:cNvSpPr txBox="1"/>
          <p:nvPr/>
        </p:nvSpPr>
        <p:spPr>
          <a:xfrm>
            <a:off x="431438" y="1542826"/>
            <a:ext cx="10768810" cy="923330"/>
          </a:xfrm>
          <a:prstGeom prst="rect">
            <a:avLst/>
          </a:prstGeom>
          <a:noFill/>
        </p:spPr>
        <p:txBody>
          <a:bodyPr wrap="square" rtlCol="0">
            <a:spAutoFit/>
          </a:bodyPr>
          <a:lstStyle/>
          <a:p>
            <a:pPr algn="l"/>
            <a:r>
              <a:rPr lang="en-GB"/>
              <a:t>The graph below plots some of the most commonly mentioned types of food. Green indicates where pupils state they have made this type of food and red indicates where they said they would like to make this type of food.</a:t>
            </a:r>
            <a:endParaRPr lang="en-GB" b="1"/>
          </a:p>
        </p:txBody>
      </p:sp>
      <p:sp>
        <p:nvSpPr>
          <p:cNvPr id="7" name="TextBox 6">
            <a:extLst>
              <a:ext uri="{FF2B5EF4-FFF2-40B4-BE49-F238E27FC236}">
                <a16:creationId xmlns:a16="http://schemas.microsoft.com/office/drawing/2014/main" id="{F582F816-B897-4C51-8689-5A2B44DF6964}"/>
              </a:ext>
            </a:extLst>
          </p:cNvPr>
          <p:cNvSpPr txBox="1"/>
          <p:nvPr/>
        </p:nvSpPr>
        <p:spPr>
          <a:xfrm>
            <a:off x="7573271" y="2408114"/>
            <a:ext cx="4345827" cy="2554545"/>
          </a:xfrm>
          <a:prstGeom prst="rect">
            <a:avLst/>
          </a:prstGeom>
          <a:noFill/>
        </p:spPr>
        <p:txBody>
          <a:bodyPr wrap="square" rtlCol="0">
            <a:spAutoFit/>
          </a:bodyPr>
          <a:lstStyle/>
          <a:p>
            <a:pPr algn="l"/>
            <a:r>
              <a:rPr lang="en-GB" sz="1600"/>
              <a:t>Foods demanded significantly more than they had been made included pasta dishes, Indian dishes, savoury pies, fish and seafood, red meat (steaks), burgers, ice cream and pastry.</a:t>
            </a:r>
          </a:p>
          <a:p>
            <a:pPr algn="l"/>
            <a:endParaRPr lang="en-GB" sz="1600" b="1"/>
          </a:p>
          <a:p>
            <a:pPr algn="l"/>
            <a:r>
              <a:rPr lang="en-GB" sz="1600"/>
              <a:t>Many types of food that were commonly made (e.g. cakes and desserts) were still in high demand – this is often due to the pupils requesting more variety within these categories.</a:t>
            </a:r>
          </a:p>
        </p:txBody>
      </p:sp>
    </p:spTree>
    <p:extLst>
      <p:ext uri="{BB962C8B-B14F-4D97-AF65-F5344CB8AC3E}">
        <p14:creationId xmlns:p14="http://schemas.microsoft.com/office/powerpoint/2010/main" val="2259524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4F8CE-BEF0-4DDB-AC21-B0F668D30063}"/>
              </a:ext>
            </a:extLst>
          </p:cNvPr>
          <p:cNvSpPr>
            <a:spLocks noGrp="1"/>
          </p:cNvSpPr>
          <p:nvPr>
            <p:ph type="ctrTitle"/>
          </p:nvPr>
        </p:nvSpPr>
        <p:spPr/>
        <p:txBody>
          <a:bodyPr>
            <a:noAutofit/>
          </a:bodyPr>
          <a:lstStyle/>
          <a:p>
            <a:r>
              <a:rPr lang="en-GB" sz="3200"/>
              <a:t>Thinking back, name ONE memorable dish that you cooked at school. What was it? Why was this memorable?</a:t>
            </a:r>
          </a:p>
        </p:txBody>
      </p:sp>
      <p:sp>
        <p:nvSpPr>
          <p:cNvPr id="5" name="TextBox 4">
            <a:extLst>
              <a:ext uri="{FF2B5EF4-FFF2-40B4-BE49-F238E27FC236}">
                <a16:creationId xmlns:a16="http://schemas.microsoft.com/office/drawing/2014/main" id="{F1CEF4D6-E704-4BDD-8E0B-0262569E8182}"/>
              </a:ext>
            </a:extLst>
          </p:cNvPr>
          <p:cNvSpPr txBox="1"/>
          <p:nvPr/>
        </p:nvSpPr>
        <p:spPr>
          <a:xfrm>
            <a:off x="459857" y="1504380"/>
            <a:ext cx="11597464" cy="369332"/>
          </a:xfrm>
          <a:prstGeom prst="rect">
            <a:avLst/>
          </a:prstGeom>
          <a:noFill/>
        </p:spPr>
        <p:txBody>
          <a:bodyPr wrap="square" rtlCol="0">
            <a:spAutoFit/>
          </a:bodyPr>
          <a:lstStyle/>
          <a:p>
            <a:pPr algn="l"/>
            <a:r>
              <a:rPr lang="en-GB" b="1"/>
              <a:t>Dishes were memorable to pupils for a variety of reasons.</a:t>
            </a:r>
          </a:p>
        </p:txBody>
      </p:sp>
      <p:sp>
        <p:nvSpPr>
          <p:cNvPr id="7" name="TextBox 6">
            <a:extLst>
              <a:ext uri="{FF2B5EF4-FFF2-40B4-BE49-F238E27FC236}">
                <a16:creationId xmlns:a16="http://schemas.microsoft.com/office/drawing/2014/main" id="{DCF98B0B-D690-43B1-BA1F-144CBC08F397}"/>
              </a:ext>
            </a:extLst>
          </p:cNvPr>
          <p:cNvSpPr txBox="1"/>
          <p:nvPr/>
        </p:nvSpPr>
        <p:spPr>
          <a:xfrm>
            <a:off x="723163" y="1983047"/>
            <a:ext cx="4213749" cy="954107"/>
          </a:xfrm>
          <a:prstGeom prst="rect">
            <a:avLst/>
          </a:prstGeom>
          <a:noFill/>
        </p:spPr>
        <p:txBody>
          <a:bodyPr wrap="square">
            <a:spAutoFit/>
          </a:bodyPr>
          <a:lstStyle/>
          <a:p>
            <a:pPr algn="ctr"/>
            <a:r>
              <a:rPr lang="en-GB" sz="1400" b="1" u="none" strike="noStrike">
                <a:solidFill>
                  <a:srgbClr val="000000"/>
                </a:solidFill>
                <a:effectLst/>
                <a:latin typeface="Arial" panose="020B0604020202020204" pitchFamily="34" charset="0"/>
              </a:rPr>
              <a:t>Enjoying a return to cooking:</a:t>
            </a:r>
          </a:p>
          <a:p>
            <a:pPr algn="ctr"/>
            <a:r>
              <a:rPr lang="en-GB" sz="1400" b="0" i="1" u="none" strike="noStrike">
                <a:solidFill>
                  <a:srgbClr val="000000"/>
                </a:solidFill>
                <a:effectLst/>
                <a:latin typeface="Arial" panose="020B0604020202020204" pitchFamily="34" charset="0"/>
              </a:rPr>
              <a:t>“Fajitas, they were the first dish we had cooked post lockdown and it was so nice being able to cook again.”</a:t>
            </a:r>
            <a:endParaRPr lang="en-GB" sz="1400" i="1"/>
          </a:p>
        </p:txBody>
      </p:sp>
      <p:sp>
        <p:nvSpPr>
          <p:cNvPr id="8" name="TextBox 7">
            <a:extLst>
              <a:ext uri="{FF2B5EF4-FFF2-40B4-BE49-F238E27FC236}">
                <a16:creationId xmlns:a16="http://schemas.microsoft.com/office/drawing/2014/main" id="{63165640-CB7B-4923-AF97-828B0DA656B6}"/>
              </a:ext>
            </a:extLst>
          </p:cNvPr>
          <p:cNvSpPr txBox="1"/>
          <p:nvPr/>
        </p:nvSpPr>
        <p:spPr>
          <a:xfrm>
            <a:off x="6745384" y="1919993"/>
            <a:ext cx="4304645" cy="738664"/>
          </a:xfrm>
          <a:prstGeom prst="rect">
            <a:avLst/>
          </a:prstGeom>
          <a:noFill/>
        </p:spPr>
        <p:txBody>
          <a:bodyPr wrap="square">
            <a:spAutoFit/>
          </a:bodyPr>
          <a:lstStyle/>
          <a:p>
            <a:pPr algn="ctr"/>
            <a:r>
              <a:rPr lang="en-GB" sz="1400" b="1" u="none" strike="noStrike">
                <a:solidFill>
                  <a:srgbClr val="000000"/>
                </a:solidFill>
                <a:effectLst/>
                <a:latin typeface="Arial" panose="020B0604020202020204" pitchFamily="34" charset="0"/>
              </a:rPr>
              <a:t>Trying new things/cultural diversity</a:t>
            </a:r>
          </a:p>
          <a:p>
            <a:pPr algn="ctr"/>
            <a:r>
              <a:rPr lang="en-GB" sz="1400" b="0" i="1" u="none" strike="noStrike">
                <a:solidFill>
                  <a:srgbClr val="000000"/>
                </a:solidFill>
                <a:effectLst/>
                <a:latin typeface="Arial" panose="020B0604020202020204" pitchFamily="34" charset="0"/>
              </a:rPr>
              <a:t>“</a:t>
            </a:r>
            <a:r>
              <a:rPr lang="en-GB" sz="1400" b="0" i="1" u="none" strike="noStrike" err="1">
                <a:solidFill>
                  <a:srgbClr val="000000"/>
                </a:solidFill>
                <a:effectLst/>
                <a:latin typeface="Arial" panose="020B0604020202020204" pitchFamily="34" charset="0"/>
              </a:rPr>
              <a:t>Massaman</a:t>
            </a:r>
            <a:r>
              <a:rPr lang="en-GB" sz="1400" b="0" i="1" u="none" strike="noStrike">
                <a:solidFill>
                  <a:srgbClr val="000000"/>
                </a:solidFill>
                <a:effectLst/>
                <a:latin typeface="Arial" panose="020B0604020202020204" pitchFamily="34" charset="0"/>
              </a:rPr>
              <a:t>, because it was Moroccan and I had never made it before.”</a:t>
            </a:r>
          </a:p>
        </p:txBody>
      </p:sp>
      <p:sp>
        <p:nvSpPr>
          <p:cNvPr id="9" name="TextBox 8">
            <a:extLst>
              <a:ext uri="{FF2B5EF4-FFF2-40B4-BE49-F238E27FC236}">
                <a16:creationId xmlns:a16="http://schemas.microsoft.com/office/drawing/2014/main" id="{5A11A691-5978-413C-9938-E80E7F5D78B2}"/>
              </a:ext>
            </a:extLst>
          </p:cNvPr>
          <p:cNvSpPr txBox="1"/>
          <p:nvPr/>
        </p:nvSpPr>
        <p:spPr>
          <a:xfrm>
            <a:off x="154627" y="3046913"/>
            <a:ext cx="5350823" cy="1384995"/>
          </a:xfrm>
          <a:prstGeom prst="rect">
            <a:avLst/>
          </a:prstGeom>
          <a:noFill/>
        </p:spPr>
        <p:txBody>
          <a:bodyPr wrap="square">
            <a:spAutoFit/>
          </a:bodyPr>
          <a:lstStyle/>
          <a:p>
            <a:pPr algn="ctr"/>
            <a:r>
              <a:rPr lang="en-GB" sz="1400" b="1" u="none" strike="noStrike">
                <a:solidFill>
                  <a:srgbClr val="000000"/>
                </a:solidFill>
                <a:effectLst/>
                <a:latin typeface="Arial" panose="020B0604020202020204" pitchFamily="34" charset="0"/>
              </a:rPr>
              <a:t>Acquiring new skills and feeling pride:</a:t>
            </a:r>
          </a:p>
          <a:p>
            <a:pPr algn="ctr"/>
            <a:r>
              <a:rPr lang="en-GB" sz="1400" b="0" i="1" u="none" strike="noStrike">
                <a:solidFill>
                  <a:srgbClr val="000000"/>
                </a:solidFill>
                <a:effectLst/>
                <a:latin typeface="Arial" panose="020B0604020202020204" pitchFamily="34" charset="0"/>
              </a:rPr>
              <a:t>“Cornish pasties – </a:t>
            </a:r>
            <a:r>
              <a:rPr lang="en-GB" sz="1400" i="1">
                <a:solidFill>
                  <a:srgbClr val="000000"/>
                </a:solidFill>
                <a:latin typeface="Arial" panose="020B0604020202020204" pitchFamily="34" charset="0"/>
              </a:rPr>
              <a:t>it </a:t>
            </a:r>
            <a:r>
              <a:rPr lang="en-GB" sz="1400" b="0" i="1" u="none" strike="noStrike">
                <a:solidFill>
                  <a:srgbClr val="000000"/>
                </a:solidFill>
                <a:effectLst/>
                <a:latin typeface="Arial" panose="020B0604020202020204" pitchFamily="34" charset="0"/>
              </a:rPr>
              <a:t>involved marinating, cooking meat, preparing shortcrust pastry, filling, baking and serving with garnish. The ingredients and skills are still memorable. I </a:t>
            </a:r>
            <a:r>
              <a:rPr lang="en-GB" sz="1400" i="1">
                <a:solidFill>
                  <a:srgbClr val="000000"/>
                </a:solidFill>
                <a:latin typeface="Arial" panose="020B0604020202020204" pitchFamily="34" charset="0"/>
              </a:rPr>
              <a:t>would never have believed I could</a:t>
            </a:r>
            <a:r>
              <a:rPr lang="en-GB" sz="1400" b="0" i="1" u="none" strike="noStrike">
                <a:solidFill>
                  <a:srgbClr val="000000"/>
                </a:solidFill>
                <a:effectLst/>
                <a:latin typeface="Arial" panose="020B0604020202020204" pitchFamily="34" charset="0"/>
              </a:rPr>
              <a:t> bake tasty and healthy foods when I took my first food lesson.”</a:t>
            </a:r>
          </a:p>
        </p:txBody>
      </p:sp>
      <p:sp>
        <p:nvSpPr>
          <p:cNvPr id="10" name="TextBox 9">
            <a:extLst>
              <a:ext uri="{FF2B5EF4-FFF2-40B4-BE49-F238E27FC236}">
                <a16:creationId xmlns:a16="http://schemas.microsoft.com/office/drawing/2014/main" id="{FC331488-E26E-487C-96AA-EC7E0C1A58FE}"/>
              </a:ext>
            </a:extLst>
          </p:cNvPr>
          <p:cNvSpPr txBox="1"/>
          <p:nvPr/>
        </p:nvSpPr>
        <p:spPr>
          <a:xfrm>
            <a:off x="6298740" y="2785303"/>
            <a:ext cx="5283904" cy="954107"/>
          </a:xfrm>
          <a:prstGeom prst="rect">
            <a:avLst/>
          </a:prstGeom>
          <a:noFill/>
        </p:spPr>
        <p:txBody>
          <a:bodyPr wrap="square">
            <a:spAutoFit/>
          </a:bodyPr>
          <a:lstStyle/>
          <a:p>
            <a:pPr algn="ctr"/>
            <a:r>
              <a:rPr lang="en-GB" sz="1400" b="1">
                <a:solidFill>
                  <a:srgbClr val="000000"/>
                </a:solidFill>
                <a:latin typeface="Arial" panose="020B0604020202020204" pitchFamily="34" charset="0"/>
              </a:rPr>
              <a:t>Making healthy food and tasty combinations:</a:t>
            </a:r>
            <a:endParaRPr lang="en-GB" sz="1400" b="1" u="none" strike="noStrike">
              <a:solidFill>
                <a:srgbClr val="000000"/>
              </a:solidFill>
              <a:effectLst/>
              <a:latin typeface="Arial" panose="020B0604020202020204" pitchFamily="34" charset="0"/>
            </a:endParaRPr>
          </a:p>
          <a:p>
            <a:pPr algn="ctr"/>
            <a:r>
              <a:rPr lang="en-GB" sz="1400" b="0" i="1" u="none" strike="noStrike">
                <a:solidFill>
                  <a:srgbClr val="000000"/>
                </a:solidFill>
                <a:effectLst/>
                <a:latin typeface="Arial" panose="020B0604020202020204" pitchFamily="34" charset="0"/>
              </a:rPr>
              <a:t>“The Mediterranean scones and soup - the soup was full of vegetables which were delicious and the scones contained olives, sundried tomatoes and feta which went so well together.”</a:t>
            </a:r>
          </a:p>
        </p:txBody>
      </p:sp>
      <p:sp>
        <p:nvSpPr>
          <p:cNvPr id="11" name="TextBox 10">
            <a:extLst>
              <a:ext uri="{FF2B5EF4-FFF2-40B4-BE49-F238E27FC236}">
                <a16:creationId xmlns:a16="http://schemas.microsoft.com/office/drawing/2014/main" id="{9A42F657-FABD-4677-9CFC-7AAADC885B51}"/>
              </a:ext>
            </a:extLst>
          </p:cNvPr>
          <p:cNvSpPr txBox="1"/>
          <p:nvPr/>
        </p:nvSpPr>
        <p:spPr>
          <a:xfrm>
            <a:off x="7213925" y="3955282"/>
            <a:ext cx="3836104" cy="738664"/>
          </a:xfrm>
          <a:prstGeom prst="rect">
            <a:avLst/>
          </a:prstGeom>
          <a:noFill/>
        </p:spPr>
        <p:txBody>
          <a:bodyPr wrap="square">
            <a:spAutoFit/>
          </a:bodyPr>
          <a:lstStyle/>
          <a:p>
            <a:pPr algn="ctr"/>
            <a:r>
              <a:rPr lang="en-GB" sz="1400" b="1" u="none" strike="noStrike">
                <a:solidFill>
                  <a:srgbClr val="000000"/>
                </a:solidFill>
                <a:effectLst/>
                <a:latin typeface="Arial" panose="020B0604020202020204" pitchFamily="34" charset="0"/>
              </a:rPr>
              <a:t>Being creative and independent:</a:t>
            </a:r>
          </a:p>
          <a:p>
            <a:pPr algn="ctr"/>
            <a:r>
              <a:rPr lang="en-GB" sz="1400" b="0" i="1" u="none" strike="noStrike">
                <a:solidFill>
                  <a:srgbClr val="000000"/>
                </a:solidFill>
                <a:effectLst/>
                <a:latin typeface="Arial" panose="020B0604020202020204" pitchFamily="34" charset="0"/>
              </a:rPr>
              <a:t>“Focaccia. It was memorable as we got to be creative with our designs”</a:t>
            </a:r>
          </a:p>
        </p:txBody>
      </p:sp>
      <p:sp>
        <p:nvSpPr>
          <p:cNvPr id="12" name="TextBox 11">
            <a:extLst>
              <a:ext uri="{FF2B5EF4-FFF2-40B4-BE49-F238E27FC236}">
                <a16:creationId xmlns:a16="http://schemas.microsoft.com/office/drawing/2014/main" id="{83C7B648-33A9-469B-832B-AF4B8E12C096}"/>
              </a:ext>
            </a:extLst>
          </p:cNvPr>
          <p:cNvSpPr txBox="1"/>
          <p:nvPr/>
        </p:nvSpPr>
        <p:spPr>
          <a:xfrm>
            <a:off x="154627" y="4587998"/>
            <a:ext cx="5137674" cy="738664"/>
          </a:xfrm>
          <a:prstGeom prst="rect">
            <a:avLst/>
          </a:prstGeom>
          <a:noFill/>
        </p:spPr>
        <p:txBody>
          <a:bodyPr wrap="square">
            <a:spAutoFit/>
          </a:bodyPr>
          <a:lstStyle/>
          <a:p>
            <a:pPr algn="ctr"/>
            <a:r>
              <a:rPr lang="en-GB" sz="1400" b="1" u="none" strike="noStrike">
                <a:solidFill>
                  <a:srgbClr val="000000"/>
                </a:solidFill>
                <a:effectLst/>
                <a:latin typeface="Arial" panose="020B0604020202020204" pitchFamily="34" charset="0"/>
              </a:rPr>
              <a:t>Creating foods suitable for all:</a:t>
            </a:r>
          </a:p>
          <a:p>
            <a:pPr algn="ctr"/>
            <a:r>
              <a:rPr lang="en-GB" sz="1400" b="0" i="1" u="none" strike="noStrike">
                <a:solidFill>
                  <a:srgbClr val="000000"/>
                </a:solidFill>
                <a:effectLst/>
                <a:latin typeface="Arial" panose="020B0604020202020204" pitchFamily="34" charset="0"/>
              </a:rPr>
              <a:t>“Focaccia Bread because it was SO yummy and I made it gluten and dairy free for all my family to eat!”</a:t>
            </a:r>
          </a:p>
        </p:txBody>
      </p:sp>
      <p:sp>
        <p:nvSpPr>
          <p:cNvPr id="13" name="TextBox 12">
            <a:extLst>
              <a:ext uri="{FF2B5EF4-FFF2-40B4-BE49-F238E27FC236}">
                <a16:creationId xmlns:a16="http://schemas.microsoft.com/office/drawing/2014/main" id="{2B5D86C3-E79C-40A2-800C-CE2517C5AEF9}"/>
              </a:ext>
            </a:extLst>
          </p:cNvPr>
          <p:cNvSpPr txBox="1"/>
          <p:nvPr/>
        </p:nvSpPr>
        <p:spPr>
          <a:xfrm>
            <a:off x="154627" y="5590045"/>
            <a:ext cx="5512748" cy="738664"/>
          </a:xfrm>
          <a:prstGeom prst="rect">
            <a:avLst/>
          </a:prstGeom>
          <a:noFill/>
        </p:spPr>
        <p:txBody>
          <a:bodyPr wrap="square">
            <a:spAutoFit/>
          </a:bodyPr>
          <a:lstStyle/>
          <a:p>
            <a:pPr algn="ctr"/>
            <a:r>
              <a:rPr lang="en-GB" sz="1400" b="1">
                <a:solidFill>
                  <a:srgbClr val="000000"/>
                </a:solidFill>
                <a:latin typeface="Arial" panose="020B0604020202020204" pitchFamily="34" charset="0"/>
              </a:rPr>
              <a:t>Generating positive feelings:</a:t>
            </a:r>
            <a:endParaRPr lang="en-GB" sz="1400" b="1" u="none" strike="noStrike">
              <a:solidFill>
                <a:srgbClr val="000000"/>
              </a:solidFill>
              <a:effectLst/>
              <a:latin typeface="Arial" panose="020B0604020202020204" pitchFamily="34" charset="0"/>
            </a:endParaRPr>
          </a:p>
          <a:p>
            <a:pPr algn="ctr"/>
            <a:r>
              <a:rPr lang="en-GB" sz="1400" b="0" i="1" u="none" strike="noStrike">
                <a:solidFill>
                  <a:srgbClr val="000000"/>
                </a:solidFill>
                <a:effectLst/>
                <a:latin typeface="Arial" panose="020B0604020202020204" pitchFamily="34" charset="0"/>
              </a:rPr>
              <a:t>“Victoria sponge cake because I've made it with my family and it brought back all the memories I've made with them whilst cooking.”</a:t>
            </a:r>
          </a:p>
        </p:txBody>
      </p:sp>
      <p:sp>
        <p:nvSpPr>
          <p:cNvPr id="14" name="TextBox 13">
            <a:extLst>
              <a:ext uri="{FF2B5EF4-FFF2-40B4-BE49-F238E27FC236}">
                <a16:creationId xmlns:a16="http://schemas.microsoft.com/office/drawing/2014/main" id="{18EFBC6A-77C9-4F3B-8B5B-C776081A6B00}"/>
              </a:ext>
            </a:extLst>
          </p:cNvPr>
          <p:cNvSpPr txBox="1"/>
          <p:nvPr/>
        </p:nvSpPr>
        <p:spPr>
          <a:xfrm>
            <a:off x="6524627" y="4849608"/>
            <a:ext cx="5369873" cy="954107"/>
          </a:xfrm>
          <a:prstGeom prst="rect">
            <a:avLst/>
          </a:prstGeom>
          <a:noFill/>
        </p:spPr>
        <p:txBody>
          <a:bodyPr wrap="square">
            <a:spAutoFit/>
          </a:bodyPr>
          <a:lstStyle/>
          <a:p>
            <a:pPr algn="ctr"/>
            <a:r>
              <a:rPr lang="en-GB" sz="1400" b="1" u="none" strike="noStrike">
                <a:solidFill>
                  <a:srgbClr val="000000"/>
                </a:solidFill>
                <a:effectLst/>
                <a:latin typeface="Arial" panose="020B0604020202020204" pitchFamily="34" charset="0"/>
              </a:rPr>
              <a:t>Eating food and engaging with family</a:t>
            </a:r>
          </a:p>
          <a:p>
            <a:pPr algn="ctr"/>
            <a:r>
              <a:rPr lang="en-GB" sz="1400" b="0" i="1" u="none" strike="noStrike">
                <a:solidFill>
                  <a:srgbClr val="000000"/>
                </a:solidFill>
                <a:effectLst/>
                <a:latin typeface="Arial" panose="020B0604020202020204" pitchFamily="34" charset="0"/>
              </a:rPr>
              <a:t>“I remember when I made flapjacks, the reason for this is because when I got home I gave some of it to my family to try and they enjoyed it and said it tasted good.”</a:t>
            </a:r>
          </a:p>
        </p:txBody>
      </p:sp>
      <p:sp>
        <p:nvSpPr>
          <p:cNvPr id="17" name="TextBox 16">
            <a:extLst>
              <a:ext uri="{FF2B5EF4-FFF2-40B4-BE49-F238E27FC236}">
                <a16:creationId xmlns:a16="http://schemas.microsoft.com/office/drawing/2014/main" id="{622D44BD-1A93-43BF-8B4B-7BFFFDEBEC36}"/>
              </a:ext>
            </a:extLst>
          </p:cNvPr>
          <p:cNvSpPr txBox="1"/>
          <p:nvPr/>
        </p:nvSpPr>
        <p:spPr>
          <a:xfrm>
            <a:off x="6115050" y="5959377"/>
            <a:ext cx="4210050" cy="738664"/>
          </a:xfrm>
          <a:prstGeom prst="rect">
            <a:avLst/>
          </a:prstGeom>
          <a:noFill/>
        </p:spPr>
        <p:txBody>
          <a:bodyPr wrap="square">
            <a:spAutoFit/>
          </a:bodyPr>
          <a:lstStyle/>
          <a:p>
            <a:pPr algn="ctr"/>
            <a:r>
              <a:rPr lang="en-GB" sz="1400" b="1" u="none" strike="noStrike">
                <a:solidFill>
                  <a:srgbClr val="000000"/>
                </a:solidFill>
                <a:effectLst/>
                <a:latin typeface="Arial" panose="020B0604020202020204" pitchFamily="34" charset="0"/>
              </a:rPr>
              <a:t>Being challenged:</a:t>
            </a:r>
          </a:p>
          <a:p>
            <a:pPr algn="ctr"/>
            <a:r>
              <a:rPr lang="en-GB" sz="1400" b="0" i="1" u="none" strike="noStrike">
                <a:solidFill>
                  <a:srgbClr val="000000"/>
                </a:solidFill>
                <a:effectLst/>
                <a:latin typeface="Arial" panose="020B0604020202020204" pitchFamily="34" charset="0"/>
              </a:rPr>
              <a:t>“The fishcake was memorable because it was one of the hardest to cook”</a:t>
            </a:r>
          </a:p>
        </p:txBody>
      </p:sp>
    </p:spTree>
    <p:extLst>
      <p:ext uri="{BB962C8B-B14F-4D97-AF65-F5344CB8AC3E}">
        <p14:creationId xmlns:p14="http://schemas.microsoft.com/office/powerpoint/2010/main" val="1022449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34041-D4AE-4A89-80C5-BD82E5687B6C}"/>
              </a:ext>
            </a:extLst>
          </p:cNvPr>
          <p:cNvSpPr>
            <a:spLocks noGrp="1"/>
          </p:cNvSpPr>
          <p:nvPr>
            <p:ph type="ctrTitle"/>
          </p:nvPr>
        </p:nvSpPr>
        <p:spPr>
          <a:xfrm>
            <a:off x="125310" y="188479"/>
            <a:ext cx="10589793" cy="691661"/>
          </a:xfrm>
        </p:spPr>
        <p:txBody>
          <a:bodyPr/>
          <a:lstStyle/>
          <a:p>
            <a:r>
              <a:rPr lang="en-GB"/>
              <a:t>Q16 and Q17 – food lessons</a:t>
            </a:r>
          </a:p>
        </p:txBody>
      </p:sp>
      <p:graphicFrame>
        <p:nvGraphicFramePr>
          <p:cNvPr id="5" name="Chart 4">
            <a:extLst>
              <a:ext uri="{FF2B5EF4-FFF2-40B4-BE49-F238E27FC236}">
                <a16:creationId xmlns:a16="http://schemas.microsoft.com/office/drawing/2014/main" id="{508CF6CE-AD4A-4F84-AE3E-7EB4E0E809C6}"/>
              </a:ext>
            </a:extLst>
          </p:cNvPr>
          <p:cNvGraphicFramePr>
            <a:graphicFrameLocks/>
          </p:cNvGraphicFramePr>
          <p:nvPr>
            <p:extLst>
              <p:ext uri="{D42A27DB-BD31-4B8C-83A1-F6EECF244321}">
                <p14:modId xmlns:p14="http://schemas.microsoft.com/office/powerpoint/2010/main" val="1253460617"/>
              </p:ext>
            </p:extLst>
          </p:nvPr>
        </p:nvGraphicFramePr>
        <p:xfrm>
          <a:off x="126390" y="1013379"/>
          <a:ext cx="5931141" cy="44411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8FE9D574-EBCC-4097-830C-1AD52C2026B8}"/>
              </a:ext>
            </a:extLst>
          </p:cNvPr>
          <p:cNvGraphicFramePr>
            <a:graphicFrameLocks/>
          </p:cNvGraphicFramePr>
          <p:nvPr>
            <p:extLst>
              <p:ext uri="{D42A27DB-BD31-4B8C-83A1-F6EECF244321}">
                <p14:modId xmlns:p14="http://schemas.microsoft.com/office/powerpoint/2010/main" val="2881638105"/>
              </p:ext>
            </p:extLst>
          </p:nvPr>
        </p:nvGraphicFramePr>
        <p:xfrm>
          <a:off x="6268492" y="989752"/>
          <a:ext cx="5797118" cy="446475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D5D0017-2652-4C4C-90F8-BAC108A3D516}"/>
              </a:ext>
            </a:extLst>
          </p:cNvPr>
          <p:cNvSpPr txBox="1"/>
          <p:nvPr/>
        </p:nvSpPr>
        <p:spPr>
          <a:xfrm>
            <a:off x="328474" y="5593304"/>
            <a:ext cx="10644326" cy="954107"/>
          </a:xfrm>
          <a:prstGeom prst="rect">
            <a:avLst/>
          </a:prstGeom>
          <a:noFill/>
        </p:spPr>
        <p:txBody>
          <a:bodyPr wrap="square" rtlCol="0">
            <a:spAutoFit/>
          </a:bodyPr>
          <a:lstStyle/>
          <a:p>
            <a:pPr algn="ctr"/>
            <a:r>
              <a:rPr lang="en-GB" sz="1400"/>
              <a:t>For many pupils, what they are asking for reflects a desire for more of what they already value – for example, practical cooking lessons. However, other standout changes include a greater variety of foods available to make (including more culturally diverse dishes), longer lessons in which to cook more complex dishes and a desire for independent choice around the foods and ingredients (a will to take control over their own learning).</a:t>
            </a:r>
            <a:r>
              <a:rPr lang="en-GB" sz="1400" b="1"/>
              <a:t> </a:t>
            </a:r>
          </a:p>
        </p:txBody>
      </p:sp>
    </p:spTree>
    <p:extLst>
      <p:ext uri="{BB962C8B-B14F-4D97-AF65-F5344CB8AC3E}">
        <p14:creationId xmlns:p14="http://schemas.microsoft.com/office/powerpoint/2010/main" val="2394779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FC9E-AA8F-4E47-9AC8-305356C5D7EA}"/>
              </a:ext>
            </a:extLst>
          </p:cNvPr>
          <p:cNvSpPr>
            <a:spLocks noGrp="1"/>
          </p:cNvSpPr>
          <p:nvPr>
            <p:ph type="ctrTitle"/>
          </p:nvPr>
        </p:nvSpPr>
        <p:spPr/>
        <p:txBody>
          <a:bodyPr/>
          <a:lstStyle/>
          <a:p>
            <a:r>
              <a:rPr lang="en-GB"/>
              <a:t>Teacher survey</a:t>
            </a:r>
          </a:p>
        </p:txBody>
      </p:sp>
      <p:sp>
        <p:nvSpPr>
          <p:cNvPr id="3" name="Text Placeholder 2">
            <a:extLst>
              <a:ext uri="{FF2B5EF4-FFF2-40B4-BE49-F238E27FC236}">
                <a16:creationId xmlns:a16="http://schemas.microsoft.com/office/drawing/2014/main" id="{7B30E739-F819-4C5C-A0AD-78CAE4261B24}"/>
              </a:ext>
            </a:extLst>
          </p:cNvPr>
          <p:cNvSpPr>
            <a:spLocks noGrp="1"/>
          </p:cNvSpPr>
          <p:nvPr>
            <p:ph type="body" sz="quarter" idx="10"/>
          </p:nvPr>
        </p:nvSpPr>
        <p:spPr/>
        <p:txBody>
          <a:bodyPr/>
          <a:lstStyle/>
          <a:p>
            <a:r>
              <a:rPr lang="en-GB"/>
              <a:t>229 teachers responded </a:t>
            </a:r>
          </a:p>
          <a:p>
            <a:endParaRPr lang="en-GB"/>
          </a:p>
          <a:p>
            <a:endParaRPr lang="en-GB"/>
          </a:p>
        </p:txBody>
      </p:sp>
      <p:pic>
        <p:nvPicPr>
          <p:cNvPr id="5" name="Picture 4">
            <a:extLst>
              <a:ext uri="{FF2B5EF4-FFF2-40B4-BE49-F238E27FC236}">
                <a16:creationId xmlns:a16="http://schemas.microsoft.com/office/drawing/2014/main" id="{D58ACA64-C21D-48AB-B1D3-7B5F2BC3CA3E}"/>
              </a:ext>
            </a:extLst>
          </p:cNvPr>
          <p:cNvPicPr>
            <a:picLocks noChangeAspect="1"/>
          </p:cNvPicPr>
          <p:nvPr/>
        </p:nvPicPr>
        <p:blipFill>
          <a:blip r:embed="rId2"/>
          <a:stretch>
            <a:fillRect/>
          </a:stretch>
        </p:blipFill>
        <p:spPr>
          <a:xfrm>
            <a:off x="193110" y="2717081"/>
            <a:ext cx="5801014" cy="2464900"/>
          </a:xfrm>
          <a:prstGeom prst="rect">
            <a:avLst/>
          </a:prstGeom>
          <a:noFill/>
          <a:ln>
            <a:solidFill>
              <a:srgbClr val="00B050"/>
            </a:solidFill>
          </a:ln>
        </p:spPr>
      </p:pic>
      <p:pic>
        <p:nvPicPr>
          <p:cNvPr id="7" name="Picture 6">
            <a:extLst>
              <a:ext uri="{FF2B5EF4-FFF2-40B4-BE49-F238E27FC236}">
                <a16:creationId xmlns:a16="http://schemas.microsoft.com/office/drawing/2014/main" id="{C14A15B0-28FC-4DBD-AF29-E62969E3FC63}"/>
              </a:ext>
            </a:extLst>
          </p:cNvPr>
          <p:cNvPicPr>
            <a:picLocks noChangeAspect="1"/>
          </p:cNvPicPr>
          <p:nvPr/>
        </p:nvPicPr>
        <p:blipFill>
          <a:blip r:embed="rId3"/>
          <a:stretch>
            <a:fillRect/>
          </a:stretch>
        </p:blipFill>
        <p:spPr>
          <a:xfrm>
            <a:off x="6096000" y="1484044"/>
            <a:ext cx="5902890" cy="1613032"/>
          </a:xfrm>
          <a:prstGeom prst="rect">
            <a:avLst/>
          </a:prstGeom>
          <a:ln>
            <a:solidFill>
              <a:srgbClr val="00B050"/>
            </a:solidFill>
          </a:ln>
        </p:spPr>
      </p:pic>
      <p:pic>
        <p:nvPicPr>
          <p:cNvPr id="9" name="Picture 8">
            <a:extLst>
              <a:ext uri="{FF2B5EF4-FFF2-40B4-BE49-F238E27FC236}">
                <a16:creationId xmlns:a16="http://schemas.microsoft.com/office/drawing/2014/main" id="{8E41B1B0-F772-4ED8-A9B5-5367AF57E308}"/>
              </a:ext>
            </a:extLst>
          </p:cNvPr>
          <p:cNvPicPr>
            <a:picLocks noChangeAspect="1"/>
          </p:cNvPicPr>
          <p:nvPr/>
        </p:nvPicPr>
        <p:blipFill>
          <a:blip r:embed="rId4"/>
          <a:stretch>
            <a:fillRect/>
          </a:stretch>
        </p:blipFill>
        <p:spPr>
          <a:xfrm>
            <a:off x="6119524" y="3435546"/>
            <a:ext cx="5879366" cy="1667989"/>
          </a:xfrm>
          <a:prstGeom prst="rect">
            <a:avLst/>
          </a:prstGeom>
          <a:ln>
            <a:solidFill>
              <a:srgbClr val="00B050"/>
            </a:solidFill>
          </a:ln>
        </p:spPr>
      </p:pic>
      <p:sp>
        <p:nvSpPr>
          <p:cNvPr id="10" name="TextBox 9">
            <a:extLst>
              <a:ext uri="{FF2B5EF4-FFF2-40B4-BE49-F238E27FC236}">
                <a16:creationId xmlns:a16="http://schemas.microsoft.com/office/drawing/2014/main" id="{0AB90341-7A64-4ADB-8BE2-97436EE55478}"/>
              </a:ext>
            </a:extLst>
          </p:cNvPr>
          <p:cNvSpPr txBox="1"/>
          <p:nvPr/>
        </p:nvSpPr>
        <p:spPr>
          <a:xfrm>
            <a:off x="683491" y="5514109"/>
            <a:ext cx="9587345" cy="646331"/>
          </a:xfrm>
          <a:prstGeom prst="rect">
            <a:avLst/>
          </a:prstGeom>
          <a:noFill/>
        </p:spPr>
        <p:txBody>
          <a:bodyPr wrap="square" rtlCol="0">
            <a:spAutoFit/>
          </a:bodyPr>
          <a:lstStyle/>
          <a:p>
            <a:pPr algn="l"/>
            <a:r>
              <a:rPr lang="en-GB"/>
              <a:t>The majority of schools did not have a whole school food policy, which includes food education BUT a significant number of respondents didn’t know ….</a:t>
            </a:r>
          </a:p>
        </p:txBody>
      </p:sp>
    </p:spTree>
    <p:extLst>
      <p:ext uri="{BB962C8B-B14F-4D97-AF65-F5344CB8AC3E}">
        <p14:creationId xmlns:p14="http://schemas.microsoft.com/office/powerpoint/2010/main" val="22125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9F69-6EE4-44C8-9DDE-146A02793A61}"/>
              </a:ext>
            </a:extLst>
          </p:cNvPr>
          <p:cNvSpPr>
            <a:spLocks noGrp="1"/>
          </p:cNvSpPr>
          <p:nvPr>
            <p:ph type="ctrTitle"/>
          </p:nvPr>
        </p:nvSpPr>
        <p:spPr/>
        <p:txBody>
          <a:bodyPr/>
          <a:lstStyle/>
          <a:p>
            <a:r>
              <a:rPr lang="en-GB"/>
              <a:t>Teachers – liaison, support and engagement</a:t>
            </a:r>
          </a:p>
        </p:txBody>
      </p:sp>
      <p:pic>
        <p:nvPicPr>
          <p:cNvPr id="5" name="Picture 4">
            <a:extLst>
              <a:ext uri="{FF2B5EF4-FFF2-40B4-BE49-F238E27FC236}">
                <a16:creationId xmlns:a16="http://schemas.microsoft.com/office/drawing/2014/main" id="{8D306642-01FA-447D-AF96-2B05D3445CCD}"/>
              </a:ext>
            </a:extLst>
          </p:cNvPr>
          <p:cNvPicPr>
            <a:picLocks noChangeAspect="1"/>
          </p:cNvPicPr>
          <p:nvPr/>
        </p:nvPicPr>
        <p:blipFill>
          <a:blip r:embed="rId2"/>
          <a:stretch>
            <a:fillRect/>
          </a:stretch>
        </p:blipFill>
        <p:spPr>
          <a:xfrm>
            <a:off x="688819" y="2698088"/>
            <a:ext cx="10379674" cy="3591876"/>
          </a:xfrm>
          <a:prstGeom prst="rect">
            <a:avLst/>
          </a:prstGeom>
          <a:ln>
            <a:solidFill>
              <a:srgbClr val="00B050"/>
            </a:solidFill>
          </a:ln>
        </p:spPr>
      </p:pic>
      <p:sp>
        <p:nvSpPr>
          <p:cNvPr id="6" name="TextBox 5">
            <a:extLst>
              <a:ext uri="{FF2B5EF4-FFF2-40B4-BE49-F238E27FC236}">
                <a16:creationId xmlns:a16="http://schemas.microsoft.com/office/drawing/2014/main" id="{B1321112-EBE5-4C27-AD7D-56E57110B7B6}"/>
              </a:ext>
            </a:extLst>
          </p:cNvPr>
          <p:cNvSpPr txBox="1"/>
          <p:nvPr/>
        </p:nvSpPr>
        <p:spPr>
          <a:xfrm>
            <a:off x="895927" y="1726475"/>
            <a:ext cx="9762836" cy="707886"/>
          </a:xfrm>
          <a:prstGeom prst="rect">
            <a:avLst/>
          </a:prstGeom>
          <a:noFill/>
        </p:spPr>
        <p:txBody>
          <a:bodyPr wrap="square" rtlCol="0">
            <a:spAutoFit/>
          </a:bodyPr>
          <a:lstStyle/>
          <a:p>
            <a:pPr algn="l"/>
            <a:r>
              <a:rPr lang="en-GB" sz="2000"/>
              <a:t>5. The majority of teachers indicated that there was little liaison with other subjects, e.g.  RSE/PSHE, health education, PE.</a:t>
            </a:r>
          </a:p>
        </p:txBody>
      </p:sp>
    </p:spTree>
    <p:extLst>
      <p:ext uri="{BB962C8B-B14F-4D97-AF65-F5344CB8AC3E}">
        <p14:creationId xmlns:p14="http://schemas.microsoft.com/office/powerpoint/2010/main" val="4038549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5DD2F-3E08-49A0-913B-87D2D2A82F12}"/>
              </a:ext>
            </a:extLst>
          </p:cNvPr>
          <p:cNvSpPr>
            <a:spLocks noGrp="1"/>
          </p:cNvSpPr>
          <p:nvPr>
            <p:ph type="ctrTitle"/>
          </p:nvPr>
        </p:nvSpPr>
        <p:spPr/>
        <p:txBody>
          <a:bodyPr>
            <a:normAutofit fontScale="90000"/>
          </a:bodyPr>
          <a:lstStyle/>
          <a:p>
            <a:r>
              <a:rPr lang="en-GB"/>
              <a:t>Q11 - If you went to a 'food' lesson in 10 years' time, state FIVE differences you would expect to see</a:t>
            </a:r>
          </a:p>
        </p:txBody>
      </p:sp>
      <p:sp>
        <p:nvSpPr>
          <p:cNvPr id="5" name="TextBox 4">
            <a:extLst>
              <a:ext uri="{FF2B5EF4-FFF2-40B4-BE49-F238E27FC236}">
                <a16:creationId xmlns:a16="http://schemas.microsoft.com/office/drawing/2014/main" id="{E229CBF3-F568-42CA-9337-D806A0B7AD6C}"/>
              </a:ext>
            </a:extLst>
          </p:cNvPr>
          <p:cNvSpPr txBox="1"/>
          <p:nvPr/>
        </p:nvSpPr>
        <p:spPr>
          <a:xfrm>
            <a:off x="162572" y="1594280"/>
            <a:ext cx="4213749" cy="954107"/>
          </a:xfrm>
          <a:prstGeom prst="rect">
            <a:avLst/>
          </a:prstGeom>
          <a:noFill/>
        </p:spPr>
        <p:txBody>
          <a:bodyPr wrap="square">
            <a:spAutoFit/>
          </a:bodyPr>
          <a:lstStyle/>
          <a:p>
            <a:pPr algn="ctr"/>
            <a:r>
              <a:rPr lang="en-GB" sz="1400" b="1">
                <a:solidFill>
                  <a:srgbClr val="000000"/>
                </a:solidFill>
                <a:latin typeface="Arial" panose="020B0604020202020204" pitchFamily="34" charset="0"/>
              </a:rPr>
              <a:t>Kitchen technology and equipment:</a:t>
            </a:r>
          </a:p>
          <a:p>
            <a:pPr algn="ctr"/>
            <a:r>
              <a:rPr lang="en-GB" sz="1400" i="1" u="none" strike="noStrike">
                <a:solidFill>
                  <a:srgbClr val="000000"/>
                </a:solidFill>
                <a:effectLst/>
                <a:latin typeface="Arial" panose="020B0604020202020204" pitchFamily="34" charset="0"/>
              </a:rPr>
              <a:t>“More advanced cooking equipment”</a:t>
            </a:r>
          </a:p>
          <a:p>
            <a:pPr algn="ctr"/>
            <a:r>
              <a:rPr lang="en-GB" sz="1400" i="1">
                <a:solidFill>
                  <a:srgbClr val="000000"/>
                </a:solidFill>
                <a:latin typeface="Arial" panose="020B0604020202020204" pitchFamily="34" charset="0"/>
              </a:rPr>
              <a:t>“Greater use of video technology for demonstrations to encourage independence”</a:t>
            </a:r>
            <a:endParaRPr lang="en-GB" sz="1400" i="1" u="none" strike="noStrike">
              <a:solidFill>
                <a:srgbClr val="000000"/>
              </a:solidFill>
              <a:effectLst/>
              <a:latin typeface="Arial" panose="020B0604020202020204" pitchFamily="34" charset="0"/>
            </a:endParaRPr>
          </a:p>
        </p:txBody>
      </p:sp>
      <p:sp>
        <p:nvSpPr>
          <p:cNvPr id="6" name="TextBox 5">
            <a:extLst>
              <a:ext uri="{FF2B5EF4-FFF2-40B4-BE49-F238E27FC236}">
                <a16:creationId xmlns:a16="http://schemas.microsoft.com/office/drawing/2014/main" id="{DD1C010A-2A4D-473B-8F49-DB689EA74ABF}"/>
              </a:ext>
            </a:extLst>
          </p:cNvPr>
          <p:cNvSpPr txBox="1"/>
          <p:nvPr/>
        </p:nvSpPr>
        <p:spPr>
          <a:xfrm>
            <a:off x="3916602" y="1997001"/>
            <a:ext cx="4213749" cy="1384995"/>
          </a:xfrm>
          <a:prstGeom prst="rect">
            <a:avLst/>
          </a:prstGeom>
          <a:noFill/>
        </p:spPr>
        <p:txBody>
          <a:bodyPr wrap="square">
            <a:spAutoFit/>
          </a:bodyPr>
          <a:lstStyle/>
          <a:p>
            <a:pPr algn="ctr"/>
            <a:r>
              <a:rPr lang="en-GB" sz="1400" b="1">
                <a:solidFill>
                  <a:srgbClr val="000000"/>
                </a:solidFill>
                <a:latin typeface="Arial" panose="020B0604020202020204" pitchFamily="34" charset="0"/>
              </a:rPr>
              <a:t>Food preparation:</a:t>
            </a:r>
          </a:p>
          <a:p>
            <a:pPr algn="ctr"/>
            <a:r>
              <a:rPr lang="en-GB" sz="1400" i="1" u="none" strike="noStrike">
                <a:solidFill>
                  <a:srgbClr val="000000"/>
                </a:solidFill>
                <a:effectLst/>
                <a:latin typeface="Arial" panose="020B0604020202020204" pitchFamily="34" charset="0"/>
              </a:rPr>
              <a:t>“Increased advance level skill preparation”</a:t>
            </a:r>
          </a:p>
          <a:p>
            <a:pPr algn="ctr"/>
            <a:r>
              <a:rPr lang="en-US" sz="1400" i="1" u="none" strike="noStrike">
                <a:solidFill>
                  <a:srgbClr val="000000"/>
                </a:solidFill>
                <a:effectLst/>
                <a:latin typeface="Arial" panose="020B0604020202020204" pitchFamily="34" charset="0"/>
              </a:rPr>
              <a:t>“Skills being embedded, e.g. making pastry, decorating skills, reflecting the need for catering skills (3rd largest industry!).”</a:t>
            </a:r>
            <a:endParaRPr lang="en-GB" sz="1400" i="1" u="none" strike="noStrike">
              <a:solidFill>
                <a:srgbClr val="000000"/>
              </a:solidFill>
              <a:effectLst/>
              <a:latin typeface="Arial" panose="020B0604020202020204" pitchFamily="34" charset="0"/>
            </a:endParaRPr>
          </a:p>
          <a:p>
            <a:pPr algn="ctr"/>
            <a:endParaRPr lang="en-GB" sz="1400" i="1" u="none" strike="noStrike">
              <a:solidFill>
                <a:srgbClr val="000000"/>
              </a:solidFill>
              <a:effectLst/>
              <a:latin typeface="Arial" panose="020B0604020202020204" pitchFamily="34" charset="0"/>
            </a:endParaRPr>
          </a:p>
        </p:txBody>
      </p:sp>
      <p:sp>
        <p:nvSpPr>
          <p:cNvPr id="7" name="TextBox 6">
            <a:extLst>
              <a:ext uri="{FF2B5EF4-FFF2-40B4-BE49-F238E27FC236}">
                <a16:creationId xmlns:a16="http://schemas.microsoft.com/office/drawing/2014/main" id="{155ADC41-027A-4E07-98F2-99F8E60591D4}"/>
              </a:ext>
            </a:extLst>
          </p:cNvPr>
          <p:cNvSpPr txBox="1"/>
          <p:nvPr/>
        </p:nvSpPr>
        <p:spPr>
          <a:xfrm>
            <a:off x="7670631" y="1594279"/>
            <a:ext cx="4213749" cy="954107"/>
          </a:xfrm>
          <a:prstGeom prst="rect">
            <a:avLst/>
          </a:prstGeom>
          <a:noFill/>
        </p:spPr>
        <p:txBody>
          <a:bodyPr wrap="square">
            <a:spAutoFit/>
          </a:bodyPr>
          <a:lstStyle/>
          <a:p>
            <a:pPr algn="ctr"/>
            <a:r>
              <a:rPr lang="en-GB" sz="1400" b="1">
                <a:solidFill>
                  <a:srgbClr val="000000"/>
                </a:solidFill>
                <a:latin typeface="Arial" panose="020B0604020202020204" pitchFamily="34" charset="0"/>
              </a:rPr>
              <a:t>Sustainability:</a:t>
            </a:r>
          </a:p>
          <a:p>
            <a:pPr algn="ctr"/>
            <a:r>
              <a:rPr lang="en-GB" sz="1400" i="1" u="none" strike="noStrike">
                <a:solidFill>
                  <a:srgbClr val="000000"/>
                </a:solidFill>
                <a:effectLst/>
                <a:latin typeface="Arial" panose="020B0604020202020204" pitchFamily="34" charset="0"/>
              </a:rPr>
              <a:t>“More sustainable ingredients used - probably less meat and dairy and more carbon neutral ingredients”</a:t>
            </a:r>
          </a:p>
        </p:txBody>
      </p:sp>
      <p:sp>
        <p:nvSpPr>
          <p:cNvPr id="8" name="TextBox 7">
            <a:extLst>
              <a:ext uri="{FF2B5EF4-FFF2-40B4-BE49-F238E27FC236}">
                <a16:creationId xmlns:a16="http://schemas.microsoft.com/office/drawing/2014/main" id="{8358F7EC-0F6B-4128-9C4B-F4D34473FA4C}"/>
              </a:ext>
            </a:extLst>
          </p:cNvPr>
          <p:cNvSpPr txBox="1"/>
          <p:nvPr/>
        </p:nvSpPr>
        <p:spPr>
          <a:xfrm>
            <a:off x="-80143" y="4058209"/>
            <a:ext cx="4213749" cy="1384995"/>
          </a:xfrm>
          <a:prstGeom prst="rect">
            <a:avLst/>
          </a:prstGeom>
          <a:noFill/>
        </p:spPr>
        <p:txBody>
          <a:bodyPr wrap="square">
            <a:spAutoFit/>
          </a:bodyPr>
          <a:lstStyle/>
          <a:p>
            <a:pPr algn="ctr"/>
            <a:r>
              <a:rPr lang="en-GB" sz="1400" b="1">
                <a:solidFill>
                  <a:srgbClr val="000000"/>
                </a:solidFill>
                <a:latin typeface="Arial" panose="020B0604020202020204" pitchFamily="34" charset="0"/>
              </a:rPr>
              <a:t>Recipes and alternative options:</a:t>
            </a:r>
          </a:p>
          <a:p>
            <a:pPr algn="ctr"/>
            <a:r>
              <a:rPr lang="en-US" sz="1400" i="1" u="none" strike="noStrike">
                <a:solidFill>
                  <a:srgbClr val="000000"/>
                </a:solidFill>
                <a:effectLst/>
                <a:latin typeface="Arial" panose="020B0604020202020204" pitchFamily="34" charset="0"/>
              </a:rPr>
              <a:t>“More vegetarian and plant-based recipes being used in food preparation”</a:t>
            </a:r>
          </a:p>
          <a:p>
            <a:pPr algn="ctr"/>
            <a:r>
              <a:rPr lang="en-US" sz="1400" i="1" u="none" strike="noStrike">
                <a:solidFill>
                  <a:srgbClr val="000000"/>
                </a:solidFill>
                <a:effectLst/>
                <a:latin typeface="Arial" panose="020B0604020202020204" pitchFamily="34" charset="0"/>
              </a:rPr>
              <a:t>“Quicker dishes, lower fat dishes, no added sugar dishes, international dishes from regions not seen as frequently today, low cost dishes”</a:t>
            </a:r>
            <a:endParaRPr lang="en-GB" sz="1400" i="1" u="none" strike="noStrike">
              <a:solidFill>
                <a:srgbClr val="000000"/>
              </a:solidFill>
              <a:effectLst/>
              <a:latin typeface="Arial" panose="020B0604020202020204" pitchFamily="34" charset="0"/>
            </a:endParaRPr>
          </a:p>
        </p:txBody>
      </p:sp>
      <p:sp>
        <p:nvSpPr>
          <p:cNvPr id="9" name="TextBox 8">
            <a:extLst>
              <a:ext uri="{FF2B5EF4-FFF2-40B4-BE49-F238E27FC236}">
                <a16:creationId xmlns:a16="http://schemas.microsoft.com/office/drawing/2014/main" id="{3423FEB7-3D08-40FB-A6BD-B88D63E78DAA}"/>
              </a:ext>
            </a:extLst>
          </p:cNvPr>
          <p:cNvSpPr txBox="1"/>
          <p:nvPr/>
        </p:nvSpPr>
        <p:spPr>
          <a:xfrm>
            <a:off x="8130351" y="4894389"/>
            <a:ext cx="4213749" cy="738664"/>
          </a:xfrm>
          <a:prstGeom prst="rect">
            <a:avLst/>
          </a:prstGeom>
          <a:noFill/>
        </p:spPr>
        <p:txBody>
          <a:bodyPr wrap="square">
            <a:spAutoFit/>
          </a:bodyPr>
          <a:lstStyle/>
          <a:p>
            <a:pPr algn="ctr"/>
            <a:r>
              <a:rPr lang="en-GB" sz="1400" b="1">
                <a:solidFill>
                  <a:srgbClr val="000000"/>
                </a:solidFill>
                <a:latin typeface="Arial" panose="020B0604020202020204" pitchFamily="34" charset="0"/>
              </a:rPr>
              <a:t>Funding for ingredients:</a:t>
            </a:r>
          </a:p>
          <a:p>
            <a:pPr algn="ctr"/>
            <a:r>
              <a:rPr lang="en-GB" sz="1400" i="1" u="none" strike="noStrike">
                <a:solidFill>
                  <a:srgbClr val="000000"/>
                </a:solidFill>
                <a:effectLst/>
                <a:latin typeface="Arial" panose="020B0604020202020204" pitchFamily="34" charset="0"/>
              </a:rPr>
              <a:t>“Schools providing ingredients paid for by education funding”</a:t>
            </a:r>
          </a:p>
        </p:txBody>
      </p:sp>
      <p:sp>
        <p:nvSpPr>
          <p:cNvPr id="10" name="TextBox 9">
            <a:extLst>
              <a:ext uri="{FF2B5EF4-FFF2-40B4-BE49-F238E27FC236}">
                <a16:creationId xmlns:a16="http://schemas.microsoft.com/office/drawing/2014/main" id="{C6F8F9DA-0179-4BE3-809D-66F7E4E7C714}"/>
              </a:ext>
            </a:extLst>
          </p:cNvPr>
          <p:cNvSpPr txBox="1"/>
          <p:nvPr/>
        </p:nvSpPr>
        <p:spPr>
          <a:xfrm>
            <a:off x="77761" y="2846810"/>
            <a:ext cx="4213749" cy="1384995"/>
          </a:xfrm>
          <a:prstGeom prst="rect">
            <a:avLst/>
          </a:prstGeom>
          <a:noFill/>
        </p:spPr>
        <p:txBody>
          <a:bodyPr wrap="square">
            <a:spAutoFit/>
          </a:bodyPr>
          <a:lstStyle/>
          <a:p>
            <a:pPr algn="ctr"/>
            <a:r>
              <a:rPr lang="en-GB" sz="1400" b="1">
                <a:solidFill>
                  <a:srgbClr val="000000"/>
                </a:solidFill>
                <a:latin typeface="Arial" panose="020B0604020202020204" pitchFamily="34" charset="0"/>
              </a:rPr>
              <a:t>Practical lessons:</a:t>
            </a:r>
          </a:p>
          <a:p>
            <a:pPr algn="ctr"/>
            <a:r>
              <a:rPr lang="en-US" sz="1400" i="1">
                <a:solidFill>
                  <a:srgbClr val="000000"/>
                </a:solidFill>
                <a:latin typeface="Arial" panose="020B0604020202020204" pitchFamily="34" charset="0"/>
              </a:rPr>
              <a:t>“Focus on healthy eating and practical skills rather than food science”</a:t>
            </a:r>
          </a:p>
          <a:p>
            <a:pPr algn="ctr"/>
            <a:r>
              <a:rPr lang="en-US" sz="1400" i="1">
                <a:solidFill>
                  <a:srgbClr val="000000"/>
                </a:solidFill>
                <a:latin typeface="Arial" panose="020B0604020202020204" pitchFamily="34" charset="0"/>
              </a:rPr>
              <a:t>“Emphasis on training for work and jobs / earning potential not health”</a:t>
            </a:r>
          </a:p>
          <a:p>
            <a:pPr algn="ctr"/>
            <a:endParaRPr lang="en-GB" sz="1400" i="1">
              <a:solidFill>
                <a:srgbClr val="000000"/>
              </a:solidFill>
              <a:latin typeface="Arial" panose="020B0604020202020204" pitchFamily="34" charset="0"/>
            </a:endParaRPr>
          </a:p>
        </p:txBody>
      </p:sp>
      <p:sp>
        <p:nvSpPr>
          <p:cNvPr id="11" name="TextBox 10">
            <a:extLst>
              <a:ext uri="{FF2B5EF4-FFF2-40B4-BE49-F238E27FC236}">
                <a16:creationId xmlns:a16="http://schemas.microsoft.com/office/drawing/2014/main" id="{23A7FB4D-298A-47F2-A0DB-77C98C89E54A}"/>
              </a:ext>
            </a:extLst>
          </p:cNvPr>
          <p:cNvSpPr txBox="1"/>
          <p:nvPr/>
        </p:nvSpPr>
        <p:spPr>
          <a:xfrm>
            <a:off x="7900491" y="2825775"/>
            <a:ext cx="4213749" cy="738664"/>
          </a:xfrm>
          <a:prstGeom prst="rect">
            <a:avLst/>
          </a:prstGeom>
          <a:noFill/>
        </p:spPr>
        <p:txBody>
          <a:bodyPr wrap="square">
            <a:spAutoFit/>
          </a:bodyPr>
          <a:lstStyle/>
          <a:p>
            <a:pPr algn="ctr"/>
            <a:r>
              <a:rPr lang="en-GB" sz="1400" b="1">
                <a:solidFill>
                  <a:srgbClr val="000000"/>
                </a:solidFill>
                <a:latin typeface="Arial" panose="020B0604020202020204" pitchFamily="34" charset="0"/>
              </a:rPr>
              <a:t>Lesson time:</a:t>
            </a:r>
          </a:p>
          <a:p>
            <a:pPr algn="ctr"/>
            <a:r>
              <a:rPr lang="en-US" sz="1400" i="1" u="none" strike="noStrike">
                <a:solidFill>
                  <a:srgbClr val="000000"/>
                </a:solidFill>
                <a:effectLst/>
                <a:latin typeface="Arial" panose="020B0604020202020204" pitchFamily="34" charset="0"/>
              </a:rPr>
              <a:t>“Longer lesson times to allow for less pressured learning</a:t>
            </a:r>
            <a:r>
              <a:rPr lang="en-GB" sz="1400" i="1" u="none" strike="noStrike">
                <a:solidFill>
                  <a:srgbClr val="000000"/>
                </a:solidFill>
                <a:effectLst/>
                <a:latin typeface="Arial" panose="020B0604020202020204" pitchFamily="34" charset="0"/>
              </a:rPr>
              <a:t>”</a:t>
            </a:r>
          </a:p>
        </p:txBody>
      </p:sp>
      <p:sp>
        <p:nvSpPr>
          <p:cNvPr id="12" name="TextBox 11">
            <a:extLst>
              <a:ext uri="{FF2B5EF4-FFF2-40B4-BE49-F238E27FC236}">
                <a16:creationId xmlns:a16="http://schemas.microsoft.com/office/drawing/2014/main" id="{4EB0A3D1-D89C-458B-A826-9C13D56225B1}"/>
              </a:ext>
            </a:extLst>
          </p:cNvPr>
          <p:cNvSpPr txBox="1"/>
          <p:nvPr/>
        </p:nvSpPr>
        <p:spPr>
          <a:xfrm>
            <a:off x="3298005" y="5171386"/>
            <a:ext cx="5465852" cy="1384995"/>
          </a:xfrm>
          <a:prstGeom prst="rect">
            <a:avLst/>
          </a:prstGeom>
          <a:noFill/>
        </p:spPr>
        <p:txBody>
          <a:bodyPr wrap="square">
            <a:spAutoFit/>
          </a:bodyPr>
          <a:lstStyle/>
          <a:p>
            <a:pPr algn="ctr"/>
            <a:r>
              <a:rPr lang="en-GB" sz="1400" b="1">
                <a:solidFill>
                  <a:srgbClr val="000000"/>
                </a:solidFill>
                <a:latin typeface="Arial" panose="020B0604020202020204" pitchFamily="34" charset="0"/>
              </a:rPr>
              <a:t>Pupil skillset and engagement:</a:t>
            </a:r>
          </a:p>
          <a:p>
            <a:pPr algn="ctr"/>
            <a:r>
              <a:rPr lang="en-US" sz="1400" i="1" u="none" strike="noStrike">
                <a:solidFill>
                  <a:srgbClr val="000000"/>
                </a:solidFill>
                <a:effectLst/>
                <a:latin typeface="Arial" panose="020B0604020202020204" pitchFamily="34" charset="0"/>
              </a:rPr>
              <a:t>“More students choosing the subject at GCSE for the right reasons, see the link to science and future career prospects.”</a:t>
            </a:r>
          </a:p>
          <a:p>
            <a:pPr algn="ctr"/>
            <a:r>
              <a:rPr lang="en-US" sz="1400" i="1" u="none" strike="noStrike">
                <a:solidFill>
                  <a:srgbClr val="000000"/>
                </a:solidFill>
                <a:effectLst/>
                <a:latin typeface="Arial" panose="020B0604020202020204" pitchFamily="34" charset="0"/>
              </a:rPr>
              <a:t>“Students still see food lessons as more relaxed/ frivolous than other lessons and see it as an opportunity to just make cakes, this attitude needs to change”</a:t>
            </a:r>
            <a:endParaRPr lang="en-GB" sz="1400" i="1" u="none" strike="noStrike">
              <a:solidFill>
                <a:srgbClr val="000000"/>
              </a:solidFill>
              <a:effectLst/>
              <a:latin typeface="Arial" panose="020B0604020202020204" pitchFamily="34" charset="0"/>
            </a:endParaRPr>
          </a:p>
        </p:txBody>
      </p:sp>
      <p:sp>
        <p:nvSpPr>
          <p:cNvPr id="13" name="TextBox 12">
            <a:extLst>
              <a:ext uri="{FF2B5EF4-FFF2-40B4-BE49-F238E27FC236}">
                <a16:creationId xmlns:a16="http://schemas.microsoft.com/office/drawing/2014/main" id="{6CB20707-D48B-4564-93DC-70C45D5D0BC0}"/>
              </a:ext>
            </a:extLst>
          </p:cNvPr>
          <p:cNvSpPr txBox="1"/>
          <p:nvPr/>
        </p:nvSpPr>
        <p:spPr>
          <a:xfrm>
            <a:off x="4213749" y="3581156"/>
            <a:ext cx="4213749" cy="954107"/>
          </a:xfrm>
          <a:prstGeom prst="rect">
            <a:avLst/>
          </a:prstGeom>
          <a:noFill/>
        </p:spPr>
        <p:txBody>
          <a:bodyPr wrap="square">
            <a:spAutoFit/>
          </a:bodyPr>
          <a:lstStyle/>
          <a:p>
            <a:pPr algn="ctr"/>
            <a:r>
              <a:rPr lang="en-GB" sz="1400" b="1">
                <a:solidFill>
                  <a:srgbClr val="000000"/>
                </a:solidFill>
                <a:latin typeface="Arial" panose="020B0604020202020204" pitchFamily="34" charset="0"/>
              </a:rPr>
              <a:t>Healthy eating:</a:t>
            </a:r>
          </a:p>
          <a:p>
            <a:pPr algn="ctr"/>
            <a:r>
              <a:rPr lang="en-GB" sz="1400" i="1" u="none" strike="noStrike">
                <a:solidFill>
                  <a:srgbClr val="000000"/>
                </a:solidFill>
                <a:effectLst/>
                <a:latin typeface="Arial" panose="020B0604020202020204" pitchFamily="34" charset="0"/>
              </a:rPr>
              <a:t>“Focus on healthy eating and obesity”</a:t>
            </a:r>
          </a:p>
          <a:p>
            <a:pPr algn="ctr"/>
            <a:r>
              <a:rPr lang="en-GB" sz="1400" i="1">
                <a:solidFill>
                  <a:srgbClr val="000000"/>
                </a:solidFill>
                <a:latin typeface="Arial" panose="020B0604020202020204" pitchFamily="34" charset="0"/>
              </a:rPr>
              <a:t>“Ensure no food is off limits but instead practise moderation”</a:t>
            </a:r>
            <a:endParaRPr lang="en-GB" sz="1400" i="1" u="none" strike="noStrike">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062698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EC36F1-8BBA-4068-9D77-B9758C469CC2}"/>
              </a:ext>
            </a:extLst>
          </p:cNvPr>
          <p:cNvPicPr>
            <a:picLocks noChangeAspect="1"/>
          </p:cNvPicPr>
          <p:nvPr/>
        </p:nvPicPr>
        <p:blipFill>
          <a:blip r:embed="rId2"/>
          <a:stretch>
            <a:fillRect/>
          </a:stretch>
        </p:blipFill>
        <p:spPr>
          <a:xfrm>
            <a:off x="688370" y="147146"/>
            <a:ext cx="10975546" cy="5849618"/>
          </a:xfrm>
          <a:prstGeom prst="rect">
            <a:avLst/>
          </a:prstGeom>
          <a:ln>
            <a:solidFill>
              <a:srgbClr val="00B050"/>
            </a:solidFill>
          </a:ln>
        </p:spPr>
      </p:pic>
    </p:spTree>
    <p:extLst>
      <p:ext uri="{BB962C8B-B14F-4D97-AF65-F5344CB8AC3E}">
        <p14:creationId xmlns:p14="http://schemas.microsoft.com/office/powerpoint/2010/main" val="2591390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E8FAEE-01E0-4730-8369-FA63A7B5E88B}"/>
              </a:ext>
            </a:extLst>
          </p:cNvPr>
          <p:cNvPicPr>
            <a:picLocks noChangeAspect="1"/>
          </p:cNvPicPr>
          <p:nvPr/>
        </p:nvPicPr>
        <p:blipFill>
          <a:blip r:embed="rId2"/>
          <a:stretch>
            <a:fillRect/>
          </a:stretch>
        </p:blipFill>
        <p:spPr>
          <a:xfrm>
            <a:off x="297951" y="242888"/>
            <a:ext cx="11312802" cy="5753875"/>
          </a:xfrm>
          <a:prstGeom prst="rect">
            <a:avLst/>
          </a:prstGeom>
          <a:ln>
            <a:solidFill>
              <a:srgbClr val="00B050"/>
            </a:solidFill>
          </a:ln>
        </p:spPr>
      </p:pic>
    </p:spTree>
    <p:extLst>
      <p:ext uri="{BB962C8B-B14F-4D97-AF65-F5344CB8AC3E}">
        <p14:creationId xmlns:p14="http://schemas.microsoft.com/office/powerpoint/2010/main" val="1853012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5D254-F3F0-41C7-8513-C246E5A0D423}"/>
              </a:ext>
            </a:extLst>
          </p:cNvPr>
          <p:cNvSpPr>
            <a:spLocks noGrp="1"/>
          </p:cNvSpPr>
          <p:nvPr>
            <p:ph type="ctrTitle"/>
          </p:nvPr>
        </p:nvSpPr>
        <p:spPr/>
        <p:txBody>
          <a:bodyPr/>
          <a:lstStyle/>
          <a:p>
            <a:r>
              <a:rPr lang="en-GB"/>
              <a:t>Recipes – what is important?</a:t>
            </a:r>
          </a:p>
        </p:txBody>
      </p:sp>
      <p:pic>
        <p:nvPicPr>
          <p:cNvPr id="6" name="Picture 5">
            <a:extLst>
              <a:ext uri="{FF2B5EF4-FFF2-40B4-BE49-F238E27FC236}">
                <a16:creationId xmlns:a16="http://schemas.microsoft.com/office/drawing/2014/main" id="{6E6A1C1D-22E7-49BF-9812-F593DB753190}"/>
              </a:ext>
            </a:extLst>
          </p:cNvPr>
          <p:cNvPicPr>
            <a:picLocks noChangeAspect="1"/>
          </p:cNvPicPr>
          <p:nvPr/>
        </p:nvPicPr>
        <p:blipFill>
          <a:blip r:embed="rId2"/>
          <a:stretch>
            <a:fillRect/>
          </a:stretch>
        </p:blipFill>
        <p:spPr>
          <a:xfrm>
            <a:off x="284621" y="1383515"/>
            <a:ext cx="5553834" cy="3847053"/>
          </a:xfrm>
          <a:prstGeom prst="rect">
            <a:avLst/>
          </a:prstGeom>
          <a:ln>
            <a:solidFill>
              <a:srgbClr val="00B050"/>
            </a:solidFill>
          </a:ln>
        </p:spPr>
      </p:pic>
      <p:sp>
        <p:nvSpPr>
          <p:cNvPr id="7" name="TextBox 6">
            <a:extLst>
              <a:ext uri="{FF2B5EF4-FFF2-40B4-BE49-F238E27FC236}">
                <a16:creationId xmlns:a16="http://schemas.microsoft.com/office/drawing/2014/main" id="{64322236-CE61-413C-8B87-D44C4AAE5C3C}"/>
              </a:ext>
            </a:extLst>
          </p:cNvPr>
          <p:cNvSpPr txBox="1"/>
          <p:nvPr/>
        </p:nvSpPr>
        <p:spPr>
          <a:xfrm>
            <a:off x="200176" y="5359137"/>
            <a:ext cx="3011054" cy="369332"/>
          </a:xfrm>
          <a:prstGeom prst="rect">
            <a:avLst/>
          </a:prstGeom>
          <a:noFill/>
        </p:spPr>
        <p:txBody>
          <a:bodyPr wrap="square" rtlCol="0">
            <a:spAutoFit/>
          </a:bodyPr>
          <a:lstStyle/>
          <a:p>
            <a:pPr algn="l"/>
            <a:r>
              <a:rPr lang="en-GB"/>
              <a:t>Pupils</a:t>
            </a:r>
          </a:p>
        </p:txBody>
      </p:sp>
      <p:pic>
        <p:nvPicPr>
          <p:cNvPr id="9" name="Picture 8">
            <a:extLst>
              <a:ext uri="{FF2B5EF4-FFF2-40B4-BE49-F238E27FC236}">
                <a16:creationId xmlns:a16="http://schemas.microsoft.com/office/drawing/2014/main" id="{2F9B8E11-251F-4D10-9C4A-66808346BDB1}"/>
              </a:ext>
            </a:extLst>
          </p:cNvPr>
          <p:cNvPicPr>
            <a:picLocks noChangeAspect="1"/>
          </p:cNvPicPr>
          <p:nvPr/>
        </p:nvPicPr>
        <p:blipFill>
          <a:blip r:embed="rId3"/>
          <a:stretch>
            <a:fillRect/>
          </a:stretch>
        </p:blipFill>
        <p:spPr>
          <a:xfrm>
            <a:off x="6042931" y="1390874"/>
            <a:ext cx="5932745" cy="3835271"/>
          </a:xfrm>
          <a:prstGeom prst="rect">
            <a:avLst/>
          </a:prstGeom>
          <a:ln>
            <a:solidFill>
              <a:srgbClr val="00B050"/>
            </a:solidFill>
          </a:ln>
        </p:spPr>
      </p:pic>
      <p:sp>
        <p:nvSpPr>
          <p:cNvPr id="10" name="TextBox 9">
            <a:extLst>
              <a:ext uri="{FF2B5EF4-FFF2-40B4-BE49-F238E27FC236}">
                <a16:creationId xmlns:a16="http://schemas.microsoft.com/office/drawing/2014/main" id="{5A81F6F8-3990-4AFE-90FE-AF170FD042FF}"/>
              </a:ext>
            </a:extLst>
          </p:cNvPr>
          <p:cNvSpPr txBox="1"/>
          <p:nvPr/>
        </p:nvSpPr>
        <p:spPr>
          <a:xfrm>
            <a:off x="5907244" y="5359137"/>
            <a:ext cx="2613891" cy="369332"/>
          </a:xfrm>
          <a:prstGeom prst="rect">
            <a:avLst/>
          </a:prstGeom>
          <a:noFill/>
        </p:spPr>
        <p:txBody>
          <a:bodyPr wrap="square" rtlCol="0">
            <a:spAutoFit/>
          </a:bodyPr>
          <a:lstStyle/>
          <a:p>
            <a:pPr algn="l"/>
            <a:r>
              <a:rPr lang="en-GB"/>
              <a:t>Teachers</a:t>
            </a:r>
          </a:p>
        </p:txBody>
      </p:sp>
      <p:sp>
        <p:nvSpPr>
          <p:cNvPr id="3" name="Rectangle 2">
            <a:extLst>
              <a:ext uri="{FF2B5EF4-FFF2-40B4-BE49-F238E27FC236}">
                <a16:creationId xmlns:a16="http://schemas.microsoft.com/office/drawing/2014/main" id="{CB028EA6-D894-47C6-ACB0-B07AA07E938D}"/>
              </a:ext>
            </a:extLst>
          </p:cNvPr>
          <p:cNvSpPr/>
          <p:nvPr/>
        </p:nvSpPr>
        <p:spPr>
          <a:xfrm>
            <a:off x="489097" y="2367787"/>
            <a:ext cx="1861956" cy="2339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CEB012-6C95-4CE2-9EAA-FC592D5F30C8}"/>
              </a:ext>
            </a:extLst>
          </p:cNvPr>
          <p:cNvSpPr/>
          <p:nvPr/>
        </p:nvSpPr>
        <p:spPr>
          <a:xfrm>
            <a:off x="6241311" y="2487858"/>
            <a:ext cx="1945758" cy="2232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D1B552-BE5C-4634-BEB4-B8AE61C92DEC}"/>
              </a:ext>
            </a:extLst>
          </p:cNvPr>
          <p:cNvSpPr/>
          <p:nvPr/>
        </p:nvSpPr>
        <p:spPr>
          <a:xfrm>
            <a:off x="489097" y="1881416"/>
            <a:ext cx="1861956" cy="23391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5B576E4-BB69-4062-A2A4-688D5AC791B4}"/>
              </a:ext>
            </a:extLst>
          </p:cNvPr>
          <p:cNvSpPr/>
          <p:nvPr/>
        </p:nvSpPr>
        <p:spPr>
          <a:xfrm>
            <a:off x="6241312" y="2179750"/>
            <a:ext cx="1945757" cy="253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B296115-D8AE-49F5-ADE5-670B6BEEC401}"/>
              </a:ext>
            </a:extLst>
          </p:cNvPr>
          <p:cNvSpPr/>
          <p:nvPr/>
        </p:nvSpPr>
        <p:spPr>
          <a:xfrm>
            <a:off x="489097" y="3615614"/>
            <a:ext cx="1861956" cy="2339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718A4B9-4EF9-4E3F-A903-EA8816C5294C}"/>
              </a:ext>
            </a:extLst>
          </p:cNvPr>
          <p:cNvSpPr/>
          <p:nvPr/>
        </p:nvSpPr>
        <p:spPr>
          <a:xfrm>
            <a:off x="6283212" y="4299094"/>
            <a:ext cx="1861956" cy="2339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7C1C85F-B79A-47C0-A547-03CB0591C64B}"/>
              </a:ext>
            </a:extLst>
          </p:cNvPr>
          <p:cNvSpPr/>
          <p:nvPr/>
        </p:nvSpPr>
        <p:spPr>
          <a:xfrm>
            <a:off x="489097" y="2902688"/>
            <a:ext cx="1861956" cy="63795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1574AB2-3070-48F5-9817-12D662546441}"/>
              </a:ext>
            </a:extLst>
          </p:cNvPr>
          <p:cNvSpPr/>
          <p:nvPr/>
        </p:nvSpPr>
        <p:spPr>
          <a:xfrm>
            <a:off x="6283212" y="3445025"/>
            <a:ext cx="1861956" cy="717859"/>
          </a:xfrm>
          <a:prstGeom prst="rect">
            <a:avLst/>
          </a:prstGeom>
          <a:noFill/>
          <a:ln>
            <a:solidFill>
              <a:srgbClr val="FDC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413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4EFBBF7-7777-4A26-AAC2-D3D93F06DCAD}"/>
              </a:ext>
            </a:extLst>
          </p:cNvPr>
          <p:cNvPicPr>
            <a:picLocks noChangeAspect="1"/>
          </p:cNvPicPr>
          <p:nvPr/>
        </p:nvPicPr>
        <p:blipFill>
          <a:blip r:embed="rId3"/>
          <a:stretch>
            <a:fillRect/>
          </a:stretch>
        </p:blipFill>
        <p:spPr>
          <a:xfrm>
            <a:off x="479352" y="858503"/>
            <a:ext cx="5257800" cy="409575"/>
          </a:xfrm>
          <a:prstGeom prst="rect">
            <a:avLst/>
          </a:prstGeom>
        </p:spPr>
      </p:pic>
      <p:pic>
        <p:nvPicPr>
          <p:cNvPr id="14" name="Picture 13">
            <a:extLst>
              <a:ext uri="{FF2B5EF4-FFF2-40B4-BE49-F238E27FC236}">
                <a16:creationId xmlns:a16="http://schemas.microsoft.com/office/drawing/2014/main" id="{207C9DAE-CE94-4E34-8F9F-12D8E3B8525C}"/>
              </a:ext>
            </a:extLst>
          </p:cNvPr>
          <p:cNvPicPr>
            <a:picLocks noChangeAspect="1"/>
          </p:cNvPicPr>
          <p:nvPr/>
        </p:nvPicPr>
        <p:blipFill>
          <a:blip r:embed="rId4"/>
          <a:stretch>
            <a:fillRect/>
          </a:stretch>
        </p:blipFill>
        <p:spPr>
          <a:xfrm>
            <a:off x="229486" y="1665088"/>
            <a:ext cx="4087333" cy="2554583"/>
          </a:xfrm>
          <a:prstGeom prst="rect">
            <a:avLst/>
          </a:prstGeom>
        </p:spPr>
      </p:pic>
      <p:sp>
        <p:nvSpPr>
          <p:cNvPr id="19" name="TextBox 18">
            <a:extLst>
              <a:ext uri="{FF2B5EF4-FFF2-40B4-BE49-F238E27FC236}">
                <a16:creationId xmlns:a16="http://schemas.microsoft.com/office/drawing/2014/main" id="{9F4F4F17-0B44-44EB-ABF8-343FA8866EA1}"/>
              </a:ext>
            </a:extLst>
          </p:cNvPr>
          <p:cNvSpPr txBox="1"/>
          <p:nvPr/>
        </p:nvSpPr>
        <p:spPr>
          <a:xfrm>
            <a:off x="5737152" y="4688958"/>
            <a:ext cx="2041451" cy="369332"/>
          </a:xfrm>
          <a:prstGeom prst="rect">
            <a:avLst/>
          </a:prstGeom>
          <a:noFill/>
        </p:spPr>
        <p:txBody>
          <a:bodyPr wrap="square" rtlCol="0">
            <a:spAutoFit/>
          </a:bodyPr>
          <a:lstStyle/>
          <a:p>
            <a:pPr algn="l"/>
            <a:r>
              <a:rPr lang="en-GB" b="1"/>
              <a:t>Pupils</a:t>
            </a:r>
          </a:p>
        </p:txBody>
      </p:sp>
      <p:sp>
        <p:nvSpPr>
          <p:cNvPr id="20" name="TextBox 19">
            <a:extLst>
              <a:ext uri="{FF2B5EF4-FFF2-40B4-BE49-F238E27FC236}">
                <a16:creationId xmlns:a16="http://schemas.microsoft.com/office/drawing/2014/main" id="{4CFA0718-2577-4A17-82AC-1C72F338F61C}"/>
              </a:ext>
            </a:extLst>
          </p:cNvPr>
          <p:cNvSpPr txBox="1"/>
          <p:nvPr/>
        </p:nvSpPr>
        <p:spPr>
          <a:xfrm>
            <a:off x="9484243" y="4688958"/>
            <a:ext cx="2498651" cy="369332"/>
          </a:xfrm>
          <a:prstGeom prst="rect">
            <a:avLst/>
          </a:prstGeom>
          <a:noFill/>
        </p:spPr>
        <p:txBody>
          <a:bodyPr wrap="square" rtlCol="0">
            <a:spAutoFit/>
          </a:bodyPr>
          <a:lstStyle/>
          <a:p>
            <a:pPr algn="l"/>
            <a:r>
              <a:rPr lang="en-GB" b="1"/>
              <a:t>Teachers</a:t>
            </a:r>
          </a:p>
        </p:txBody>
      </p:sp>
      <p:pic>
        <p:nvPicPr>
          <p:cNvPr id="22" name="Picture 21">
            <a:extLst>
              <a:ext uri="{FF2B5EF4-FFF2-40B4-BE49-F238E27FC236}">
                <a16:creationId xmlns:a16="http://schemas.microsoft.com/office/drawing/2014/main" id="{7BB83863-06ED-4B05-82D7-F3F64F9B4B68}"/>
              </a:ext>
            </a:extLst>
          </p:cNvPr>
          <p:cNvPicPr>
            <a:picLocks noChangeAspect="1"/>
          </p:cNvPicPr>
          <p:nvPr/>
        </p:nvPicPr>
        <p:blipFill>
          <a:blip r:embed="rId5"/>
          <a:stretch>
            <a:fillRect/>
          </a:stretch>
        </p:blipFill>
        <p:spPr>
          <a:xfrm>
            <a:off x="7768386" y="1545125"/>
            <a:ext cx="4394852" cy="2554583"/>
          </a:xfrm>
          <a:prstGeom prst="rect">
            <a:avLst/>
          </a:prstGeom>
        </p:spPr>
      </p:pic>
      <p:pic>
        <p:nvPicPr>
          <p:cNvPr id="24" name="Picture 23">
            <a:extLst>
              <a:ext uri="{FF2B5EF4-FFF2-40B4-BE49-F238E27FC236}">
                <a16:creationId xmlns:a16="http://schemas.microsoft.com/office/drawing/2014/main" id="{FC6DB6DB-C45C-4A3A-AE13-C1D6DA16922E}"/>
              </a:ext>
            </a:extLst>
          </p:cNvPr>
          <p:cNvPicPr>
            <a:picLocks noChangeAspect="1"/>
          </p:cNvPicPr>
          <p:nvPr/>
        </p:nvPicPr>
        <p:blipFill>
          <a:blip r:embed="rId6"/>
          <a:stretch>
            <a:fillRect/>
          </a:stretch>
        </p:blipFill>
        <p:spPr>
          <a:xfrm>
            <a:off x="4354511" y="1725069"/>
            <a:ext cx="3809190" cy="2434620"/>
          </a:xfrm>
          <a:prstGeom prst="rect">
            <a:avLst/>
          </a:prstGeom>
        </p:spPr>
      </p:pic>
      <p:sp>
        <p:nvSpPr>
          <p:cNvPr id="25" name="TextBox 24">
            <a:extLst>
              <a:ext uri="{FF2B5EF4-FFF2-40B4-BE49-F238E27FC236}">
                <a16:creationId xmlns:a16="http://schemas.microsoft.com/office/drawing/2014/main" id="{D01CBABD-2BC5-48F0-9945-B9CAA643F5DD}"/>
              </a:ext>
            </a:extLst>
          </p:cNvPr>
          <p:cNvSpPr txBox="1"/>
          <p:nvPr/>
        </p:nvSpPr>
        <p:spPr>
          <a:xfrm>
            <a:off x="229486" y="5433237"/>
            <a:ext cx="7295921" cy="646331"/>
          </a:xfrm>
          <a:prstGeom prst="rect">
            <a:avLst/>
          </a:prstGeom>
          <a:noFill/>
        </p:spPr>
        <p:txBody>
          <a:bodyPr wrap="square" rtlCol="0">
            <a:spAutoFit/>
          </a:bodyPr>
          <a:lstStyle/>
          <a:p>
            <a:r>
              <a:rPr lang="en-GB"/>
              <a:t>In the main recipes are mainly traditional, but they also reflect a modern food culture, are from around the world and are inspiring.</a:t>
            </a:r>
          </a:p>
        </p:txBody>
      </p:sp>
    </p:spTree>
    <p:extLst>
      <p:ext uri="{BB962C8B-B14F-4D97-AF65-F5344CB8AC3E}">
        <p14:creationId xmlns:p14="http://schemas.microsoft.com/office/powerpoint/2010/main" val="281085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table playing a board game&#10;&#10;Description automatically generated">
            <a:extLst>
              <a:ext uri="{FF2B5EF4-FFF2-40B4-BE49-F238E27FC236}">
                <a16:creationId xmlns:a16="http://schemas.microsoft.com/office/drawing/2014/main" id="{4E709415-BA23-4060-8D1C-4D1A59E5181B}"/>
              </a:ext>
            </a:extLst>
          </p:cNvPr>
          <p:cNvPicPr>
            <a:picLocks noGrp="1" noChangeAspect="1"/>
          </p:cNvPicPr>
          <p:nvPr>
            <p:ph type="pic" sz="quarter" idx="11"/>
          </p:nvPr>
        </p:nvPicPr>
        <p:blipFill>
          <a:blip r:embed="rId2"/>
          <a:srcRect l="14041" r="14041"/>
          <a:stretch>
            <a:fillRect/>
          </a:stretch>
        </p:blipFill>
        <p:spPr/>
      </p:pic>
      <p:sp>
        <p:nvSpPr>
          <p:cNvPr id="3" name="Title 2">
            <a:extLst>
              <a:ext uri="{FF2B5EF4-FFF2-40B4-BE49-F238E27FC236}">
                <a16:creationId xmlns:a16="http://schemas.microsoft.com/office/drawing/2014/main" id="{C9AC341B-7609-4786-9B8E-D8164101809F}"/>
              </a:ext>
            </a:extLst>
          </p:cNvPr>
          <p:cNvSpPr>
            <a:spLocks noGrp="1"/>
          </p:cNvSpPr>
          <p:nvPr>
            <p:ph type="ctrTitle"/>
          </p:nvPr>
        </p:nvSpPr>
        <p:spPr/>
        <p:txBody>
          <a:bodyPr/>
          <a:lstStyle/>
          <a:p>
            <a:r>
              <a:rPr lang="en-GB"/>
              <a:t>Methodology</a:t>
            </a:r>
          </a:p>
        </p:txBody>
      </p:sp>
      <p:sp>
        <p:nvSpPr>
          <p:cNvPr id="4" name="Text Placeholder 3">
            <a:extLst>
              <a:ext uri="{FF2B5EF4-FFF2-40B4-BE49-F238E27FC236}">
                <a16:creationId xmlns:a16="http://schemas.microsoft.com/office/drawing/2014/main" id="{80060F78-3651-4BB3-812B-4FFE551DCC5A}"/>
              </a:ext>
            </a:extLst>
          </p:cNvPr>
          <p:cNvSpPr>
            <a:spLocks noGrp="1"/>
          </p:cNvSpPr>
          <p:nvPr>
            <p:ph type="body" sz="quarter" idx="10"/>
          </p:nvPr>
        </p:nvSpPr>
        <p:spPr/>
        <p:txBody>
          <a:bodyPr>
            <a:normAutofit/>
          </a:bodyPr>
          <a:lstStyle/>
          <a:p>
            <a:r>
              <a:rPr lang="en-GB" sz="2000"/>
              <a:t>The British Nutrition Foundation asked practising teachers, as well as their pupils aged 13-18 years, a few questions to find out about their teaching/learning experiences, as well as consider any potential changes to the subject to ensure its relevance in the future, e.g. subject content, pedagogy, pupil experience. </a:t>
            </a:r>
          </a:p>
          <a:p>
            <a:r>
              <a:rPr lang="en-GB" sz="2000"/>
              <a:t>The surveys were open from 18 August to 24 September 2021</a:t>
            </a:r>
          </a:p>
          <a:p>
            <a:endParaRPr lang="en-GB" sz="2000"/>
          </a:p>
        </p:txBody>
      </p:sp>
    </p:spTree>
    <p:extLst>
      <p:ext uri="{BB962C8B-B14F-4D97-AF65-F5344CB8AC3E}">
        <p14:creationId xmlns:p14="http://schemas.microsoft.com/office/powerpoint/2010/main" val="2710676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026BF8-88C5-4E77-A585-015FA22334B0}"/>
              </a:ext>
            </a:extLst>
          </p:cNvPr>
          <p:cNvSpPr>
            <a:spLocks noGrp="1"/>
          </p:cNvSpPr>
          <p:nvPr>
            <p:ph type="ctrTitle"/>
          </p:nvPr>
        </p:nvSpPr>
        <p:spPr/>
        <p:txBody>
          <a:bodyPr>
            <a:noAutofit/>
          </a:bodyPr>
          <a:lstStyle/>
          <a:p>
            <a:r>
              <a:rPr kumimoji="0" lang="en-GB" b="0" i="0" u="none" strike="noStrike" kern="1200" cap="none" spc="0" normalizeH="0" baseline="0" noProof="0">
                <a:ln>
                  <a:noFill/>
                </a:ln>
                <a:solidFill>
                  <a:srgbClr val="000000"/>
                </a:solidFill>
                <a:effectLst/>
                <a:uLnTx/>
                <a:uFillTx/>
                <a:latin typeface="Georgia" panose="02040502050405020303" pitchFamily="18" charset="0"/>
                <a:ea typeface="+mj-ea"/>
                <a:cs typeface="+mj-cs"/>
              </a:rPr>
              <a:t>Q14 - Suggest FIVE words that describe your pupils' food learning experience NOW</a:t>
            </a:r>
            <a:endParaRPr lang="en-GB"/>
          </a:p>
        </p:txBody>
      </p:sp>
      <p:pic>
        <p:nvPicPr>
          <p:cNvPr id="6" name="Picture 5" descr="Text&#10;&#10;Description automatically generated">
            <a:extLst>
              <a:ext uri="{FF2B5EF4-FFF2-40B4-BE49-F238E27FC236}">
                <a16:creationId xmlns:a16="http://schemas.microsoft.com/office/drawing/2014/main" id="{5965583E-7DA7-4757-B8B6-0532293C430C}"/>
              </a:ext>
            </a:extLst>
          </p:cNvPr>
          <p:cNvPicPr>
            <a:picLocks noChangeAspect="1"/>
          </p:cNvPicPr>
          <p:nvPr/>
        </p:nvPicPr>
        <p:blipFill rotWithShape="1">
          <a:blip r:embed="rId3"/>
          <a:srcRect l="19039" t="20260" r="21456" b="20026"/>
          <a:stretch/>
        </p:blipFill>
        <p:spPr>
          <a:xfrm>
            <a:off x="570119" y="1547036"/>
            <a:ext cx="10634766" cy="4652592"/>
          </a:xfrm>
          <a:prstGeom prst="rect">
            <a:avLst/>
          </a:prstGeom>
        </p:spPr>
      </p:pic>
      <p:sp>
        <p:nvSpPr>
          <p:cNvPr id="4" name="Rectangle 3">
            <a:extLst>
              <a:ext uri="{FF2B5EF4-FFF2-40B4-BE49-F238E27FC236}">
                <a16:creationId xmlns:a16="http://schemas.microsoft.com/office/drawing/2014/main" id="{F440D312-FDE5-48A2-8EC5-4F552F55E97B}"/>
              </a:ext>
            </a:extLst>
          </p:cNvPr>
          <p:cNvSpPr/>
          <p:nvPr/>
        </p:nvSpPr>
        <p:spPr>
          <a:xfrm>
            <a:off x="3029423" y="1527698"/>
            <a:ext cx="808074" cy="377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4E05A01-6C85-4DCD-BD1C-504F1D6C8B4C}"/>
              </a:ext>
            </a:extLst>
          </p:cNvPr>
          <p:cNvSpPr/>
          <p:nvPr/>
        </p:nvSpPr>
        <p:spPr>
          <a:xfrm>
            <a:off x="6495149" y="1547036"/>
            <a:ext cx="2191651" cy="5816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E93A03A-FB37-4F29-9B80-78098833EA78}"/>
              </a:ext>
            </a:extLst>
          </p:cNvPr>
          <p:cNvSpPr/>
          <p:nvPr/>
        </p:nvSpPr>
        <p:spPr>
          <a:xfrm>
            <a:off x="5603357" y="3375810"/>
            <a:ext cx="1733107" cy="8134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6A17257-3348-4A8E-982A-2CE8ABE52288}"/>
              </a:ext>
            </a:extLst>
          </p:cNvPr>
          <p:cNvSpPr/>
          <p:nvPr/>
        </p:nvSpPr>
        <p:spPr>
          <a:xfrm>
            <a:off x="4122136" y="4963170"/>
            <a:ext cx="1201479" cy="3721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CAB82EF-66F6-41C1-853F-06CC46959131}"/>
              </a:ext>
            </a:extLst>
          </p:cNvPr>
          <p:cNvSpPr/>
          <p:nvPr/>
        </p:nvSpPr>
        <p:spPr>
          <a:xfrm>
            <a:off x="7400260" y="4853764"/>
            <a:ext cx="3009014"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5D908DA-502E-4CC7-ACA6-C93695C3F9B1}"/>
              </a:ext>
            </a:extLst>
          </p:cNvPr>
          <p:cNvSpPr/>
          <p:nvPr/>
        </p:nvSpPr>
        <p:spPr>
          <a:xfrm>
            <a:off x="987115" y="2339163"/>
            <a:ext cx="1531088" cy="4146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9D4683F-9993-41A3-8B1C-9BF03FD2D233}"/>
              </a:ext>
            </a:extLst>
          </p:cNvPr>
          <p:cNvSpPr txBox="1"/>
          <p:nvPr/>
        </p:nvSpPr>
        <p:spPr>
          <a:xfrm>
            <a:off x="8217623" y="6230445"/>
            <a:ext cx="2191651" cy="369332"/>
          </a:xfrm>
          <a:prstGeom prst="rect">
            <a:avLst/>
          </a:prstGeom>
          <a:noFill/>
          <a:ln>
            <a:solidFill>
              <a:schemeClr val="accent1">
                <a:shade val="50000"/>
              </a:schemeClr>
            </a:solidFill>
          </a:ln>
        </p:spPr>
        <p:txBody>
          <a:bodyPr wrap="square" rtlCol="0">
            <a:spAutoFit/>
          </a:bodyPr>
          <a:lstStyle/>
          <a:p>
            <a:pPr algn="l"/>
            <a:r>
              <a:rPr lang="en-GB"/>
              <a:t>Same as the pupils</a:t>
            </a:r>
          </a:p>
        </p:txBody>
      </p:sp>
    </p:spTree>
    <p:extLst>
      <p:ext uri="{BB962C8B-B14F-4D97-AF65-F5344CB8AC3E}">
        <p14:creationId xmlns:p14="http://schemas.microsoft.com/office/powerpoint/2010/main" val="237547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722D7A-CFE6-456C-AD18-41099CAFFBB1}"/>
              </a:ext>
            </a:extLst>
          </p:cNvPr>
          <p:cNvSpPr>
            <a:spLocks noGrp="1"/>
          </p:cNvSpPr>
          <p:nvPr>
            <p:ph type="ctrTitle"/>
          </p:nvPr>
        </p:nvSpPr>
        <p:spPr>
          <a:xfrm>
            <a:off x="841963" y="1387608"/>
            <a:ext cx="10508074" cy="691661"/>
          </a:xfrm>
        </p:spPr>
        <p:txBody>
          <a:bodyPr>
            <a:noAutofit/>
          </a:bodyPr>
          <a:lstStyle/>
          <a:p>
            <a:r>
              <a:rPr kumimoji="0" lang="en-GB" b="0" i="0" u="none" strike="noStrike" kern="1200" cap="none" spc="0" normalizeH="0" baseline="0" noProof="0">
                <a:ln>
                  <a:noFill/>
                </a:ln>
                <a:solidFill>
                  <a:srgbClr val="000000"/>
                </a:solidFill>
                <a:effectLst/>
                <a:uLnTx/>
                <a:uFillTx/>
                <a:latin typeface="Georgia" panose="02040502050405020303" pitchFamily="18" charset="0"/>
                <a:ea typeface="+mj-ea"/>
                <a:cs typeface="+mj-cs"/>
              </a:rPr>
              <a:t>Q15 - Suggest FIVE words that would describe your pupils' food learning experience in the FUTURE</a:t>
            </a:r>
            <a:endParaRPr lang="en-GB"/>
          </a:p>
        </p:txBody>
      </p:sp>
      <p:pic>
        <p:nvPicPr>
          <p:cNvPr id="6" name="Picture 5" descr="Text, letter&#10;&#10;Description automatically generated">
            <a:extLst>
              <a:ext uri="{FF2B5EF4-FFF2-40B4-BE49-F238E27FC236}">
                <a16:creationId xmlns:a16="http://schemas.microsoft.com/office/drawing/2014/main" id="{84C12152-3826-48DD-AFF8-60F66D759957}"/>
              </a:ext>
            </a:extLst>
          </p:cNvPr>
          <p:cNvPicPr>
            <a:picLocks noChangeAspect="1"/>
          </p:cNvPicPr>
          <p:nvPr/>
        </p:nvPicPr>
        <p:blipFill rotWithShape="1">
          <a:blip r:embed="rId3"/>
          <a:srcRect l="18132" t="23387" r="18077" b="16274"/>
          <a:stretch/>
        </p:blipFill>
        <p:spPr>
          <a:xfrm>
            <a:off x="2186242" y="2045259"/>
            <a:ext cx="8765294" cy="3878664"/>
          </a:xfrm>
          <a:prstGeom prst="rect">
            <a:avLst/>
          </a:prstGeom>
        </p:spPr>
      </p:pic>
      <p:sp>
        <p:nvSpPr>
          <p:cNvPr id="2" name="Rectangle 1">
            <a:extLst>
              <a:ext uri="{FF2B5EF4-FFF2-40B4-BE49-F238E27FC236}">
                <a16:creationId xmlns:a16="http://schemas.microsoft.com/office/drawing/2014/main" id="{1B917CD3-EE75-44AF-AD6A-23DCEE24A514}"/>
              </a:ext>
            </a:extLst>
          </p:cNvPr>
          <p:cNvSpPr/>
          <p:nvPr/>
        </p:nvSpPr>
        <p:spPr>
          <a:xfrm>
            <a:off x="4556052" y="4312515"/>
            <a:ext cx="776177" cy="26581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145CE02-71DC-4C6A-AC6E-2B8F61E153A8}"/>
              </a:ext>
            </a:extLst>
          </p:cNvPr>
          <p:cNvSpPr/>
          <p:nvPr/>
        </p:nvSpPr>
        <p:spPr>
          <a:xfrm>
            <a:off x="5576777" y="3748988"/>
            <a:ext cx="1477925" cy="69643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DEDD9D4-AE2E-425D-BF60-B16A24BA3B45}"/>
              </a:ext>
            </a:extLst>
          </p:cNvPr>
          <p:cNvSpPr/>
          <p:nvPr/>
        </p:nvSpPr>
        <p:spPr>
          <a:xfrm>
            <a:off x="7054702" y="3479505"/>
            <a:ext cx="877186" cy="298822"/>
          </a:xfrm>
          <a:prstGeom prst="rect">
            <a:avLst/>
          </a:prstGeom>
          <a:noFill/>
          <a:ln>
            <a:solidFill>
              <a:srgbClr val="FDC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59664EB-A95B-4AD6-BA1D-18A2CF72154F}"/>
              </a:ext>
            </a:extLst>
          </p:cNvPr>
          <p:cNvSpPr/>
          <p:nvPr/>
        </p:nvSpPr>
        <p:spPr>
          <a:xfrm>
            <a:off x="8102008" y="4445422"/>
            <a:ext cx="2179675" cy="45297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0FBAF3D-4714-40C3-B047-B553B893309F}"/>
              </a:ext>
            </a:extLst>
          </p:cNvPr>
          <p:cNvSpPr/>
          <p:nvPr/>
        </p:nvSpPr>
        <p:spPr>
          <a:xfrm>
            <a:off x="7719236" y="4916448"/>
            <a:ext cx="935665" cy="24986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DFD0146-23A1-4797-BAB1-DFEF3E1FC8E1}"/>
              </a:ext>
            </a:extLst>
          </p:cNvPr>
          <p:cNvSpPr/>
          <p:nvPr/>
        </p:nvSpPr>
        <p:spPr>
          <a:xfrm>
            <a:off x="8777176" y="4900576"/>
            <a:ext cx="1052623" cy="3721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1469ACE-82E7-474E-AC3C-D200989532EC}"/>
              </a:ext>
            </a:extLst>
          </p:cNvPr>
          <p:cNvSpPr/>
          <p:nvPr/>
        </p:nvSpPr>
        <p:spPr>
          <a:xfrm>
            <a:off x="7931888" y="2315814"/>
            <a:ext cx="2095135" cy="44656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C2BDE51-62BF-41D6-BBE9-84FB5056B7DE}"/>
              </a:ext>
            </a:extLst>
          </p:cNvPr>
          <p:cNvSpPr/>
          <p:nvPr/>
        </p:nvSpPr>
        <p:spPr>
          <a:xfrm>
            <a:off x="6735726" y="2418887"/>
            <a:ext cx="1031358" cy="29882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7B146D1-58C9-4CFC-85DB-772DFBC62D5D}"/>
              </a:ext>
            </a:extLst>
          </p:cNvPr>
          <p:cNvSpPr/>
          <p:nvPr/>
        </p:nvSpPr>
        <p:spPr>
          <a:xfrm>
            <a:off x="2760922" y="2762382"/>
            <a:ext cx="1499191" cy="29882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0ECC99D-B9BA-438C-81A4-E9E3B3EF1B30}"/>
              </a:ext>
            </a:extLst>
          </p:cNvPr>
          <p:cNvSpPr txBox="1"/>
          <p:nvPr/>
        </p:nvSpPr>
        <p:spPr>
          <a:xfrm>
            <a:off x="7336465" y="5920155"/>
            <a:ext cx="701749" cy="369332"/>
          </a:xfrm>
          <a:prstGeom prst="rect">
            <a:avLst/>
          </a:prstGeom>
          <a:noFill/>
          <a:ln>
            <a:solidFill>
              <a:srgbClr val="FDC92F"/>
            </a:solidFill>
          </a:ln>
        </p:spPr>
        <p:txBody>
          <a:bodyPr wrap="square" rtlCol="0">
            <a:spAutoFit/>
          </a:bodyPr>
          <a:lstStyle/>
          <a:p>
            <a:pPr algn="l"/>
            <a:r>
              <a:rPr lang="en-GB"/>
              <a:t>New </a:t>
            </a:r>
          </a:p>
        </p:txBody>
      </p:sp>
      <p:sp>
        <p:nvSpPr>
          <p:cNvPr id="14" name="TextBox 13">
            <a:extLst>
              <a:ext uri="{FF2B5EF4-FFF2-40B4-BE49-F238E27FC236}">
                <a16:creationId xmlns:a16="http://schemas.microsoft.com/office/drawing/2014/main" id="{563BBC05-5484-4A5E-B120-DA94471FA05E}"/>
              </a:ext>
            </a:extLst>
          </p:cNvPr>
          <p:cNvSpPr txBox="1"/>
          <p:nvPr/>
        </p:nvSpPr>
        <p:spPr>
          <a:xfrm>
            <a:off x="8325293" y="5922335"/>
            <a:ext cx="1956391" cy="369332"/>
          </a:xfrm>
          <a:prstGeom prst="rect">
            <a:avLst/>
          </a:prstGeom>
          <a:noFill/>
          <a:ln>
            <a:solidFill>
              <a:srgbClr val="0070C0"/>
            </a:solidFill>
          </a:ln>
        </p:spPr>
        <p:txBody>
          <a:bodyPr wrap="square" rtlCol="0">
            <a:spAutoFit/>
          </a:bodyPr>
          <a:lstStyle/>
          <a:p>
            <a:pPr algn="l"/>
            <a:r>
              <a:rPr lang="en-GB"/>
              <a:t>Same as now</a:t>
            </a:r>
          </a:p>
        </p:txBody>
      </p:sp>
    </p:spTree>
    <p:extLst>
      <p:ext uri="{BB962C8B-B14F-4D97-AF65-F5344CB8AC3E}">
        <p14:creationId xmlns:p14="http://schemas.microsoft.com/office/powerpoint/2010/main" val="2517623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CDEE-8538-9B43-92FD-3AB6B23557E3}"/>
              </a:ext>
            </a:extLst>
          </p:cNvPr>
          <p:cNvSpPr>
            <a:spLocks noGrp="1"/>
          </p:cNvSpPr>
          <p:nvPr>
            <p:ph type="ctrTitle"/>
          </p:nvPr>
        </p:nvSpPr>
        <p:spPr>
          <a:xfrm>
            <a:off x="808890" y="703384"/>
            <a:ext cx="10256189" cy="1083296"/>
          </a:xfrm>
        </p:spPr>
        <p:txBody>
          <a:bodyPr>
            <a:noAutofit/>
          </a:bodyPr>
          <a:lstStyle/>
          <a:p>
            <a:r>
              <a:rPr lang="en-US" sz="3200"/>
              <a:t>Q16 - </a:t>
            </a:r>
            <a:r>
              <a:rPr lang="en-GB" sz="3200"/>
              <a:t>Considering the future, with respect to inclusion, cultural diversity and modernity, what key food skills, knowledge and experiences should be taught?</a:t>
            </a:r>
            <a:endParaRPr lang="en-US" sz="3200"/>
          </a:p>
        </p:txBody>
      </p:sp>
      <p:graphicFrame>
        <p:nvGraphicFramePr>
          <p:cNvPr id="6" name="Chart 5">
            <a:extLst>
              <a:ext uri="{FF2B5EF4-FFF2-40B4-BE49-F238E27FC236}">
                <a16:creationId xmlns:a16="http://schemas.microsoft.com/office/drawing/2014/main" id="{230AFB5E-174A-42C3-BE01-D6BAECBBE8C2}"/>
              </a:ext>
            </a:extLst>
          </p:cNvPr>
          <p:cNvGraphicFramePr>
            <a:graphicFrameLocks/>
          </p:cNvGraphicFramePr>
          <p:nvPr>
            <p:extLst>
              <p:ext uri="{D42A27DB-BD31-4B8C-83A1-F6EECF244321}">
                <p14:modId xmlns:p14="http://schemas.microsoft.com/office/powerpoint/2010/main" val="1965261160"/>
              </p:ext>
            </p:extLst>
          </p:nvPr>
        </p:nvGraphicFramePr>
        <p:xfrm>
          <a:off x="2034024" y="1786680"/>
          <a:ext cx="8435856" cy="47855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6222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2175-EC00-45C0-90BF-B173915065BD}"/>
              </a:ext>
            </a:extLst>
          </p:cNvPr>
          <p:cNvSpPr>
            <a:spLocks noGrp="1"/>
          </p:cNvSpPr>
          <p:nvPr>
            <p:ph type="ctrTitle"/>
          </p:nvPr>
        </p:nvSpPr>
        <p:spPr/>
        <p:txBody>
          <a:bodyPr>
            <a:noAutofit/>
          </a:bodyPr>
          <a:lstStyle/>
          <a:p>
            <a:r>
              <a:rPr lang="en-GB" sz="3200"/>
              <a:t>Q17 - In your opinion, what should be kept the same in food lessons in schools?</a:t>
            </a:r>
          </a:p>
        </p:txBody>
      </p:sp>
      <p:graphicFrame>
        <p:nvGraphicFramePr>
          <p:cNvPr id="8" name="Chart 7">
            <a:extLst>
              <a:ext uri="{FF2B5EF4-FFF2-40B4-BE49-F238E27FC236}">
                <a16:creationId xmlns:a16="http://schemas.microsoft.com/office/drawing/2014/main" id="{BADAE3F6-0CF9-46F7-918F-290C923F2AFA}"/>
              </a:ext>
            </a:extLst>
          </p:cNvPr>
          <p:cNvGraphicFramePr>
            <a:graphicFrameLocks/>
          </p:cNvGraphicFramePr>
          <p:nvPr>
            <p:extLst>
              <p:ext uri="{D42A27DB-BD31-4B8C-83A1-F6EECF244321}">
                <p14:modId xmlns:p14="http://schemas.microsoft.com/office/powerpoint/2010/main" val="4182874924"/>
              </p:ext>
            </p:extLst>
          </p:nvPr>
        </p:nvGraphicFramePr>
        <p:xfrm>
          <a:off x="2217420" y="1395044"/>
          <a:ext cx="7840980" cy="524578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76EBDB6-59A3-4FAE-8CCB-8B2A91DAD73B}"/>
              </a:ext>
            </a:extLst>
          </p:cNvPr>
          <p:cNvSpPr txBox="1"/>
          <p:nvPr/>
        </p:nvSpPr>
        <p:spPr>
          <a:xfrm>
            <a:off x="9383924" y="4017937"/>
            <a:ext cx="2689237" cy="1477328"/>
          </a:xfrm>
          <a:prstGeom prst="rect">
            <a:avLst/>
          </a:prstGeom>
          <a:noFill/>
          <a:ln>
            <a:solidFill>
              <a:schemeClr val="accent1">
                <a:shade val="50000"/>
              </a:schemeClr>
            </a:solidFill>
          </a:ln>
        </p:spPr>
        <p:txBody>
          <a:bodyPr wrap="square" rtlCol="0">
            <a:spAutoFit/>
          </a:bodyPr>
          <a:lstStyle/>
          <a:p>
            <a:pPr algn="l"/>
            <a:r>
              <a:rPr lang="en-GB"/>
              <a:t>Pupils – practical lessons were also the top response from pupils, along with not sure and everything!</a:t>
            </a:r>
          </a:p>
        </p:txBody>
      </p:sp>
    </p:spTree>
    <p:extLst>
      <p:ext uri="{BB962C8B-B14F-4D97-AF65-F5344CB8AC3E}">
        <p14:creationId xmlns:p14="http://schemas.microsoft.com/office/powerpoint/2010/main" val="1121087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7EED4-2CDE-45CA-BED2-A42D444A2AED}"/>
              </a:ext>
            </a:extLst>
          </p:cNvPr>
          <p:cNvSpPr>
            <a:spLocks noGrp="1"/>
          </p:cNvSpPr>
          <p:nvPr>
            <p:ph type="ctrTitle"/>
          </p:nvPr>
        </p:nvSpPr>
        <p:spPr/>
        <p:txBody>
          <a:bodyPr/>
          <a:lstStyle/>
          <a:p>
            <a:r>
              <a:rPr lang="en-GB"/>
              <a:t>Training and skill development - staff</a:t>
            </a:r>
          </a:p>
        </p:txBody>
      </p:sp>
      <p:pic>
        <p:nvPicPr>
          <p:cNvPr id="6" name="Picture 5">
            <a:extLst>
              <a:ext uri="{FF2B5EF4-FFF2-40B4-BE49-F238E27FC236}">
                <a16:creationId xmlns:a16="http://schemas.microsoft.com/office/drawing/2014/main" id="{ED162274-B3A2-43EF-B1CB-34CD60D894CA}"/>
              </a:ext>
            </a:extLst>
          </p:cNvPr>
          <p:cNvPicPr>
            <a:picLocks noChangeAspect="1"/>
          </p:cNvPicPr>
          <p:nvPr/>
        </p:nvPicPr>
        <p:blipFill>
          <a:blip r:embed="rId3"/>
          <a:stretch>
            <a:fillRect/>
          </a:stretch>
        </p:blipFill>
        <p:spPr>
          <a:xfrm>
            <a:off x="603407" y="1512853"/>
            <a:ext cx="10424786" cy="4641763"/>
          </a:xfrm>
          <a:prstGeom prst="rect">
            <a:avLst/>
          </a:prstGeom>
          <a:ln>
            <a:solidFill>
              <a:srgbClr val="E53812"/>
            </a:solidFill>
          </a:ln>
        </p:spPr>
      </p:pic>
      <p:sp>
        <p:nvSpPr>
          <p:cNvPr id="3" name="Oval 2">
            <a:extLst>
              <a:ext uri="{FF2B5EF4-FFF2-40B4-BE49-F238E27FC236}">
                <a16:creationId xmlns:a16="http://schemas.microsoft.com/office/drawing/2014/main" id="{047BC788-6094-45C3-8D31-DCD6861E16E9}"/>
              </a:ext>
            </a:extLst>
          </p:cNvPr>
          <p:cNvSpPr/>
          <p:nvPr/>
        </p:nvSpPr>
        <p:spPr>
          <a:xfrm>
            <a:off x="808891" y="2434975"/>
            <a:ext cx="3876125" cy="431515"/>
          </a:xfrm>
          <a:prstGeom prst="ellipse">
            <a:avLst/>
          </a:prstGeom>
          <a:noFill/>
          <a:ln>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accent1"/>
              </a:solidFill>
              <a:effectLst>
                <a:outerShdw blurRad="38100" dist="25400" dir="5400000" algn="ctr" rotWithShape="0">
                  <a:srgbClr val="6E747A">
                    <a:alpha val="43000"/>
                  </a:srgbClr>
                </a:outerShdw>
              </a:effectLst>
            </a:endParaRPr>
          </a:p>
        </p:txBody>
      </p:sp>
      <p:sp>
        <p:nvSpPr>
          <p:cNvPr id="7" name="Rectangle 6">
            <a:extLst>
              <a:ext uri="{FF2B5EF4-FFF2-40B4-BE49-F238E27FC236}">
                <a16:creationId xmlns:a16="http://schemas.microsoft.com/office/drawing/2014/main" id="{AD3F86C2-F5F1-4BB6-8FA3-8EEFBE2AEE31}"/>
              </a:ext>
            </a:extLst>
          </p:cNvPr>
          <p:cNvSpPr/>
          <p:nvPr/>
        </p:nvSpPr>
        <p:spPr>
          <a:xfrm>
            <a:off x="935665" y="2434975"/>
            <a:ext cx="3519377" cy="3507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DBB9D47-7A27-4593-927B-D03877426231}"/>
              </a:ext>
            </a:extLst>
          </p:cNvPr>
          <p:cNvSpPr/>
          <p:nvPr/>
        </p:nvSpPr>
        <p:spPr>
          <a:xfrm>
            <a:off x="935665" y="3306726"/>
            <a:ext cx="3519377" cy="3083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362A8FE-228C-4A1D-B76E-BBD5421E1E45}"/>
              </a:ext>
            </a:extLst>
          </p:cNvPr>
          <p:cNvSpPr/>
          <p:nvPr/>
        </p:nvSpPr>
        <p:spPr>
          <a:xfrm>
            <a:off x="935665" y="4199860"/>
            <a:ext cx="3519377" cy="3083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2711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3B88F-AC36-45A5-A583-BCCFB8ACCBFF}"/>
              </a:ext>
            </a:extLst>
          </p:cNvPr>
          <p:cNvSpPr>
            <a:spLocks noGrp="1"/>
          </p:cNvSpPr>
          <p:nvPr>
            <p:ph type="ctrTitle"/>
          </p:nvPr>
        </p:nvSpPr>
        <p:spPr>
          <a:xfrm>
            <a:off x="808891" y="703384"/>
            <a:ext cx="10993651" cy="691661"/>
          </a:xfrm>
        </p:spPr>
        <p:txBody>
          <a:bodyPr>
            <a:noAutofit/>
          </a:bodyPr>
          <a:lstStyle/>
          <a:p>
            <a:r>
              <a:rPr lang="en-GB" sz="1800" b="0" i="0" u="none" strike="noStrike" baseline="0"/>
              <a:t>Q19 - Finally, our goal is for ‘modern food teaching’ for all pupils in secondary schools across the UK,</a:t>
            </a:r>
            <a:br>
              <a:rPr lang="en-GB" sz="1800" b="0" i="0" u="none" strike="noStrike" baseline="0"/>
            </a:br>
            <a:r>
              <a:rPr lang="en-GB" sz="1800" b="0" i="0" u="none" strike="noStrike" baseline="0"/>
              <a:t>which reflects our changing society, meets the needs of pupils and ensures the future of the</a:t>
            </a:r>
            <a:br>
              <a:rPr lang="en-GB" sz="1800" b="0" i="0" u="none" strike="noStrike" baseline="0"/>
            </a:br>
            <a:r>
              <a:rPr lang="en-GB" sz="1800" b="0" i="0" u="none" strike="noStrike" baseline="0"/>
              <a:t>subject. What needs to be done to move the subject forward, e.g. pedagogy, facility, subject</a:t>
            </a:r>
            <a:br>
              <a:rPr lang="en-GB" sz="1800" b="0" i="0" u="none" strike="noStrike" baseline="0"/>
            </a:br>
            <a:r>
              <a:rPr lang="en-GB" sz="1800" b="0" i="0" u="none" strike="noStrike" baseline="0"/>
              <a:t>content, pupil experience?</a:t>
            </a:r>
            <a:endParaRPr lang="en-GB"/>
          </a:p>
        </p:txBody>
      </p:sp>
      <p:sp>
        <p:nvSpPr>
          <p:cNvPr id="5" name="TextBox 4">
            <a:extLst>
              <a:ext uri="{FF2B5EF4-FFF2-40B4-BE49-F238E27FC236}">
                <a16:creationId xmlns:a16="http://schemas.microsoft.com/office/drawing/2014/main" id="{48DDE2F6-DDD6-4770-8319-998A27797F3A}"/>
              </a:ext>
            </a:extLst>
          </p:cNvPr>
          <p:cNvSpPr txBox="1"/>
          <p:nvPr/>
        </p:nvSpPr>
        <p:spPr>
          <a:xfrm>
            <a:off x="162572" y="1594280"/>
            <a:ext cx="4213749" cy="1169551"/>
          </a:xfrm>
          <a:prstGeom prst="rect">
            <a:avLst/>
          </a:prstGeom>
          <a:noFill/>
        </p:spPr>
        <p:txBody>
          <a:bodyPr wrap="square">
            <a:spAutoFit/>
          </a:bodyPr>
          <a:lstStyle/>
          <a:p>
            <a:pPr algn="ctr"/>
            <a:r>
              <a:rPr lang="en-GB" sz="1400" b="1">
                <a:solidFill>
                  <a:srgbClr val="000000"/>
                </a:solidFill>
                <a:latin typeface="Arial" panose="020B0604020202020204" pitchFamily="34" charset="0"/>
              </a:rPr>
              <a:t>T</a:t>
            </a:r>
            <a:r>
              <a:rPr lang="en-GB" sz="1400" b="1" u="none" strike="noStrike">
                <a:solidFill>
                  <a:srgbClr val="000000"/>
                </a:solidFill>
                <a:effectLst/>
                <a:latin typeface="Arial" panose="020B0604020202020204" pitchFamily="34" charset="0"/>
              </a:rPr>
              <a:t>eacher training and suppor</a:t>
            </a:r>
            <a:r>
              <a:rPr lang="en-GB" sz="1400" b="1">
                <a:solidFill>
                  <a:srgbClr val="000000"/>
                </a:solidFill>
                <a:latin typeface="Arial" panose="020B0604020202020204" pitchFamily="34" charset="0"/>
              </a:rPr>
              <a:t>t</a:t>
            </a:r>
            <a:r>
              <a:rPr lang="en-GB" sz="1400" b="1" u="none" strike="noStrike">
                <a:solidFill>
                  <a:srgbClr val="000000"/>
                </a:solidFill>
                <a:effectLst/>
                <a:latin typeface="Arial" panose="020B0604020202020204" pitchFamily="34" charset="0"/>
              </a:rPr>
              <a:t>:</a:t>
            </a:r>
          </a:p>
          <a:p>
            <a:pPr algn="ctr"/>
            <a:r>
              <a:rPr lang="en-GB" sz="1400" i="1">
                <a:solidFill>
                  <a:srgbClr val="000000"/>
                </a:solidFill>
                <a:latin typeface="Arial" panose="020B0604020202020204" pitchFamily="34" charset="0"/>
              </a:rPr>
              <a:t>“</a:t>
            </a:r>
            <a:r>
              <a:rPr lang="en-US" sz="1400" i="1">
                <a:solidFill>
                  <a:srgbClr val="000000"/>
                </a:solidFill>
                <a:latin typeface="Arial" panose="020B0604020202020204" pitchFamily="34" charset="0"/>
              </a:rPr>
              <a:t>The very real shortage of qualified, knowledgeable food teachers is affecting  what can be delivered in the classroom and hindering real learning and enjoyment of  this subject.</a:t>
            </a:r>
            <a:endParaRPr lang="en-GB" sz="1400" i="1" u="none" strike="noStrike">
              <a:solidFill>
                <a:srgbClr val="000000"/>
              </a:solidFill>
              <a:effectLst/>
              <a:latin typeface="Arial" panose="020B0604020202020204" pitchFamily="34" charset="0"/>
            </a:endParaRPr>
          </a:p>
        </p:txBody>
      </p:sp>
      <p:sp>
        <p:nvSpPr>
          <p:cNvPr id="6" name="TextBox 5">
            <a:extLst>
              <a:ext uri="{FF2B5EF4-FFF2-40B4-BE49-F238E27FC236}">
                <a16:creationId xmlns:a16="http://schemas.microsoft.com/office/drawing/2014/main" id="{40CC48B7-6CD1-49B7-BDF3-3D6228A1DD92}"/>
              </a:ext>
            </a:extLst>
          </p:cNvPr>
          <p:cNvSpPr txBox="1"/>
          <p:nvPr/>
        </p:nvSpPr>
        <p:spPr>
          <a:xfrm>
            <a:off x="7881157" y="3479909"/>
            <a:ext cx="4213749" cy="738664"/>
          </a:xfrm>
          <a:prstGeom prst="rect">
            <a:avLst/>
          </a:prstGeom>
          <a:noFill/>
        </p:spPr>
        <p:txBody>
          <a:bodyPr wrap="square">
            <a:spAutoFit/>
          </a:bodyPr>
          <a:lstStyle/>
          <a:p>
            <a:pPr algn="ctr"/>
            <a:r>
              <a:rPr lang="en-GB" sz="1400" b="1">
                <a:solidFill>
                  <a:srgbClr val="000000"/>
                </a:solidFill>
                <a:latin typeface="Arial" panose="020B0604020202020204" pitchFamily="34" charset="0"/>
              </a:rPr>
              <a:t>Pupil experience:</a:t>
            </a:r>
          </a:p>
          <a:p>
            <a:pPr algn="ctr"/>
            <a:r>
              <a:rPr lang="en-GB" sz="1400" i="1" u="none" strike="noStrike">
                <a:solidFill>
                  <a:srgbClr val="000000"/>
                </a:solidFill>
                <a:effectLst/>
                <a:latin typeface="Arial" panose="020B0604020202020204" pitchFamily="34" charset="0"/>
              </a:rPr>
              <a:t>“Enhance the pupil experience with visits and speakers”</a:t>
            </a:r>
          </a:p>
        </p:txBody>
      </p:sp>
      <p:sp>
        <p:nvSpPr>
          <p:cNvPr id="7" name="TextBox 6">
            <a:extLst>
              <a:ext uri="{FF2B5EF4-FFF2-40B4-BE49-F238E27FC236}">
                <a16:creationId xmlns:a16="http://schemas.microsoft.com/office/drawing/2014/main" id="{E99B1941-B00D-4F4E-91F8-6D5D13920947}"/>
              </a:ext>
            </a:extLst>
          </p:cNvPr>
          <p:cNvSpPr txBox="1"/>
          <p:nvPr/>
        </p:nvSpPr>
        <p:spPr>
          <a:xfrm>
            <a:off x="7678520" y="5049257"/>
            <a:ext cx="4346047" cy="1169551"/>
          </a:xfrm>
          <a:prstGeom prst="rect">
            <a:avLst/>
          </a:prstGeom>
          <a:noFill/>
        </p:spPr>
        <p:txBody>
          <a:bodyPr wrap="square">
            <a:spAutoFit/>
          </a:bodyPr>
          <a:lstStyle/>
          <a:p>
            <a:pPr algn="ctr"/>
            <a:r>
              <a:rPr lang="en-GB" sz="1400" b="1">
                <a:solidFill>
                  <a:srgbClr val="000000"/>
                </a:solidFill>
                <a:latin typeface="Arial" panose="020B0604020202020204" pitchFamily="34" charset="0"/>
              </a:rPr>
              <a:t>Improve facilities and technology:</a:t>
            </a:r>
          </a:p>
          <a:p>
            <a:pPr algn="ctr"/>
            <a:r>
              <a:rPr lang="en-GB" sz="1400" i="1">
                <a:solidFill>
                  <a:srgbClr val="000000"/>
                </a:solidFill>
                <a:latin typeface="Arial" panose="020B0604020202020204" pitchFamily="34" charset="0"/>
              </a:rPr>
              <a:t>“Food rooms have to be fit for purpose - preparing and cooking food cannot be taught effectively or safely when facilities and equipment are inadequate”</a:t>
            </a:r>
          </a:p>
          <a:p>
            <a:pPr algn="ctr"/>
            <a:endParaRPr lang="en-GB" sz="1400" b="1" u="none" strike="noStrike">
              <a:solidFill>
                <a:srgbClr val="000000"/>
              </a:solidFill>
              <a:effectLst/>
              <a:latin typeface="Arial" panose="020B0604020202020204" pitchFamily="34" charset="0"/>
            </a:endParaRPr>
          </a:p>
        </p:txBody>
      </p:sp>
      <p:sp>
        <p:nvSpPr>
          <p:cNvPr id="8" name="TextBox 7">
            <a:extLst>
              <a:ext uri="{FF2B5EF4-FFF2-40B4-BE49-F238E27FC236}">
                <a16:creationId xmlns:a16="http://schemas.microsoft.com/office/drawing/2014/main" id="{8B787405-85B2-4608-BFB6-E9997D11A9AB}"/>
              </a:ext>
            </a:extLst>
          </p:cNvPr>
          <p:cNvSpPr txBox="1"/>
          <p:nvPr/>
        </p:nvSpPr>
        <p:spPr>
          <a:xfrm>
            <a:off x="7588793" y="1702003"/>
            <a:ext cx="4213749" cy="954107"/>
          </a:xfrm>
          <a:prstGeom prst="rect">
            <a:avLst/>
          </a:prstGeom>
          <a:noFill/>
        </p:spPr>
        <p:txBody>
          <a:bodyPr wrap="square">
            <a:spAutoFit/>
          </a:bodyPr>
          <a:lstStyle/>
          <a:p>
            <a:pPr algn="ctr"/>
            <a:r>
              <a:rPr lang="en-GB" sz="1400" b="1" u="none" strike="noStrike">
                <a:solidFill>
                  <a:srgbClr val="000000"/>
                </a:solidFill>
                <a:effectLst/>
                <a:latin typeface="+mj-lt"/>
              </a:rPr>
              <a:t>Pedagogy and subject </a:t>
            </a:r>
            <a:r>
              <a:rPr lang="en-GB" sz="1400" b="1">
                <a:solidFill>
                  <a:srgbClr val="000000"/>
                </a:solidFill>
                <a:latin typeface="+mj-lt"/>
              </a:rPr>
              <a:t>c</a:t>
            </a:r>
            <a:r>
              <a:rPr lang="en-GB" sz="1400" b="1" u="none" strike="noStrike">
                <a:solidFill>
                  <a:srgbClr val="000000"/>
                </a:solidFill>
                <a:effectLst/>
                <a:latin typeface="+mj-lt"/>
              </a:rPr>
              <a:t>ontent</a:t>
            </a:r>
            <a:r>
              <a:rPr lang="en-GB" sz="1400" b="1">
                <a:solidFill>
                  <a:srgbClr val="000000"/>
                </a:solidFill>
                <a:latin typeface="+mj-lt"/>
              </a:rPr>
              <a:t>:</a:t>
            </a:r>
          </a:p>
          <a:p>
            <a:pPr algn="ctr"/>
            <a:r>
              <a:rPr lang="en-GB" sz="1400" i="1" u="none" strike="noStrike">
                <a:solidFill>
                  <a:srgbClr val="000000"/>
                </a:solidFill>
                <a:effectLst/>
                <a:latin typeface="+mj-lt"/>
              </a:rPr>
              <a:t>“C</a:t>
            </a:r>
            <a:r>
              <a:rPr lang="en-GB" sz="1400" i="1">
                <a:latin typeface="+mj-lt"/>
              </a:rPr>
              <a:t>hanges to curriculum and specifications to meet changes in society and industry”</a:t>
            </a:r>
          </a:p>
          <a:p>
            <a:pPr algn="ctr"/>
            <a:endParaRPr lang="en-GB" sz="1400" b="1" u="none" strike="noStrike">
              <a:solidFill>
                <a:srgbClr val="000000"/>
              </a:solidFill>
              <a:effectLst/>
              <a:latin typeface="Arial" panose="020B0604020202020204" pitchFamily="34" charset="0"/>
            </a:endParaRPr>
          </a:p>
        </p:txBody>
      </p:sp>
      <p:sp>
        <p:nvSpPr>
          <p:cNvPr id="9" name="TextBox 8">
            <a:extLst>
              <a:ext uri="{FF2B5EF4-FFF2-40B4-BE49-F238E27FC236}">
                <a16:creationId xmlns:a16="http://schemas.microsoft.com/office/drawing/2014/main" id="{3EB8BD18-FF8F-4CC0-B271-DEA2CE78695A}"/>
              </a:ext>
            </a:extLst>
          </p:cNvPr>
          <p:cNvSpPr txBox="1"/>
          <p:nvPr/>
        </p:nvSpPr>
        <p:spPr>
          <a:xfrm>
            <a:off x="0" y="3534163"/>
            <a:ext cx="4213749" cy="738664"/>
          </a:xfrm>
          <a:prstGeom prst="rect">
            <a:avLst/>
          </a:prstGeom>
          <a:noFill/>
        </p:spPr>
        <p:txBody>
          <a:bodyPr wrap="square">
            <a:spAutoFit/>
          </a:bodyPr>
          <a:lstStyle/>
          <a:p>
            <a:pPr algn="ctr"/>
            <a:r>
              <a:rPr lang="en-GB" sz="1400" b="1">
                <a:solidFill>
                  <a:srgbClr val="000000"/>
                </a:solidFill>
                <a:latin typeface="Arial" panose="020B0604020202020204" pitchFamily="34" charset="0"/>
              </a:rPr>
              <a:t>Whole school approach:</a:t>
            </a:r>
          </a:p>
          <a:p>
            <a:pPr algn="ctr"/>
            <a:r>
              <a:rPr lang="en-GB" sz="1400" i="1" u="none" strike="noStrike">
                <a:solidFill>
                  <a:srgbClr val="000000"/>
                </a:solidFill>
                <a:effectLst/>
                <a:latin typeface="Arial" panose="020B0604020202020204" pitchFamily="34" charset="0"/>
              </a:rPr>
              <a:t>“Whole school approach to food education throughout all key stages”</a:t>
            </a:r>
          </a:p>
        </p:txBody>
      </p:sp>
      <p:sp>
        <p:nvSpPr>
          <p:cNvPr id="10" name="TextBox 9">
            <a:extLst>
              <a:ext uri="{FF2B5EF4-FFF2-40B4-BE49-F238E27FC236}">
                <a16:creationId xmlns:a16="http://schemas.microsoft.com/office/drawing/2014/main" id="{67E1A773-1BE6-42E1-9786-B9000AA7EB5F}"/>
              </a:ext>
            </a:extLst>
          </p:cNvPr>
          <p:cNvSpPr txBox="1"/>
          <p:nvPr/>
        </p:nvSpPr>
        <p:spPr>
          <a:xfrm>
            <a:off x="37661" y="5131055"/>
            <a:ext cx="4405481" cy="738664"/>
          </a:xfrm>
          <a:prstGeom prst="rect">
            <a:avLst/>
          </a:prstGeom>
          <a:noFill/>
        </p:spPr>
        <p:txBody>
          <a:bodyPr wrap="square">
            <a:spAutoFit/>
          </a:bodyPr>
          <a:lstStyle/>
          <a:p>
            <a:pPr algn="ctr"/>
            <a:r>
              <a:rPr lang="en-GB" sz="1400" b="1">
                <a:latin typeface="+mj-lt"/>
              </a:rPr>
              <a:t>Importance of food and nutrition</a:t>
            </a:r>
            <a:r>
              <a:rPr lang="en-GB" sz="1400" b="1">
                <a:solidFill>
                  <a:srgbClr val="000000"/>
                </a:solidFill>
                <a:latin typeface="Arial" panose="020B0604020202020204" pitchFamily="34" charset="0"/>
              </a:rPr>
              <a:t>:</a:t>
            </a:r>
          </a:p>
          <a:p>
            <a:pPr algn="ctr"/>
            <a:r>
              <a:rPr lang="en-GB" sz="1400" i="1">
                <a:solidFill>
                  <a:srgbClr val="000000"/>
                </a:solidFill>
                <a:latin typeface="Arial" panose="020B0604020202020204" pitchFamily="34" charset="0"/>
              </a:rPr>
              <a:t>“Raising profile of this subject to our pupils and SLT particularly curriculum and timetable planners”</a:t>
            </a:r>
            <a:endParaRPr lang="en-GB" sz="1400" i="1" u="none" strike="noStrike">
              <a:solidFill>
                <a:srgbClr val="000000"/>
              </a:solidFill>
              <a:effectLst/>
              <a:latin typeface="Arial" panose="020B0604020202020204" pitchFamily="34" charset="0"/>
            </a:endParaRPr>
          </a:p>
        </p:txBody>
      </p:sp>
      <p:sp>
        <p:nvSpPr>
          <p:cNvPr id="11" name="TextBox 10">
            <a:extLst>
              <a:ext uri="{FF2B5EF4-FFF2-40B4-BE49-F238E27FC236}">
                <a16:creationId xmlns:a16="http://schemas.microsoft.com/office/drawing/2014/main" id="{DB509048-3EF1-4722-89BE-6164BA347C92}"/>
              </a:ext>
            </a:extLst>
          </p:cNvPr>
          <p:cNvSpPr txBox="1"/>
          <p:nvPr/>
        </p:nvSpPr>
        <p:spPr>
          <a:xfrm>
            <a:off x="3901046" y="4393381"/>
            <a:ext cx="4405481" cy="738664"/>
          </a:xfrm>
          <a:prstGeom prst="rect">
            <a:avLst/>
          </a:prstGeom>
          <a:noFill/>
        </p:spPr>
        <p:txBody>
          <a:bodyPr wrap="square">
            <a:spAutoFit/>
          </a:bodyPr>
          <a:lstStyle/>
          <a:p>
            <a:pPr algn="ctr"/>
            <a:r>
              <a:rPr lang="en-GB" sz="1400" b="1">
                <a:latin typeface="+mj-lt"/>
              </a:rPr>
              <a:t>Class size and lesson length</a:t>
            </a:r>
            <a:r>
              <a:rPr lang="en-GB" sz="1400" b="1">
                <a:solidFill>
                  <a:srgbClr val="000000"/>
                </a:solidFill>
                <a:latin typeface="Arial" panose="020B0604020202020204" pitchFamily="34" charset="0"/>
              </a:rPr>
              <a:t>:</a:t>
            </a:r>
          </a:p>
          <a:p>
            <a:pPr algn="ctr"/>
            <a:r>
              <a:rPr lang="en-GB" sz="1400" i="1">
                <a:latin typeface="+mj-lt"/>
              </a:rPr>
              <a:t>“Smaller class sizes and longer lessons need to be made mandatory”</a:t>
            </a:r>
          </a:p>
        </p:txBody>
      </p:sp>
      <p:sp>
        <p:nvSpPr>
          <p:cNvPr id="12" name="TextBox 11">
            <a:extLst>
              <a:ext uri="{FF2B5EF4-FFF2-40B4-BE49-F238E27FC236}">
                <a16:creationId xmlns:a16="http://schemas.microsoft.com/office/drawing/2014/main" id="{81B891C4-24F4-45EE-AD07-37FC28ECAD34}"/>
              </a:ext>
            </a:extLst>
          </p:cNvPr>
          <p:cNvSpPr txBox="1"/>
          <p:nvPr/>
        </p:nvSpPr>
        <p:spPr>
          <a:xfrm>
            <a:off x="3985229" y="2566669"/>
            <a:ext cx="4213749" cy="1169551"/>
          </a:xfrm>
          <a:prstGeom prst="rect">
            <a:avLst/>
          </a:prstGeom>
          <a:noFill/>
        </p:spPr>
        <p:txBody>
          <a:bodyPr wrap="square">
            <a:spAutoFit/>
          </a:bodyPr>
          <a:lstStyle/>
          <a:p>
            <a:pPr algn="ctr"/>
            <a:r>
              <a:rPr lang="en-GB" sz="1400" b="1">
                <a:solidFill>
                  <a:srgbClr val="000000"/>
                </a:solidFill>
                <a:latin typeface="Arial" panose="020B0604020202020204" pitchFamily="34" charset="0"/>
              </a:rPr>
              <a:t>Funding:</a:t>
            </a:r>
          </a:p>
          <a:p>
            <a:pPr algn="ctr"/>
            <a:r>
              <a:rPr lang="en-GB" sz="1400" i="1">
                <a:solidFill>
                  <a:srgbClr val="000000"/>
                </a:solidFill>
                <a:latin typeface="Arial" panose="020B0604020202020204" pitchFamily="34" charset="0"/>
              </a:rPr>
              <a:t>“Investment in rooms and equipment to show the subject is valued”</a:t>
            </a:r>
          </a:p>
          <a:p>
            <a:pPr algn="ctr"/>
            <a:r>
              <a:rPr lang="en-GB" sz="1400" i="1">
                <a:solidFill>
                  <a:srgbClr val="000000"/>
                </a:solidFill>
                <a:latin typeface="Arial" panose="020B0604020202020204" pitchFamily="34" charset="0"/>
              </a:rPr>
              <a:t>“</a:t>
            </a:r>
            <a:r>
              <a:rPr lang="en-GB" sz="1400">
                <a:solidFill>
                  <a:srgbClr val="000000"/>
                </a:solidFill>
                <a:latin typeface="Arial" panose="020B0604020202020204" pitchFamily="34" charset="0"/>
              </a:rPr>
              <a:t>Ingredients</a:t>
            </a:r>
            <a:r>
              <a:rPr lang="en-GB" sz="1400" i="1">
                <a:solidFill>
                  <a:srgbClr val="000000"/>
                </a:solidFill>
                <a:latin typeface="Arial" panose="020B0604020202020204" pitchFamily="34" charset="0"/>
              </a:rPr>
              <a:t> need to be funded by the government / education dept.”</a:t>
            </a:r>
          </a:p>
        </p:txBody>
      </p:sp>
    </p:spTree>
    <p:extLst>
      <p:ext uri="{BB962C8B-B14F-4D97-AF65-F5344CB8AC3E}">
        <p14:creationId xmlns:p14="http://schemas.microsoft.com/office/powerpoint/2010/main" val="3708955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62A7-4BAE-4EF9-9F19-531AE62B800B}"/>
              </a:ext>
            </a:extLst>
          </p:cNvPr>
          <p:cNvSpPr>
            <a:spLocks noGrp="1"/>
          </p:cNvSpPr>
          <p:nvPr>
            <p:ph type="ctrTitle"/>
          </p:nvPr>
        </p:nvSpPr>
        <p:spPr/>
        <p:txBody>
          <a:bodyPr/>
          <a:lstStyle/>
          <a:p>
            <a:r>
              <a:rPr lang="en-GB"/>
              <a:t>Summary</a:t>
            </a:r>
          </a:p>
        </p:txBody>
      </p:sp>
      <p:sp>
        <p:nvSpPr>
          <p:cNvPr id="4" name="Text Placeholder 3">
            <a:extLst>
              <a:ext uri="{FF2B5EF4-FFF2-40B4-BE49-F238E27FC236}">
                <a16:creationId xmlns:a16="http://schemas.microsoft.com/office/drawing/2014/main" id="{47EE8DD1-94FE-42DA-81C3-D6C54B7B7E2A}"/>
              </a:ext>
            </a:extLst>
          </p:cNvPr>
          <p:cNvSpPr>
            <a:spLocks noGrp="1"/>
          </p:cNvSpPr>
          <p:nvPr>
            <p:ph type="body" sz="quarter" idx="11"/>
          </p:nvPr>
        </p:nvSpPr>
        <p:spPr>
          <a:xfrm>
            <a:off x="285750" y="1328370"/>
            <a:ext cx="11715750" cy="4996230"/>
          </a:xfrm>
        </p:spPr>
        <p:txBody>
          <a:bodyPr>
            <a:normAutofit fontScale="92500"/>
          </a:bodyPr>
          <a:lstStyle/>
          <a:p>
            <a:pPr>
              <a:lnSpc>
                <a:spcPct val="107000"/>
              </a:lnSpc>
              <a:spcAft>
                <a:spcPts val="800"/>
              </a:spcAft>
            </a:pPr>
            <a:r>
              <a:rPr lang="en-GB" sz="2500" b="1">
                <a:effectLst/>
                <a:latin typeface="Arial" panose="020B0604020202020204" pitchFamily="34" charset="0"/>
                <a:ea typeface="Calibri" panose="020F0502020204030204" pitchFamily="34" charset="0"/>
                <a:cs typeface="Times New Roman" panose="02020603050405020304" pitchFamily="18" charset="0"/>
              </a:rPr>
              <a:t>Key </a:t>
            </a:r>
            <a:r>
              <a:rPr lang="en-GB" sz="2700" b="1">
                <a:effectLst/>
                <a:latin typeface="Arial" panose="020B0604020202020204" pitchFamily="34" charset="0"/>
                <a:ea typeface="Calibri" panose="020F0502020204030204" pitchFamily="34" charset="0"/>
                <a:cs typeface="Times New Roman" panose="02020603050405020304" pitchFamily="18" charset="0"/>
              </a:rPr>
              <a:t>findings</a:t>
            </a:r>
            <a:r>
              <a:rPr lang="en-GB" sz="2500" b="1">
                <a:effectLst/>
                <a:latin typeface="Arial" panose="020B0604020202020204" pitchFamily="34" charset="0"/>
                <a:ea typeface="Calibri" panose="020F0502020204030204" pitchFamily="34" charset="0"/>
                <a:cs typeface="Times New Roman" panose="02020603050405020304" pitchFamily="18" charset="0"/>
              </a:rPr>
              <a:t> - Pupils</a:t>
            </a:r>
            <a:endParaRPr lang="en-GB" sz="250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200">
                <a:effectLst/>
                <a:latin typeface="Arial" panose="020B0604020202020204" pitchFamily="34" charset="0"/>
                <a:ea typeface="Calibri" panose="020F0502020204030204" pitchFamily="34" charset="0"/>
                <a:cs typeface="Times New Roman" panose="02020603050405020304" pitchFamily="18" charset="0"/>
              </a:rPr>
              <a:t>229 teachers responded </a:t>
            </a:r>
            <a:r>
              <a:rPr lang="en-GB" sz="2200" b="0">
                <a:effectLst/>
                <a:latin typeface="Arial" panose="020B0604020202020204" pitchFamily="34" charset="0"/>
                <a:ea typeface="Calibri" panose="020F0502020204030204" pitchFamily="34" charset="0"/>
                <a:cs typeface="Times New Roman" panose="02020603050405020304" pitchFamily="18" charset="0"/>
              </a:rPr>
              <a:t>– this potentially represents a large number of schools/classrooms. However, </a:t>
            </a:r>
            <a:r>
              <a:rPr lang="en-GB" sz="2200">
                <a:effectLst/>
                <a:latin typeface="Arial" panose="020B0604020202020204" pitchFamily="34" charset="0"/>
                <a:ea typeface="Calibri" panose="020F0502020204030204" pitchFamily="34" charset="0"/>
                <a:cs typeface="Times New Roman" panose="02020603050405020304" pitchFamily="18" charset="0"/>
              </a:rPr>
              <a:t>only 213 pupils responded </a:t>
            </a:r>
            <a:r>
              <a:rPr lang="en-GB" sz="2200" b="0">
                <a:effectLst/>
                <a:latin typeface="Arial" panose="020B0604020202020204" pitchFamily="34" charset="0"/>
                <a:ea typeface="Calibri" panose="020F0502020204030204" pitchFamily="34" charset="0"/>
                <a:cs typeface="Times New Roman" panose="02020603050405020304" pitchFamily="18" charset="0"/>
              </a:rPr>
              <a:t>to the pupil survey. This number is smaller than is ideal, as there could be a large number of pupils per classroom, meaning few schools are represented.</a:t>
            </a:r>
          </a:p>
          <a:p>
            <a:pPr marL="285750" indent="-285750">
              <a:lnSpc>
                <a:spcPct val="107000"/>
              </a:lnSpc>
              <a:spcAft>
                <a:spcPts val="800"/>
              </a:spcAft>
              <a:buFont typeface="Arial" panose="020B0604020202020204" pitchFamily="34" charset="0"/>
              <a:buChar char="•"/>
            </a:pPr>
            <a:r>
              <a:rPr lang="en-GB" sz="2200">
                <a:effectLst/>
                <a:latin typeface="Arial" panose="020B0604020202020204" pitchFamily="34" charset="0"/>
                <a:ea typeface="Calibri" panose="020F0502020204030204" pitchFamily="34" charset="0"/>
                <a:cs typeface="Times New Roman" panose="02020603050405020304" pitchFamily="18" charset="0"/>
              </a:rPr>
              <a:t>Most pupils were younger teenagers</a:t>
            </a:r>
            <a:r>
              <a:rPr lang="en-GB" sz="2200" b="0">
                <a:effectLst/>
                <a:latin typeface="Arial" panose="020B0604020202020204" pitchFamily="34" charset="0"/>
                <a:ea typeface="Calibri" panose="020F0502020204030204" pitchFamily="34" charset="0"/>
                <a:cs typeface="Times New Roman" panose="02020603050405020304" pitchFamily="18" charset="0"/>
              </a:rPr>
              <a:t>, between 13-15 years, with a small number of 16-18 year olds. </a:t>
            </a:r>
            <a:r>
              <a:rPr lang="en-GB" sz="2200">
                <a:effectLst/>
                <a:latin typeface="Arial" panose="020B0604020202020204" pitchFamily="34" charset="0"/>
                <a:ea typeface="Calibri" panose="020F0502020204030204" pitchFamily="34" charset="0"/>
                <a:cs typeface="Times New Roman" panose="02020603050405020304" pitchFamily="18" charset="0"/>
              </a:rPr>
              <a:t>The majority were from England</a:t>
            </a:r>
            <a:r>
              <a:rPr lang="en-GB" sz="2200" b="0">
                <a:effectLst/>
                <a:latin typeface="Arial" panose="020B0604020202020204" pitchFamily="34" charset="0"/>
                <a:ea typeface="Calibri" panose="020F0502020204030204" pitchFamily="34" charset="0"/>
                <a:cs typeface="Times New Roman" panose="02020603050405020304" pitchFamily="18" charset="0"/>
              </a:rPr>
              <a:t>, with Wales being the least represented area.</a:t>
            </a:r>
          </a:p>
          <a:p>
            <a:pPr marL="285750" indent="-285750">
              <a:lnSpc>
                <a:spcPct val="107000"/>
              </a:lnSpc>
              <a:spcAft>
                <a:spcPts val="800"/>
              </a:spcAft>
              <a:buFont typeface="Arial" panose="020B0604020202020204" pitchFamily="34" charset="0"/>
              <a:buChar char="•"/>
            </a:pPr>
            <a:r>
              <a:rPr lang="en-GB" sz="2200">
                <a:effectLst/>
                <a:latin typeface="Arial" panose="020B0604020202020204" pitchFamily="34" charset="0"/>
                <a:ea typeface="Calibri" panose="020F0502020204030204" pitchFamily="34" charset="0"/>
                <a:cs typeface="Times New Roman" panose="02020603050405020304" pitchFamily="18" charset="0"/>
              </a:rPr>
              <a:t>Most pupils rated their learning experience as ‘good’ or ‘very good’ </a:t>
            </a:r>
            <a:r>
              <a:rPr lang="en-GB" sz="2200" b="0">
                <a:effectLst/>
                <a:latin typeface="Arial" panose="020B0604020202020204" pitchFamily="34" charset="0"/>
                <a:ea typeface="Calibri" panose="020F0502020204030204" pitchFamily="34" charset="0"/>
                <a:cs typeface="Times New Roman" panose="02020603050405020304" pitchFamily="18" charset="0"/>
              </a:rPr>
              <a:t>and pointed to enjoyable </a:t>
            </a:r>
            <a:r>
              <a:rPr lang="en-GB" sz="2200" b="0" err="1">
                <a:effectLst/>
                <a:latin typeface="Arial" panose="020B0604020202020204" pitchFamily="34" charset="0"/>
                <a:ea typeface="Calibri" panose="020F0502020204030204" pitchFamily="34" charset="0"/>
                <a:cs typeface="Times New Roman" panose="02020603050405020304" pitchFamily="18" charset="0"/>
              </a:rPr>
              <a:t>practicals</a:t>
            </a:r>
            <a:r>
              <a:rPr lang="en-GB" sz="2200" b="0">
                <a:effectLst/>
                <a:latin typeface="Arial" panose="020B0604020202020204" pitchFamily="34" charset="0"/>
                <a:ea typeface="Calibri" panose="020F0502020204030204" pitchFamily="34" charset="0"/>
                <a:cs typeface="Times New Roman" panose="02020603050405020304" pitchFamily="18" charset="0"/>
              </a:rPr>
              <a:t> and high-quality teaching as the main reasons for this. </a:t>
            </a:r>
            <a:r>
              <a:rPr lang="en-GB" sz="2200">
                <a:effectLst/>
                <a:latin typeface="Arial" panose="020B0604020202020204" pitchFamily="34" charset="0"/>
                <a:ea typeface="Calibri" panose="020F0502020204030204" pitchFamily="34" charset="0"/>
                <a:cs typeface="Times New Roman" panose="02020603050405020304" pitchFamily="18" charset="0"/>
              </a:rPr>
              <a:t>Words commonly used to describe their learning experience included: fun, interesting, educational, informative and exciting</a:t>
            </a:r>
            <a:r>
              <a:rPr lang="en-GB" sz="2200" b="0">
                <a:effectLst/>
                <a:latin typeface="Arial" panose="020B0604020202020204" pitchFamily="34" charset="0"/>
                <a:ea typeface="Calibri" panose="020F0502020204030204" pitchFamily="34" charset="0"/>
                <a:cs typeface="Times New Roman" panose="02020603050405020304" pitchFamily="18" charset="0"/>
              </a:rPr>
              <a:t>. When broken down further, more pupils rated ‘where food comes from’ as fair (when compared to nutrition information and cooking). This is reflected in later questions and indicates that at least in some classrooms there could be more focus on provenance. </a:t>
            </a:r>
          </a:p>
        </p:txBody>
      </p:sp>
    </p:spTree>
    <p:extLst>
      <p:ext uri="{BB962C8B-B14F-4D97-AF65-F5344CB8AC3E}">
        <p14:creationId xmlns:p14="http://schemas.microsoft.com/office/powerpoint/2010/main" val="2898000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62A7-4BAE-4EF9-9F19-531AE62B800B}"/>
              </a:ext>
            </a:extLst>
          </p:cNvPr>
          <p:cNvSpPr>
            <a:spLocks noGrp="1"/>
          </p:cNvSpPr>
          <p:nvPr>
            <p:ph type="ctrTitle"/>
          </p:nvPr>
        </p:nvSpPr>
        <p:spPr/>
        <p:txBody>
          <a:bodyPr/>
          <a:lstStyle/>
          <a:p>
            <a:r>
              <a:rPr lang="en-GB"/>
              <a:t>Summary</a:t>
            </a:r>
          </a:p>
        </p:txBody>
      </p:sp>
      <p:sp>
        <p:nvSpPr>
          <p:cNvPr id="4" name="Text Placeholder 3">
            <a:extLst>
              <a:ext uri="{FF2B5EF4-FFF2-40B4-BE49-F238E27FC236}">
                <a16:creationId xmlns:a16="http://schemas.microsoft.com/office/drawing/2014/main" id="{47EE8DD1-94FE-42DA-81C3-D6C54B7B7E2A}"/>
              </a:ext>
            </a:extLst>
          </p:cNvPr>
          <p:cNvSpPr>
            <a:spLocks noGrp="1"/>
          </p:cNvSpPr>
          <p:nvPr>
            <p:ph type="body" sz="quarter" idx="11"/>
          </p:nvPr>
        </p:nvSpPr>
        <p:spPr>
          <a:xfrm>
            <a:off x="285750" y="1328370"/>
            <a:ext cx="11715750" cy="4914776"/>
          </a:xfrm>
        </p:spPr>
        <p:txBody>
          <a:bodyPr>
            <a:normAutofit fontScale="77500" lnSpcReduction="20000"/>
          </a:bodyPr>
          <a:lstStyle/>
          <a:p>
            <a:pPr>
              <a:lnSpc>
                <a:spcPct val="107000"/>
              </a:lnSpc>
              <a:spcAft>
                <a:spcPts val="800"/>
              </a:spcAft>
            </a:pPr>
            <a:r>
              <a:rPr lang="en-GB" sz="3200" b="1">
                <a:effectLst/>
                <a:latin typeface="Arial" panose="020B0604020202020204" pitchFamily="34" charset="0"/>
                <a:ea typeface="Calibri" panose="020F0502020204030204" pitchFamily="34" charset="0"/>
                <a:cs typeface="Times New Roman" panose="02020603050405020304" pitchFamily="18" charset="0"/>
              </a:rPr>
              <a:t>Key findings - Pupils</a:t>
            </a:r>
            <a:endParaRPr lang="en-GB" sz="320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300" b="0">
                <a:effectLst/>
                <a:latin typeface="Arial" panose="020B0604020202020204" pitchFamily="34" charset="0"/>
                <a:ea typeface="Calibri" panose="020F0502020204030204" pitchFamily="34" charset="0"/>
                <a:cs typeface="Times New Roman" panose="02020603050405020304" pitchFamily="18" charset="0"/>
              </a:rPr>
              <a:t>A few pupils scored lower for cooking, this was mainly because of COVID restrictions, that limited opportunities for practical lessons. </a:t>
            </a:r>
            <a:r>
              <a:rPr lang="en-GB" sz="2300">
                <a:effectLst/>
                <a:latin typeface="Arial" panose="020B0604020202020204" pitchFamily="34" charset="0"/>
                <a:ea typeface="Calibri" panose="020F0502020204030204" pitchFamily="34" charset="0"/>
                <a:cs typeface="Times New Roman" panose="02020603050405020304" pitchFamily="18" charset="0"/>
              </a:rPr>
              <a:t>Over half of pupils said they did less, much less or no cooking at all, due to COVID.</a:t>
            </a:r>
          </a:p>
          <a:p>
            <a:pPr marL="285750" indent="-285750">
              <a:lnSpc>
                <a:spcPct val="107000"/>
              </a:lnSpc>
              <a:spcAft>
                <a:spcPts val="800"/>
              </a:spcAft>
              <a:buFont typeface="Arial" panose="020B0604020202020204" pitchFamily="34" charset="0"/>
              <a:buChar char="•"/>
            </a:pPr>
            <a:r>
              <a:rPr lang="en-GB" sz="2300" b="0">
                <a:effectLst/>
                <a:latin typeface="Arial" panose="020B0604020202020204" pitchFamily="34" charset="0"/>
                <a:ea typeface="Calibri" panose="020F0502020204030204" pitchFamily="34" charset="0"/>
                <a:cs typeface="Times New Roman" panose="02020603050405020304" pitchFamily="18" charset="0"/>
              </a:rPr>
              <a:t>In general, pupils consistently enjoyed and asked for more practical cooking sessions. When asked to rate different skills typically learned from practical cooking sessions, </a:t>
            </a:r>
            <a:r>
              <a:rPr lang="en-GB" sz="2300">
                <a:effectLst/>
                <a:latin typeface="Arial" panose="020B0604020202020204" pitchFamily="34" charset="0"/>
                <a:ea typeface="Calibri" panose="020F0502020204030204" pitchFamily="34" charset="0"/>
                <a:cs typeface="Times New Roman" panose="02020603050405020304" pitchFamily="18" charset="0"/>
              </a:rPr>
              <a:t>pupils indicated that the areas where some may lack knowledge revolve around food provenance and cooking savoury dishes and main meals. </a:t>
            </a:r>
            <a:r>
              <a:rPr lang="en-GB" sz="2300" b="0">
                <a:effectLst/>
                <a:latin typeface="Arial" panose="020B0604020202020204" pitchFamily="34" charset="0"/>
                <a:ea typeface="Calibri" panose="020F0502020204030204" pitchFamily="34" charset="0"/>
                <a:cs typeface="Times New Roman" panose="02020603050405020304" pitchFamily="18" charset="0"/>
              </a:rPr>
              <a:t>Healthy eating knowledge and basic food skills (e.g. knife skills) were rated more highly.</a:t>
            </a:r>
          </a:p>
          <a:p>
            <a:pPr marL="285750" indent="-285750">
              <a:lnSpc>
                <a:spcPct val="107000"/>
              </a:lnSpc>
              <a:spcAft>
                <a:spcPts val="800"/>
              </a:spcAft>
              <a:buFont typeface="Arial" panose="020B0604020202020204" pitchFamily="34" charset="0"/>
              <a:buChar char="•"/>
            </a:pPr>
            <a:r>
              <a:rPr lang="en-GB" sz="2300" b="0">
                <a:effectLst/>
                <a:latin typeface="Arial" panose="020B0604020202020204" pitchFamily="34" charset="0"/>
                <a:ea typeface="Calibri" panose="020F0502020204030204" pitchFamily="34" charset="0"/>
                <a:cs typeface="Times New Roman" panose="02020603050405020304" pitchFamily="18" charset="0"/>
              </a:rPr>
              <a:t>When asked what pupils would like to be taught in addition to their current materials and lessons, 47% indicated that they either did not require anything additional, or were unsure. Of those that indicated they would like something new, many asked for </a:t>
            </a:r>
            <a:r>
              <a:rPr lang="en-GB" sz="2300">
                <a:effectLst/>
                <a:latin typeface="Arial" panose="020B0604020202020204" pitchFamily="34" charset="0"/>
                <a:ea typeface="Calibri" panose="020F0502020204030204" pitchFamily="34" charset="0"/>
                <a:cs typeface="Times New Roman" panose="02020603050405020304" pitchFamily="18" charset="0"/>
              </a:rPr>
              <a:t>more practical sessions, a greater focus on baking, a wider variety of recipes and additional nutrition and food science information</a:t>
            </a:r>
            <a:r>
              <a:rPr lang="en-GB" sz="2300" b="0">
                <a:effectLst/>
                <a:latin typeface="Arial" panose="020B060402020202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en-GB" sz="2300">
                <a:effectLst/>
                <a:latin typeface="Arial" panose="020B0604020202020204" pitchFamily="34" charset="0"/>
                <a:ea typeface="Calibri" panose="020F0502020204030204" pitchFamily="34" charset="0"/>
                <a:cs typeface="Times New Roman" panose="02020603050405020304" pitchFamily="18" charset="0"/>
              </a:rPr>
              <a:t>Pupils were asked about foods they typically cooked in schools </a:t>
            </a:r>
            <a:r>
              <a:rPr lang="en-GB" sz="2300" b="0">
                <a:effectLst/>
                <a:latin typeface="Arial" panose="020B0604020202020204" pitchFamily="34" charset="0"/>
                <a:ea typeface="Calibri" panose="020F0502020204030204" pitchFamily="34" charset="0"/>
                <a:cs typeface="Times New Roman" panose="02020603050405020304" pitchFamily="18" charset="0"/>
              </a:rPr>
              <a:t>and those that they would like to cook. Some foods were asked for significantly more than they had been provided. For example, pasta dishes, Indian dishes, savoury pies, seafood, red meat and pastry.</a:t>
            </a:r>
          </a:p>
        </p:txBody>
      </p:sp>
    </p:spTree>
    <p:extLst>
      <p:ext uri="{BB962C8B-B14F-4D97-AF65-F5344CB8AC3E}">
        <p14:creationId xmlns:p14="http://schemas.microsoft.com/office/powerpoint/2010/main" val="873391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62A7-4BAE-4EF9-9F19-531AE62B800B}"/>
              </a:ext>
            </a:extLst>
          </p:cNvPr>
          <p:cNvSpPr>
            <a:spLocks noGrp="1"/>
          </p:cNvSpPr>
          <p:nvPr>
            <p:ph type="ctrTitle"/>
          </p:nvPr>
        </p:nvSpPr>
        <p:spPr/>
        <p:txBody>
          <a:bodyPr/>
          <a:lstStyle/>
          <a:p>
            <a:r>
              <a:rPr lang="en-GB"/>
              <a:t>Summary</a:t>
            </a:r>
          </a:p>
        </p:txBody>
      </p:sp>
      <p:sp>
        <p:nvSpPr>
          <p:cNvPr id="6" name="Text Placeholder 3">
            <a:extLst>
              <a:ext uri="{FF2B5EF4-FFF2-40B4-BE49-F238E27FC236}">
                <a16:creationId xmlns:a16="http://schemas.microsoft.com/office/drawing/2014/main" id="{43631A43-99CB-4E47-B53B-78465E1DDA5B}"/>
              </a:ext>
            </a:extLst>
          </p:cNvPr>
          <p:cNvSpPr txBox="1">
            <a:spLocks/>
          </p:cNvSpPr>
          <p:nvPr/>
        </p:nvSpPr>
        <p:spPr>
          <a:xfrm>
            <a:off x="295275" y="1430428"/>
            <a:ext cx="11715750" cy="4996230"/>
          </a:xfrm>
          <a:prstGeom prst="rect">
            <a:avLst/>
          </a:prstGeom>
        </p:spPr>
        <p:txBody>
          <a:bodyPr vert="horz" lIns="91440" tIns="45720" rIns="91440" bIns="45720" rtlCol="0">
            <a:normAutofit/>
          </a:bodyPr>
          <a:lstStyle>
            <a:lvl1pPr marL="11113" indent="-11113" algn="l" defTabSz="914400" rtl="0" eaLnBrk="1" latinLnBrk="0" hangingPunct="1">
              <a:lnSpc>
                <a:spcPct val="90000"/>
              </a:lnSpc>
              <a:spcBef>
                <a:spcPts val="1000"/>
              </a:spcBef>
              <a:buFont typeface="Arial" panose="020B0604020202020204" pitchFamily="34" charset="0"/>
              <a:buNone/>
              <a:tabLst/>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sz="2500">
                <a:ea typeface="Calibri" panose="020F0502020204030204" pitchFamily="34" charset="0"/>
                <a:cs typeface="Times New Roman" panose="02020603050405020304" pitchFamily="18" charset="0"/>
              </a:rPr>
              <a:t>Key findings - Teachers</a:t>
            </a:r>
          </a:p>
          <a:p>
            <a:pPr marL="285750" indent="-285750">
              <a:lnSpc>
                <a:spcPct val="107000"/>
              </a:lnSpc>
              <a:spcAft>
                <a:spcPts val="800"/>
              </a:spcAft>
              <a:buFont typeface="Arial" panose="020B0604020202020204" pitchFamily="34" charset="0"/>
              <a:buChar char="•"/>
            </a:pPr>
            <a:r>
              <a:rPr lang="en-GB" sz="1800" b="0">
                <a:effectLst/>
                <a:latin typeface="Arial" panose="020B0604020202020204" pitchFamily="34" charset="0"/>
                <a:ea typeface="Calibri" panose="020F0502020204030204" pitchFamily="34" charset="0"/>
                <a:cs typeface="Times New Roman" panose="02020603050405020304" pitchFamily="18" charset="0"/>
              </a:rPr>
              <a:t>When asked whether </a:t>
            </a:r>
            <a:r>
              <a:rPr lang="en-GB" sz="1800">
                <a:effectLst/>
                <a:latin typeface="Arial" panose="020B0604020202020204" pitchFamily="34" charset="0"/>
                <a:ea typeface="Calibri" panose="020F0502020204030204" pitchFamily="34" charset="0"/>
                <a:cs typeface="Times New Roman" panose="02020603050405020304" pitchFamily="18" charset="0"/>
              </a:rPr>
              <a:t>pupils were engaged in their education</a:t>
            </a:r>
            <a:r>
              <a:rPr lang="en-GB" sz="1800" b="0">
                <a:effectLst/>
                <a:latin typeface="Arial" panose="020B0604020202020204" pitchFamily="34" charset="0"/>
                <a:ea typeface="Calibri" panose="020F0502020204030204" pitchFamily="34" charset="0"/>
                <a:cs typeface="Times New Roman" panose="02020603050405020304" pitchFamily="18" charset="0"/>
              </a:rPr>
              <a:t>, the vast majority of teachers agreed. However, when asked </a:t>
            </a:r>
            <a:r>
              <a:rPr lang="en-GB" sz="1800">
                <a:effectLst/>
                <a:latin typeface="Arial" panose="020B0604020202020204" pitchFamily="34" charset="0"/>
                <a:ea typeface="Calibri" panose="020F0502020204030204" pitchFamily="34" charset="0"/>
                <a:cs typeface="Times New Roman" panose="02020603050405020304" pitchFamily="18" charset="0"/>
              </a:rPr>
              <a:t>whether parents were fully engaged, a larger proportion disagreed</a:t>
            </a:r>
            <a:r>
              <a:rPr lang="en-GB" sz="1800" b="0">
                <a:effectLst/>
                <a:latin typeface="Arial" panose="020B0604020202020204" pitchFamily="34" charset="0"/>
                <a:ea typeface="Calibri" panose="020F0502020204030204" pitchFamily="34" charset="0"/>
                <a:cs typeface="Times New Roman" panose="02020603050405020304" pitchFamily="18" charset="0"/>
              </a:rPr>
              <a:t>, meaning this may be an important area of focus. Additionally, a small group of teachers felt that they were receiving inadequate support from the SLT in their school, although most did not feel this way.</a:t>
            </a:r>
          </a:p>
          <a:p>
            <a:pPr marL="285750" indent="-285750">
              <a:lnSpc>
                <a:spcPct val="107000"/>
              </a:lnSpc>
              <a:spcAft>
                <a:spcPts val="800"/>
              </a:spcAft>
              <a:buFont typeface="Arial" panose="020B0604020202020204" pitchFamily="34" charset="0"/>
              <a:buChar char="•"/>
            </a:pPr>
            <a:r>
              <a:rPr lang="en-GB" sz="1800" b="0">
                <a:effectLst/>
                <a:latin typeface="Arial" panose="020B0604020202020204" pitchFamily="34" charset="0"/>
                <a:ea typeface="Calibri" panose="020F0502020204030204" pitchFamily="34" charset="0"/>
                <a:cs typeface="Times New Roman" panose="02020603050405020304" pitchFamily="18" charset="0"/>
              </a:rPr>
              <a:t>Teachers were asked what they might expect to see in a</a:t>
            </a:r>
            <a:r>
              <a:rPr lang="en-GB" sz="1800">
                <a:effectLst/>
                <a:latin typeface="Arial" panose="020B0604020202020204" pitchFamily="34" charset="0"/>
                <a:ea typeface="Calibri" panose="020F0502020204030204" pitchFamily="34" charset="0"/>
                <a:cs typeface="Times New Roman" panose="02020603050405020304" pitchFamily="18" charset="0"/>
              </a:rPr>
              <a:t> food lesson in 10 years time</a:t>
            </a:r>
            <a:r>
              <a:rPr lang="en-GB" sz="1800" b="0">
                <a:effectLst/>
                <a:latin typeface="Arial" panose="020B0604020202020204" pitchFamily="34" charset="0"/>
                <a:ea typeface="Calibri" panose="020F0502020204030204" pitchFamily="34" charset="0"/>
                <a:cs typeface="Times New Roman" panose="02020603050405020304" pitchFamily="18" charset="0"/>
              </a:rPr>
              <a:t>. Answers included: more </a:t>
            </a:r>
            <a:r>
              <a:rPr lang="en-GB" sz="1800">
                <a:effectLst/>
                <a:latin typeface="Arial" panose="020B0604020202020204" pitchFamily="34" charset="0"/>
                <a:ea typeface="Calibri" panose="020F0502020204030204" pitchFamily="34" charset="0"/>
                <a:cs typeface="Times New Roman" panose="02020603050405020304" pitchFamily="18" charset="0"/>
              </a:rPr>
              <a:t>advanced technology and equipment, an increased focus on sustainable practices, additional funding and support for ingredients and a more diverse range of recipes and options, including more plant-based recipes and culturally diverse recipes.</a:t>
            </a:r>
          </a:p>
        </p:txBody>
      </p:sp>
    </p:spTree>
    <p:extLst>
      <p:ext uri="{BB962C8B-B14F-4D97-AF65-F5344CB8AC3E}">
        <p14:creationId xmlns:p14="http://schemas.microsoft.com/office/powerpoint/2010/main" val="304080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62A7-4BAE-4EF9-9F19-531AE62B800B}"/>
              </a:ext>
            </a:extLst>
          </p:cNvPr>
          <p:cNvSpPr>
            <a:spLocks noGrp="1"/>
          </p:cNvSpPr>
          <p:nvPr>
            <p:ph type="ctrTitle"/>
          </p:nvPr>
        </p:nvSpPr>
        <p:spPr/>
        <p:txBody>
          <a:bodyPr/>
          <a:lstStyle/>
          <a:p>
            <a:r>
              <a:rPr lang="en-GB"/>
              <a:t>Summary</a:t>
            </a:r>
          </a:p>
        </p:txBody>
      </p:sp>
      <p:sp>
        <p:nvSpPr>
          <p:cNvPr id="6" name="Text Placeholder 3">
            <a:extLst>
              <a:ext uri="{FF2B5EF4-FFF2-40B4-BE49-F238E27FC236}">
                <a16:creationId xmlns:a16="http://schemas.microsoft.com/office/drawing/2014/main" id="{43631A43-99CB-4E47-B53B-78465E1DDA5B}"/>
              </a:ext>
            </a:extLst>
          </p:cNvPr>
          <p:cNvSpPr txBox="1">
            <a:spLocks/>
          </p:cNvSpPr>
          <p:nvPr/>
        </p:nvSpPr>
        <p:spPr>
          <a:xfrm>
            <a:off x="295275" y="1430428"/>
            <a:ext cx="11715750" cy="4996230"/>
          </a:xfrm>
          <a:prstGeom prst="rect">
            <a:avLst/>
          </a:prstGeom>
        </p:spPr>
        <p:txBody>
          <a:bodyPr vert="horz" lIns="91440" tIns="45720" rIns="91440" bIns="45720" rtlCol="0">
            <a:normAutofit/>
          </a:bodyPr>
          <a:lstStyle>
            <a:lvl1pPr marL="11113" indent="-11113" algn="l" defTabSz="914400" rtl="0" eaLnBrk="1" latinLnBrk="0" hangingPunct="1">
              <a:lnSpc>
                <a:spcPct val="90000"/>
              </a:lnSpc>
              <a:spcBef>
                <a:spcPts val="1000"/>
              </a:spcBef>
              <a:buFont typeface="Arial" panose="020B0604020202020204" pitchFamily="34" charset="0"/>
              <a:buNone/>
              <a:tabLst/>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sz="2500">
                <a:ea typeface="Calibri" panose="020F0502020204030204" pitchFamily="34" charset="0"/>
                <a:cs typeface="Times New Roman" panose="02020603050405020304" pitchFamily="18" charset="0"/>
              </a:rPr>
              <a:t>Key findings - Teachers</a:t>
            </a:r>
          </a:p>
          <a:p>
            <a:pPr marL="285750" indent="-285750">
              <a:lnSpc>
                <a:spcPct val="107000"/>
              </a:lnSpc>
              <a:spcAft>
                <a:spcPts val="800"/>
              </a:spcAft>
              <a:buFont typeface="Arial" panose="020B0604020202020204" pitchFamily="34" charset="0"/>
              <a:buChar char="•"/>
            </a:pPr>
            <a:r>
              <a:rPr lang="en-GB" sz="1800" b="0">
                <a:effectLst/>
                <a:latin typeface="Arial" panose="020B0604020202020204" pitchFamily="34" charset="0"/>
                <a:ea typeface="Calibri" panose="020F0502020204030204" pitchFamily="34" charset="0"/>
                <a:cs typeface="Times New Roman" panose="02020603050405020304" pitchFamily="18" charset="0"/>
              </a:rPr>
              <a:t>When asked what should remain the same in lessons, teachers largely mentioned practical lessons (in line with pupils desire for additional cooking time), food science education, food preparation and cooking skills and food hygiene and safety.</a:t>
            </a:r>
          </a:p>
          <a:p>
            <a:pPr marL="285750" indent="-285750">
              <a:lnSpc>
                <a:spcPct val="107000"/>
              </a:lnSpc>
              <a:spcAft>
                <a:spcPts val="800"/>
              </a:spcAft>
              <a:buFont typeface="Arial" panose="020B0604020202020204" pitchFamily="34" charset="0"/>
              <a:buChar char="•"/>
            </a:pPr>
            <a:r>
              <a:rPr lang="en-GB" sz="1800" b="0">
                <a:effectLst/>
                <a:latin typeface="Arial" panose="020B0604020202020204" pitchFamily="34" charset="0"/>
                <a:ea typeface="Calibri" panose="020F0502020204030204" pitchFamily="34" charset="0"/>
                <a:cs typeface="Times New Roman" panose="02020603050405020304" pitchFamily="18" charset="0"/>
              </a:rPr>
              <a:t>The </a:t>
            </a:r>
            <a:r>
              <a:rPr lang="en-GB" sz="1800">
                <a:effectLst/>
                <a:latin typeface="Arial" panose="020B0604020202020204" pitchFamily="34" charset="0"/>
                <a:ea typeface="Calibri" panose="020F0502020204030204" pitchFamily="34" charset="0"/>
                <a:cs typeface="Times New Roman" panose="02020603050405020304" pitchFamily="18" charset="0"/>
              </a:rPr>
              <a:t>top 3 areas that teachers thought were most important to meet the needs of pupils were practical food skills, healthy eating and sustainable diets. </a:t>
            </a:r>
            <a:r>
              <a:rPr lang="en-GB" sz="1800" b="0">
                <a:effectLst/>
                <a:latin typeface="Arial" panose="020B0604020202020204" pitchFamily="34" charset="0"/>
                <a:ea typeface="Calibri" panose="020F0502020204030204" pitchFamily="34" charset="0"/>
                <a:cs typeface="Times New Roman" panose="02020603050405020304" pitchFamily="18" charset="0"/>
              </a:rPr>
              <a:t>Teachers noted the importance of support in their role, whether this be from technicians or from senior leadership within their school. Being able to adopt a whole school approach with support from leadership was considered a key factor in the smooth operation of secondary learning.</a:t>
            </a:r>
          </a:p>
        </p:txBody>
      </p:sp>
    </p:spTree>
    <p:extLst>
      <p:ext uri="{BB962C8B-B14F-4D97-AF65-F5344CB8AC3E}">
        <p14:creationId xmlns:p14="http://schemas.microsoft.com/office/powerpoint/2010/main" val="189003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C7006-6010-4BE8-93D0-6FAE5030E675}"/>
              </a:ext>
            </a:extLst>
          </p:cNvPr>
          <p:cNvSpPr>
            <a:spLocks noGrp="1"/>
          </p:cNvSpPr>
          <p:nvPr>
            <p:ph type="ctrTitle"/>
          </p:nvPr>
        </p:nvSpPr>
        <p:spPr/>
        <p:txBody>
          <a:bodyPr/>
          <a:lstStyle/>
          <a:p>
            <a:r>
              <a:rPr lang="en-GB"/>
              <a:t>Pupil survey</a:t>
            </a:r>
          </a:p>
        </p:txBody>
      </p:sp>
      <p:sp>
        <p:nvSpPr>
          <p:cNvPr id="3" name="Text Placeholder 2">
            <a:extLst>
              <a:ext uri="{FF2B5EF4-FFF2-40B4-BE49-F238E27FC236}">
                <a16:creationId xmlns:a16="http://schemas.microsoft.com/office/drawing/2014/main" id="{6EAF869D-8661-4445-9372-D49B23217AEF}"/>
              </a:ext>
            </a:extLst>
          </p:cNvPr>
          <p:cNvSpPr>
            <a:spLocks noGrp="1"/>
          </p:cNvSpPr>
          <p:nvPr>
            <p:ph type="body" sz="quarter" idx="10"/>
          </p:nvPr>
        </p:nvSpPr>
        <p:spPr/>
        <p:txBody>
          <a:bodyPr/>
          <a:lstStyle/>
          <a:p>
            <a:r>
              <a:rPr lang="en-GB"/>
              <a:t>213 pupils responded</a:t>
            </a:r>
          </a:p>
        </p:txBody>
      </p:sp>
      <p:pic>
        <p:nvPicPr>
          <p:cNvPr id="5" name="Picture 4">
            <a:extLst>
              <a:ext uri="{FF2B5EF4-FFF2-40B4-BE49-F238E27FC236}">
                <a16:creationId xmlns:a16="http://schemas.microsoft.com/office/drawing/2014/main" id="{8626ABBA-092C-403F-8D29-365ABE100811}"/>
              </a:ext>
            </a:extLst>
          </p:cNvPr>
          <p:cNvPicPr>
            <a:picLocks noChangeAspect="1"/>
          </p:cNvPicPr>
          <p:nvPr/>
        </p:nvPicPr>
        <p:blipFill>
          <a:blip r:embed="rId2"/>
          <a:stretch>
            <a:fillRect/>
          </a:stretch>
        </p:blipFill>
        <p:spPr>
          <a:xfrm>
            <a:off x="316838" y="3189767"/>
            <a:ext cx="5245641" cy="2008192"/>
          </a:xfrm>
          <a:prstGeom prst="rect">
            <a:avLst/>
          </a:prstGeom>
          <a:ln>
            <a:solidFill>
              <a:srgbClr val="00B050"/>
            </a:solidFill>
          </a:ln>
        </p:spPr>
      </p:pic>
      <p:pic>
        <p:nvPicPr>
          <p:cNvPr id="7" name="Picture 6">
            <a:extLst>
              <a:ext uri="{FF2B5EF4-FFF2-40B4-BE49-F238E27FC236}">
                <a16:creationId xmlns:a16="http://schemas.microsoft.com/office/drawing/2014/main" id="{B655F7DE-78ED-4F7C-AE1A-7A3FE0009538}"/>
              </a:ext>
            </a:extLst>
          </p:cNvPr>
          <p:cNvPicPr>
            <a:picLocks noChangeAspect="1"/>
          </p:cNvPicPr>
          <p:nvPr/>
        </p:nvPicPr>
        <p:blipFill>
          <a:blip r:embed="rId3"/>
          <a:stretch>
            <a:fillRect/>
          </a:stretch>
        </p:blipFill>
        <p:spPr>
          <a:xfrm>
            <a:off x="5801090" y="1495549"/>
            <a:ext cx="5926622" cy="1933451"/>
          </a:xfrm>
          <a:prstGeom prst="rect">
            <a:avLst/>
          </a:prstGeom>
          <a:ln>
            <a:solidFill>
              <a:srgbClr val="00B050"/>
            </a:solidFill>
          </a:ln>
        </p:spPr>
      </p:pic>
      <p:pic>
        <p:nvPicPr>
          <p:cNvPr id="9" name="Picture 8">
            <a:extLst>
              <a:ext uri="{FF2B5EF4-FFF2-40B4-BE49-F238E27FC236}">
                <a16:creationId xmlns:a16="http://schemas.microsoft.com/office/drawing/2014/main" id="{5371B6C4-C559-42E5-AD63-BE2CA4076C02}"/>
              </a:ext>
            </a:extLst>
          </p:cNvPr>
          <p:cNvPicPr>
            <a:picLocks noChangeAspect="1"/>
          </p:cNvPicPr>
          <p:nvPr/>
        </p:nvPicPr>
        <p:blipFill>
          <a:blip r:embed="rId4"/>
          <a:stretch>
            <a:fillRect/>
          </a:stretch>
        </p:blipFill>
        <p:spPr>
          <a:xfrm>
            <a:off x="5801090" y="3738827"/>
            <a:ext cx="5926622" cy="1804088"/>
          </a:xfrm>
          <a:prstGeom prst="rect">
            <a:avLst/>
          </a:prstGeom>
          <a:ln>
            <a:solidFill>
              <a:srgbClr val="00B050"/>
            </a:solidFill>
          </a:ln>
        </p:spPr>
      </p:pic>
    </p:spTree>
    <p:extLst>
      <p:ext uri="{BB962C8B-B14F-4D97-AF65-F5344CB8AC3E}">
        <p14:creationId xmlns:p14="http://schemas.microsoft.com/office/powerpoint/2010/main" val="624443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62A7-4BAE-4EF9-9F19-531AE62B800B}"/>
              </a:ext>
            </a:extLst>
          </p:cNvPr>
          <p:cNvSpPr>
            <a:spLocks noGrp="1"/>
          </p:cNvSpPr>
          <p:nvPr>
            <p:ph type="ctrTitle"/>
          </p:nvPr>
        </p:nvSpPr>
        <p:spPr/>
        <p:txBody>
          <a:bodyPr/>
          <a:lstStyle/>
          <a:p>
            <a:r>
              <a:rPr lang="en-GB"/>
              <a:t>Summary</a:t>
            </a:r>
          </a:p>
        </p:txBody>
      </p:sp>
      <p:sp>
        <p:nvSpPr>
          <p:cNvPr id="6" name="Text Placeholder 3">
            <a:extLst>
              <a:ext uri="{FF2B5EF4-FFF2-40B4-BE49-F238E27FC236}">
                <a16:creationId xmlns:a16="http://schemas.microsoft.com/office/drawing/2014/main" id="{DDE4268D-6A48-45D3-B299-7D6AFC5AB879}"/>
              </a:ext>
            </a:extLst>
          </p:cNvPr>
          <p:cNvSpPr txBox="1">
            <a:spLocks/>
          </p:cNvSpPr>
          <p:nvPr/>
        </p:nvSpPr>
        <p:spPr>
          <a:xfrm>
            <a:off x="295275" y="1430428"/>
            <a:ext cx="10971815" cy="4996230"/>
          </a:xfrm>
          <a:prstGeom prst="rect">
            <a:avLst/>
          </a:prstGeom>
        </p:spPr>
        <p:txBody>
          <a:bodyPr vert="horz" lIns="91440" tIns="45720" rIns="91440" bIns="45720" rtlCol="0">
            <a:normAutofit/>
          </a:bodyPr>
          <a:lstStyle>
            <a:lvl1pPr marL="11113" indent="-11113" algn="l" defTabSz="914400" rtl="0" eaLnBrk="1" latinLnBrk="0" hangingPunct="1">
              <a:lnSpc>
                <a:spcPct val="90000"/>
              </a:lnSpc>
              <a:spcBef>
                <a:spcPts val="1000"/>
              </a:spcBef>
              <a:buFont typeface="Arial" panose="020B0604020202020204" pitchFamily="34" charset="0"/>
              <a:buNone/>
              <a:tabLst/>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sz="2500" b="1">
                <a:effectLst/>
                <a:latin typeface="Arial" panose="020B0604020202020204" pitchFamily="34" charset="0"/>
                <a:ea typeface="Calibri" panose="020F0502020204030204" pitchFamily="34" charset="0"/>
                <a:cs typeface="Times New Roman" panose="02020603050405020304" pitchFamily="18" charset="0"/>
              </a:rPr>
              <a:t>What do pupils and teachers consider most important about a recipe?</a:t>
            </a:r>
            <a:endParaRPr lang="en-GB" sz="250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a:effectLst/>
                <a:latin typeface="Arial" panose="020B0604020202020204" pitchFamily="34" charset="0"/>
                <a:ea typeface="Calibri" panose="020F0502020204030204" pitchFamily="34" charset="0"/>
                <a:cs typeface="Times New Roman" panose="02020603050405020304" pitchFamily="18" charset="0"/>
              </a:rPr>
              <a:t>Pupils rated taste as the most important aspect of a recipe </a:t>
            </a:r>
            <a:r>
              <a:rPr lang="en-GB" b="0">
                <a:effectLst/>
                <a:latin typeface="Arial" panose="020B0604020202020204" pitchFamily="34" charset="0"/>
                <a:ea typeface="Calibri" panose="020F0502020204030204" pitchFamily="34" charset="0"/>
                <a:cs typeface="Times New Roman" panose="02020603050405020304" pitchFamily="18" charset="0"/>
              </a:rPr>
              <a:t>they cook in school, followed by how healthy it is and whether it is a practical everyday food. They also considered food from around the world to be important for a diverse range of recipes. </a:t>
            </a:r>
          </a:p>
          <a:p>
            <a:pPr marL="342900" indent="-342900">
              <a:lnSpc>
                <a:spcPct val="107000"/>
              </a:lnSpc>
              <a:spcAft>
                <a:spcPts val="800"/>
              </a:spcAft>
              <a:buFont typeface="Arial" panose="020B0604020202020204" pitchFamily="34" charset="0"/>
              <a:buChar char="•"/>
            </a:pPr>
            <a:r>
              <a:rPr lang="en-GB">
                <a:effectLst/>
                <a:latin typeface="Arial" panose="020B0604020202020204" pitchFamily="34" charset="0"/>
                <a:ea typeface="Calibri" panose="020F0502020204030204" pitchFamily="34" charset="0"/>
                <a:cs typeface="Times New Roman" panose="02020603050405020304" pitchFamily="18" charset="0"/>
              </a:rPr>
              <a:t>Teachers, on the other hand, rated low cost as the most important aspect of a recipe</a:t>
            </a:r>
            <a:r>
              <a:rPr lang="en-GB" b="0">
                <a:effectLst/>
                <a:latin typeface="Arial" panose="020B0604020202020204" pitchFamily="34" charset="0"/>
                <a:ea typeface="Calibri" panose="020F0502020204030204" pitchFamily="34" charset="0"/>
                <a:cs typeface="Times New Roman" panose="02020603050405020304" pitchFamily="18" charset="0"/>
              </a:rPr>
              <a:t>, backing up some concerns around budgets. Teachers also rated whether a recipe is healthy as their second choice – showing an important alignment between themselves and their pupils. Taste was scored highly, but only ranked fourth for teachers.</a:t>
            </a:r>
          </a:p>
        </p:txBody>
      </p:sp>
    </p:spTree>
    <p:extLst>
      <p:ext uri="{BB962C8B-B14F-4D97-AF65-F5344CB8AC3E}">
        <p14:creationId xmlns:p14="http://schemas.microsoft.com/office/powerpoint/2010/main" val="726829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EC42-41A5-4FBD-BA50-7D43D7998C03}"/>
              </a:ext>
            </a:extLst>
          </p:cNvPr>
          <p:cNvSpPr>
            <a:spLocks noGrp="1"/>
          </p:cNvSpPr>
          <p:nvPr>
            <p:ph type="ctrTitle"/>
          </p:nvPr>
        </p:nvSpPr>
        <p:spPr/>
        <p:txBody>
          <a:bodyPr/>
          <a:lstStyle/>
          <a:p>
            <a:r>
              <a:rPr lang="en-GB"/>
              <a:t>Next steps</a:t>
            </a:r>
          </a:p>
        </p:txBody>
      </p:sp>
      <p:sp>
        <p:nvSpPr>
          <p:cNvPr id="3" name="Text Placeholder 2">
            <a:extLst>
              <a:ext uri="{FF2B5EF4-FFF2-40B4-BE49-F238E27FC236}">
                <a16:creationId xmlns:a16="http://schemas.microsoft.com/office/drawing/2014/main" id="{7C0534F6-4A95-441A-8DFC-C99795830314}"/>
              </a:ext>
            </a:extLst>
          </p:cNvPr>
          <p:cNvSpPr>
            <a:spLocks noGrp="1"/>
          </p:cNvSpPr>
          <p:nvPr>
            <p:ph type="body" sz="quarter" idx="10"/>
          </p:nvPr>
        </p:nvSpPr>
        <p:spPr>
          <a:xfrm>
            <a:off x="808891" y="1789505"/>
            <a:ext cx="5707523" cy="3892146"/>
          </a:xfrm>
        </p:spPr>
        <p:txBody>
          <a:bodyPr>
            <a:normAutofit/>
          </a:bodyPr>
          <a:lstStyle/>
          <a:p>
            <a:pPr marL="331787" indent="-342900">
              <a:buFont typeface="Arial" panose="020B0604020202020204" pitchFamily="34" charset="0"/>
              <a:buChar char="•"/>
            </a:pPr>
            <a:r>
              <a:rPr lang="en-GB" sz="2000"/>
              <a:t>The results will be further analysed.</a:t>
            </a:r>
          </a:p>
          <a:p>
            <a:pPr marL="331787" indent="-342900">
              <a:buFont typeface="Arial" panose="020B0604020202020204" pitchFamily="34" charset="0"/>
              <a:buChar char="•"/>
            </a:pPr>
            <a:r>
              <a:rPr lang="en-GB" sz="2000"/>
              <a:t>The pupil survey will remain open. Please encourage your pupils to take part – they don’t need to be currently studying food.  </a:t>
            </a:r>
          </a:p>
        </p:txBody>
      </p:sp>
    </p:spTree>
    <p:extLst>
      <p:ext uri="{BB962C8B-B14F-4D97-AF65-F5344CB8AC3E}">
        <p14:creationId xmlns:p14="http://schemas.microsoft.com/office/powerpoint/2010/main" val="3144129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C189-ADE1-9245-9053-9E690E565D00}"/>
              </a:ext>
            </a:extLst>
          </p:cNvPr>
          <p:cNvSpPr>
            <a:spLocks noGrp="1"/>
          </p:cNvSpPr>
          <p:nvPr>
            <p:ph type="ctrTitle"/>
          </p:nvPr>
        </p:nvSpPr>
        <p:spPr/>
        <p:txBody>
          <a:bodyPr>
            <a:normAutofit fontScale="90000"/>
          </a:bodyPr>
          <a:lstStyle/>
          <a:p>
            <a:r>
              <a:rPr lang="en-US"/>
              <a:t>Thank you</a:t>
            </a:r>
          </a:p>
        </p:txBody>
      </p:sp>
    </p:spTree>
    <p:extLst>
      <p:ext uri="{BB962C8B-B14F-4D97-AF65-F5344CB8AC3E}">
        <p14:creationId xmlns:p14="http://schemas.microsoft.com/office/powerpoint/2010/main" val="21333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36282-1244-4A69-9C8B-082F5B2715DE}"/>
              </a:ext>
            </a:extLst>
          </p:cNvPr>
          <p:cNvSpPr>
            <a:spLocks noGrp="1"/>
          </p:cNvSpPr>
          <p:nvPr>
            <p:ph type="ctrTitle"/>
          </p:nvPr>
        </p:nvSpPr>
        <p:spPr/>
        <p:txBody>
          <a:bodyPr/>
          <a:lstStyle/>
          <a:p>
            <a:r>
              <a:rPr lang="en-GB"/>
              <a:t>Pupil survey</a:t>
            </a:r>
          </a:p>
        </p:txBody>
      </p:sp>
      <p:pic>
        <p:nvPicPr>
          <p:cNvPr id="5" name="Picture 4">
            <a:extLst>
              <a:ext uri="{FF2B5EF4-FFF2-40B4-BE49-F238E27FC236}">
                <a16:creationId xmlns:a16="http://schemas.microsoft.com/office/drawing/2014/main" id="{0CE2F5A2-CF09-40D5-BBD4-03E9E89B25F2}"/>
              </a:ext>
            </a:extLst>
          </p:cNvPr>
          <p:cNvPicPr>
            <a:picLocks noChangeAspect="1"/>
          </p:cNvPicPr>
          <p:nvPr/>
        </p:nvPicPr>
        <p:blipFill>
          <a:blip r:embed="rId2"/>
          <a:stretch>
            <a:fillRect/>
          </a:stretch>
        </p:blipFill>
        <p:spPr>
          <a:xfrm>
            <a:off x="808891" y="1759960"/>
            <a:ext cx="8343900" cy="1952625"/>
          </a:xfrm>
          <a:prstGeom prst="rect">
            <a:avLst/>
          </a:prstGeom>
        </p:spPr>
      </p:pic>
      <p:pic>
        <p:nvPicPr>
          <p:cNvPr id="6" name="Picture 5">
            <a:extLst>
              <a:ext uri="{FF2B5EF4-FFF2-40B4-BE49-F238E27FC236}">
                <a16:creationId xmlns:a16="http://schemas.microsoft.com/office/drawing/2014/main" id="{B386059C-8071-47E5-BBB0-FCBCE94ACDE6}"/>
              </a:ext>
            </a:extLst>
          </p:cNvPr>
          <p:cNvPicPr>
            <a:picLocks noChangeAspect="1"/>
          </p:cNvPicPr>
          <p:nvPr/>
        </p:nvPicPr>
        <p:blipFill>
          <a:blip r:embed="rId2"/>
          <a:stretch>
            <a:fillRect/>
          </a:stretch>
        </p:blipFill>
        <p:spPr>
          <a:xfrm>
            <a:off x="808891" y="1728062"/>
            <a:ext cx="8343900" cy="1952625"/>
          </a:xfrm>
          <a:prstGeom prst="rect">
            <a:avLst/>
          </a:prstGeom>
          <a:ln>
            <a:solidFill>
              <a:srgbClr val="00B050"/>
            </a:solidFill>
          </a:ln>
        </p:spPr>
      </p:pic>
      <p:pic>
        <p:nvPicPr>
          <p:cNvPr id="8" name="Picture 7">
            <a:extLst>
              <a:ext uri="{FF2B5EF4-FFF2-40B4-BE49-F238E27FC236}">
                <a16:creationId xmlns:a16="http://schemas.microsoft.com/office/drawing/2014/main" id="{9885E21E-C97C-4FD6-A4ED-9BD14014EEF2}"/>
              </a:ext>
            </a:extLst>
          </p:cNvPr>
          <p:cNvPicPr>
            <a:picLocks noChangeAspect="1"/>
          </p:cNvPicPr>
          <p:nvPr/>
        </p:nvPicPr>
        <p:blipFill>
          <a:blip r:embed="rId3"/>
          <a:stretch>
            <a:fillRect/>
          </a:stretch>
        </p:blipFill>
        <p:spPr>
          <a:xfrm>
            <a:off x="808891" y="3791680"/>
            <a:ext cx="8343900" cy="2618080"/>
          </a:xfrm>
          <a:prstGeom prst="rect">
            <a:avLst/>
          </a:prstGeom>
          <a:ln>
            <a:solidFill>
              <a:srgbClr val="00B050"/>
            </a:solidFill>
          </a:ln>
        </p:spPr>
      </p:pic>
    </p:spTree>
    <p:extLst>
      <p:ext uri="{BB962C8B-B14F-4D97-AF65-F5344CB8AC3E}">
        <p14:creationId xmlns:p14="http://schemas.microsoft.com/office/powerpoint/2010/main" val="104719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6A5C-0C54-4CCD-91C8-A0140CE21213}"/>
              </a:ext>
            </a:extLst>
          </p:cNvPr>
          <p:cNvSpPr>
            <a:spLocks noGrp="1"/>
          </p:cNvSpPr>
          <p:nvPr>
            <p:ph type="ctrTitle"/>
          </p:nvPr>
        </p:nvSpPr>
        <p:spPr>
          <a:xfrm>
            <a:off x="808891" y="703384"/>
            <a:ext cx="11383109" cy="691661"/>
          </a:xfrm>
        </p:spPr>
        <p:txBody>
          <a:bodyPr>
            <a:noAutofit/>
          </a:bodyPr>
          <a:lstStyle/>
          <a:p>
            <a:r>
              <a:rPr lang="en-GB"/>
              <a:t>Q6 Why pupils scored Q4 and 5 the way they did</a:t>
            </a:r>
          </a:p>
        </p:txBody>
      </p:sp>
      <p:graphicFrame>
        <p:nvGraphicFramePr>
          <p:cNvPr id="4" name="Chart 3">
            <a:extLst>
              <a:ext uri="{FF2B5EF4-FFF2-40B4-BE49-F238E27FC236}">
                <a16:creationId xmlns:a16="http://schemas.microsoft.com/office/drawing/2014/main" id="{22EA6C14-311A-4630-8E25-A6481F938CA2}"/>
              </a:ext>
            </a:extLst>
          </p:cNvPr>
          <p:cNvGraphicFramePr>
            <a:graphicFrameLocks/>
          </p:cNvGraphicFramePr>
          <p:nvPr>
            <p:extLst>
              <p:ext uri="{D42A27DB-BD31-4B8C-83A1-F6EECF244321}">
                <p14:modId xmlns:p14="http://schemas.microsoft.com/office/powerpoint/2010/main" val="4233689437"/>
              </p:ext>
            </p:extLst>
          </p:nvPr>
        </p:nvGraphicFramePr>
        <p:xfrm>
          <a:off x="1573619" y="1833111"/>
          <a:ext cx="9027041" cy="45145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E0E28CE-26BF-4958-B106-711EE45A20E0}"/>
              </a:ext>
            </a:extLst>
          </p:cNvPr>
          <p:cNvSpPr txBox="1"/>
          <p:nvPr/>
        </p:nvSpPr>
        <p:spPr>
          <a:xfrm>
            <a:off x="7187331" y="1833112"/>
            <a:ext cx="5305926" cy="646331"/>
          </a:xfrm>
          <a:prstGeom prst="rect">
            <a:avLst/>
          </a:prstGeom>
          <a:noFill/>
        </p:spPr>
        <p:txBody>
          <a:bodyPr wrap="square" rtlCol="0">
            <a:spAutoFit/>
          </a:bodyPr>
          <a:lstStyle/>
          <a:p>
            <a:pPr algn="l"/>
            <a:endParaRPr lang="en-GB"/>
          </a:p>
          <a:p>
            <a:pPr marL="285750" indent="-285750" algn="l">
              <a:buFont typeface="Arial" panose="020B0604020202020204" pitchFamily="34" charset="0"/>
              <a:buChar char="•"/>
            </a:pPr>
            <a:endParaRPr lang="en-GB"/>
          </a:p>
        </p:txBody>
      </p:sp>
    </p:spTree>
    <p:extLst>
      <p:ext uri="{BB962C8B-B14F-4D97-AF65-F5344CB8AC3E}">
        <p14:creationId xmlns:p14="http://schemas.microsoft.com/office/powerpoint/2010/main" val="245822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C88A-F3DD-474A-8284-15CC1569960D}"/>
              </a:ext>
            </a:extLst>
          </p:cNvPr>
          <p:cNvSpPr>
            <a:spLocks noGrp="1"/>
          </p:cNvSpPr>
          <p:nvPr>
            <p:ph type="ctrTitle"/>
          </p:nvPr>
        </p:nvSpPr>
        <p:spPr/>
        <p:txBody>
          <a:bodyPr/>
          <a:lstStyle/>
          <a:p>
            <a:r>
              <a:rPr lang="en-GB"/>
              <a:t>Q 7 The impact of Covid-19</a:t>
            </a:r>
          </a:p>
        </p:txBody>
      </p:sp>
      <p:pic>
        <p:nvPicPr>
          <p:cNvPr id="5" name="Picture 4">
            <a:extLst>
              <a:ext uri="{FF2B5EF4-FFF2-40B4-BE49-F238E27FC236}">
                <a16:creationId xmlns:a16="http://schemas.microsoft.com/office/drawing/2014/main" id="{1E18F91C-03AF-457B-8199-9E512E9E0B54}"/>
              </a:ext>
            </a:extLst>
          </p:cNvPr>
          <p:cNvPicPr>
            <a:picLocks noChangeAspect="1"/>
          </p:cNvPicPr>
          <p:nvPr/>
        </p:nvPicPr>
        <p:blipFill>
          <a:blip r:embed="rId3"/>
          <a:stretch>
            <a:fillRect/>
          </a:stretch>
        </p:blipFill>
        <p:spPr>
          <a:xfrm>
            <a:off x="808891" y="1793730"/>
            <a:ext cx="10524212" cy="4245563"/>
          </a:xfrm>
          <a:prstGeom prst="rect">
            <a:avLst/>
          </a:prstGeom>
          <a:ln>
            <a:solidFill>
              <a:srgbClr val="00B050"/>
            </a:solidFill>
          </a:ln>
        </p:spPr>
      </p:pic>
    </p:spTree>
    <p:extLst>
      <p:ext uri="{BB962C8B-B14F-4D97-AF65-F5344CB8AC3E}">
        <p14:creationId xmlns:p14="http://schemas.microsoft.com/office/powerpoint/2010/main" val="324495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BCB5ABE-76ED-40AE-85A3-2D7FA7EA501F}"/>
              </a:ext>
            </a:extLst>
          </p:cNvPr>
          <p:cNvSpPr>
            <a:spLocks noGrp="1"/>
          </p:cNvSpPr>
          <p:nvPr>
            <p:ph type="ctrTitle"/>
          </p:nvPr>
        </p:nvSpPr>
        <p:spPr>
          <a:xfrm>
            <a:off x="801103" y="994184"/>
            <a:ext cx="10589793" cy="691661"/>
          </a:xfrm>
        </p:spPr>
        <p:txBody>
          <a:bodyPr>
            <a:noAutofit/>
          </a:bodyPr>
          <a:lstStyle/>
          <a:p>
            <a:r>
              <a:rPr lang="en-GB"/>
              <a:t>Q8 - Suggest FIVE words that sum-up your food learning experience</a:t>
            </a:r>
          </a:p>
        </p:txBody>
      </p:sp>
      <p:sp>
        <p:nvSpPr>
          <p:cNvPr id="3" name="TextBox 2">
            <a:extLst>
              <a:ext uri="{FF2B5EF4-FFF2-40B4-BE49-F238E27FC236}">
                <a16:creationId xmlns:a16="http://schemas.microsoft.com/office/drawing/2014/main" id="{83B006B9-EEC2-4929-AA52-F02F8EC069C2}"/>
              </a:ext>
            </a:extLst>
          </p:cNvPr>
          <p:cNvSpPr txBox="1"/>
          <p:nvPr/>
        </p:nvSpPr>
        <p:spPr>
          <a:xfrm>
            <a:off x="8968509" y="2244436"/>
            <a:ext cx="3223491" cy="2585323"/>
          </a:xfrm>
          <a:prstGeom prst="rect">
            <a:avLst/>
          </a:prstGeom>
          <a:noFill/>
        </p:spPr>
        <p:txBody>
          <a:bodyPr wrap="square" rtlCol="0">
            <a:spAutoFit/>
          </a:bodyPr>
          <a:lstStyle/>
          <a:p>
            <a:pPr algn="l"/>
            <a:r>
              <a:rPr lang="en-GB" i="1"/>
              <a:t>Informative, fun, exciting, enjoyable, helpful.</a:t>
            </a:r>
          </a:p>
          <a:p>
            <a:pPr algn="l"/>
            <a:endParaRPr lang="en-GB"/>
          </a:p>
          <a:p>
            <a:pPr algn="l"/>
            <a:r>
              <a:rPr lang="en-GB" i="1"/>
              <a:t>Interesting, essential, practical, enjoyable, informative. </a:t>
            </a:r>
          </a:p>
          <a:p>
            <a:pPr algn="l"/>
            <a:endParaRPr lang="en-GB"/>
          </a:p>
          <a:p>
            <a:pPr algn="l"/>
            <a:r>
              <a:rPr lang="en-GB" i="1"/>
              <a:t>Nutritional, fair, enjoyable, crowded, loud.</a:t>
            </a:r>
          </a:p>
        </p:txBody>
      </p:sp>
      <p:sp>
        <p:nvSpPr>
          <p:cNvPr id="5" name="TextBox 4">
            <a:extLst>
              <a:ext uri="{FF2B5EF4-FFF2-40B4-BE49-F238E27FC236}">
                <a16:creationId xmlns:a16="http://schemas.microsoft.com/office/drawing/2014/main" id="{3097F109-7A43-414E-ADD4-E4D4D286596B}"/>
              </a:ext>
            </a:extLst>
          </p:cNvPr>
          <p:cNvSpPr txBox="1"/>
          <p:nvPr/>
        </p:nvSpPr>
        <p:spPr>
          <a:xfrm>
            <a:off x="8968509" y="5657576"/>
            <a:ext cx="1681018" cy="369332"/>
          </a:xfrm>
          <a:prstGeom prst="rect">
            <a:avLst/>
          </a:prstGeom>
          <a:noFill/>
        </p:spPr>
        <p:txBody>
          <a:bodyPr wrap="square" rtlCol="0">
            <a:spAutoFit/>
          </a:bodyPr>
          <a:lstStyle/>
          <a:p>
            <a:pPr algn="l"/>
            <a:r>
              <a:rPr lang="en-GB"/>
              <a:t>Fun 53%!</a:t>
            </a:r>
          </a:p>
        </p:txBody>
      </p:sp>
      <p:pic>
        <p:nvPicPr>
          <p:cNvPr id="8" name="Picture 7" descr="Text&#10;&#10;Description automatically generated">
            <a:extLst>
              <a:ext uri="{FF2B5EF4-FFF2-40B4-BE49-F238E27FC236}">
                <a16:creationId xmlns:a16="http://schemas.microsoft.com/office/drawing/2014/main" id="{FD002073-1C99-4BA3-80CE-8553331C01BD}"/>
              </a:ext>
            </a:extLst>
          </p:cNvPr>
          <p:cNvPicPr>
            <a:picLocks noChangeAspect="1"/>
          </p:cNvPicPr>
          <p:nvPr/>
        </p:nvPicPr>
        <p:blipFill rotWithShape="1">
          <a:blip r:embed="rId3"/>
          <a:srcRect l="21181" t="23230" r="21044" b="17993"/>
          <a:stretch/>
        </p:blipFill>
        <p:spPr>
          <a:xfrm>
            <a:off x="563356" y="1866891"/>
            <a:ext cx="7755777" cy="4160017"/>
          </a:xfrm>
          <a:prstGeom prst="rect">
            <a:avLst/>
          </a:prstGeom>
        </p:spPr>
      </p:pic>
    </p:spTree>
    <p:extLst>
      <p:ext uri="{BB962C8B-B14F-4D97-AF65-F5344CB8AC3E}">
        <p14:creationId xmlns:p14="http://schemas.microsoft.com/office/powerpoint/2010/main" val="357996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9E9F2A-7AA9-49DB-A8AD-585D6506D1D7}"/>
              </a:ext>
            </a:extLst>
          </p:cNvPr>
          <p:cNvSpPr>
            <a:spLocks noGrp="1"/>
          </p:cNvSpPr>
          <p:nvPr>
            <p:ph type="ctrTitle"/>
          </p:nvPr>
        </p:nvSpPr>
        <p:spPr/>
        <p:txBody>
          <a:bodyPr>
            <a:normAutofit/>
          </a:bodyPr>
          <a:lstStyle/>
          <a:p>
            <a:r>
              <a:rPr lang="en-GB"/>
              <a:t>Pupils’ knowledge and skills</a:t>
            </a:r>
          </a:p>
        </p:txBody>
      </p:sp>
      <p:pic>
        <p:nvPicPr>
          <p:cNvPr id="6" name="Picture 5">
            <a:extLst>
              <a:ext uri="{FF2B5EF4-FFF2-40B4-BE49-F238E27FC236}">
                <a16:creationId xmlns:a16="http://schemas.microsoft.com/office/drawing/2014/main" id="{E1EF5711-CB2A-40DD-A79A-CDEF6BD0E9A3}"/>
              </a:ext>
            </a:extLst>
          </p:cNvPr>
          <p:cNvPicPr>
            <a:picLocks noChangeAspect="1"/>
          </p:cNvPicPr>
          <p:nvPr/>
        </p:nvPicPr>
        <p:blipFill>
          <a:blip r:embed="rId2"/>
          <a:stretch>
            <a:fillRect/>
          </a:stretch>
        </p:blipFill>
        <p:spPr>
          <a:xfrm>
            <a:off x="710083" y="1398305"/>
            <a:ext cx="9679171" cy="4756312"/>
          </a:xfrm>
          <a:prstGeom prst="rect">
            <a:avLst/>
          </a:prstGeom>
          <a:ln>
            <a:solidFill>
              <a:srgbClr val="00B050"/>
            </a:solidFill>
          </a:ln>
        </p:spPr>
      </p:pic>
      <p:sp>
        <p:nvSpPr>
          <p:cNvPr id="7" name="TextBox 6">
            <a:extLst>
              <a:ext uri="{FF2B5EF4-FFF2-40B4-BE49-F238E27FC236}">
                <a16:creationId xmlns:a16="http://schemas.microsoft.com/office/drawing/2014/main" id="{4A264123-1EA8-47F7-A4BC-336FFFFC67F1}"/>
              </a:ext>
            </a:extLst>
          </p:cNvPr>
          <p:cNvSpPr txBox="1"/>
          <p:nvPr/>
        </p:nvSpPr>
        <p:spPr>
          <a:xfrm>
            <a:off x="10389255" y="2613392"/>
            <a:ext cx="1705689" cy="1631216"/>
          </a:xfrm>
          <a:prstGeom prst="rect">
            <a:avLst/>
          </a:prstGeom>
          <a:noFill/>
        </p:spPr>
        <p:txBody>
          <a:bodyPr wrap="square" rtlCol="0">
            <a:spAutoFit/>
          </a:bodyPr>
          <a:lstStyle/>
          <a:p>
            <a:pPr algn="l"/>
            <a:r>
              <a:rPr lang="en-GB" sz="2000"/>
              <a:t>Where food comes from – do we need to do more?</a:t>
            </a:r>
          </a:p>
        </p:txBody>
      </p:sp>
    </p:spTree>
    <p:extLst>
      <p:ext uri="{BB962C8B-B14F-4D97-AF65-F5344CB8AC3E}">
        <p14:creationId xmlns:p14="http://schemas.microsoft.com/office/powerpoint/2010/main" val="1580431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25376-13C8-4631-A1AF-E3438CC5D991}"/>
              </a:ext>
            </a:extLst>
          </p:cNvPr>
          <p:cNvSpPr>
            <a:spLocks noGrp="1"/>
          </p:cNvSpPr>
          <p:nvPr>
            <p:ph type="ctrTitle"/>
          </p:nvPr>
        </p:nvSpPr>
        <p:spPr/>
        <p:txBody>
          <a:bodyPr>
            <a:noAutofit/>
          </a:bodyPr>
          <a:lstStyle/>
          <a:p>
            <a:r>
              <a:rPr lang="en-GB"/>
              <a:t>Q10 Is there anything you would have liked to be taught?</a:t>
            </a:r>
          </a:p>
        </p:txBody>
      </p:sp>
      <p:graphicFrame>
        <p:nvGraphicFramePr>
          <p:cNvPr id="5" name="Chart 4">
            <a:extLst>
              <a:ext uri="{FF2B5EF4-FFF2-40B4-BE49-F238E27FC236}">
                <a16:creationId xmlns:a16="http://schemas.microsoft.com/office/drawing/2014/main" id="{0AE7A2E0-5BD1-4D25-9A8A-9E35EF425DD2}"/>
              </a:ext>
            </a:extLst>
          </p:cNvPr>
          <p:cNvGraphicFramePr>
            <a:graphicFrameLocks/>
          </p:cNvGraphicFramePr>
          <p:nvPr>
            <p:extLst>
              <p:ext uri="{D42A27DB-BD31-4B8C-83A1-F6EECF244321}">
                <p14:modId xmlns:p14="http://schemas.microsoft.com/office/powerpoint/2010/main" val="1426333492"/>
              </p:ext>
            </p:extLst>
          </p:nvPr>
        </p:nvGraphicFramePr>
        <p:xfrm>
          <a:off x="808891" y="703385"/>
          <a:ext cx="10982616" cy="517234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CCCCC74-F50E-4C98-AA55-43BA5A3D67FA}"/>
              </a:ext>
            </a:extLst>
          </p:cNvPr>
          <p:cNvSpPr txBox="1"/>
          <p:nvPr/>
        </p:nvSpPr>
        <p:spPr>
          <a:xfrm>
            <a:off x="242748" y="5498054"/>
            <a:ext cx="8024951" cy="954107"/>
          </a:xfrm>
          <a:prstGeom prst="rect">
            <a:avLst/>
          </a:prstGeom>
          <a:noFill/>
        </p:spPr>
        <p:txBody>
          <a:bodyPr wrap="square" rtlCol="0">
            <a:spAutoFit/>
          </a:bodyPr>
          <a:lstStyle/>
          <a:p>
            <a:pPr algn="ctr"/>
            <a:r>
              <a:rPr lang="en-GB" sz="1400"/>
              <a:t>47% of pupils said no or that they were unsure. Interpretation of this is difficult – it could mean that they are happy with everything they have been taught, or that they had not considered the question. For those that did answer, top themes included additional practical, further baking skills, a wider variety of recipes and more focus on nutrition, food science and provenance.</a:t>
            </a:r>
          </a:p>
        </p:txBody>
      </p:sp>
    </p:spTree>
    <p:extLst>
      <p:ext uri="{BB962C8B-B14F-4D97-AF65-F5344CB8AC3E}">
        <p14:creationId xmlns:p14="http://schemas.microsoft.com/office/powerpoint/2010/main" val="2599408954"/>
      </p:ext>
    </p:extLst>
  </p:cSld>
  <p:clrMapOvr>
    <a:masterClrMapping/>
  </p:clrMapOvr>
</p:sld>
</file>

<file path=ppt/theme/theme1.xml><?xml version="1.0" encoding="utf-8"?>
<a:theme xmlns:a="http://schemas.openxmlformats.org/drawingml/2006/main" name="Office Theme">
  <a:themeElements>
    <a:clrScheme name="BNF">
      <a:dk1>
        <a:srgbClr val="000000"/>
      </a:dk1>
      <a:lt1>
        <a:srgbClr val="FFFFFF"/>
      </a:lt1>
      <a:dk2>
        <a:srgbClr val="000000"/>
      </a:dk2>
      <a:lt2>
        <a:srgbClr val="E7E6E6"/>
      </a:lt2>
      <a:accent1>
        <a:srgbClr val="53B058"/>
      </a:accent1>
      <a:accent2>
        <a:srgbClr val="E53812"/>
      </a:accent2>
      <a:accent3>
        <a:srgbClr val="FDC92F"/>
      </a:accent3>
      <a:accent4>
        <a:srgbClr val="DB7850"/>
      </a:accent4>
      <a:accent5>
        <a:srgbClr val="226E9D"/>
      </a:accent5>
      <a:accent6>
        <a:srgbClr val="EC696D"/>
      </a:accent6>
      <a:hlink>
        <a:srgbClr val="0563C1"/>
      </a:hlink>
      <a:folHlink>
        <a:srgbClr val="EB67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BNF-PPT-core_Final.potx" id="{1CD4080F-D04A-43E6-985F-2DDF769CC79C}" vid="{F678C2D7-D49A-4AC6-A045-C30739E864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3" ma:contentTypeDescription="Create a new document." ma:contentTypeScope="" ma:versionID="5029caf337f57718e1c0dfef63cd682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fe479430d16b5c2b356496b4bcff2c34"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325598-D3BD-4598-8C1F-EBB047447598}">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2607A0-CB04-499A-863B-3B807C1C2487}">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93F1269-12CB-4DC7-B489-454ED5B982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BNF-PPT-Core_Final</Template>
  <Application>Microsoft Office PowerPoint</Application>
  <PresentationFormat>Widescreen</PresentationFormat>
  <Slides>32</Slides>
  <Notes>12</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What change is needed?</vt:lpstr>
      <vt:lpstr>Methodology</vt:lpstr>
      <vt:lpstr>Pupil survey</vt:lpstr>
      <vt:lpstr>Pupil survey</vt:lpstr>
      <vt:lpstr>Q6 Why pupils scored Q4 and 5 the way they did</vt:lpstr>
      <vt:lpstr>Q 7 The impact of Covid-19</vt:lpstr>
      <vt:lpstr>Q8 - Suggest FIVE words that sum-up your food learning experience</vt:lpstr>
      <vt:lpstr>Pupils’ knowledge and skills</vt:lpstr>
      <vt:lpstr>Q10 Is there anything you would have liked to be taught?</vt:lpstr>
      <vt:lpstr>What have you cooked in school and what would you like to cook in school?</vt:lpstr>
      <vt:lpstr>Thinking back, name ONE memorable dish that you cooked at school. What was it? Why was this memorable?</vt:lpstr>
      <vt:lpstr>Q16 and Q17 – food lessons</vt:lpstr>
      <vt:lpstr>Teacher survey</vt:lpstr>
      <vt:lpstr>Teachers – liaison, support and engagement</vt:lpstr>
      <vt:lpstr>Q11 - If you went to a 'food' lesson in 10 years' time, state FIVE differences you would expect to see</vt:lpstr>
      <vt:lpstr>PowerPoint Presentation</vt:lpstr>
      <vt:lpstr>PowerPoint Presentation</vt:lpstr>
      <vt:lpstr>Recipes – what is important?</vt:lpstr>
      <vt:lpstr>PowerPoint Presentation</vt:lpstr>
      <vt:lpstr>Q14 - Suggest FIVE words that describe your pupils' food learning experience NOW</vt:lpstr>
      <vt:lpstr>Q15 - Suggest FIVE words that would describe your pupils' food learning experience in the FUTURE</vt:lpstr>
      <vt:lpstr>Q16 - Considering the future, with respect to inclusion, cultural diversity and modernity, what key food skills, knowledge and experiences should be taught?</vt:lpstr>
      <vt:lpstr>Q17 - In your opinion, what should be kept the same in food lessons in schools?</vt:lpstr>
      <vt:lpstr>Training and skill development - staff</vt:lpstr>
      <vt:lpstr>Q19 - Finally, our goal is for ‘modern food teaching’ for all pupils in secondary schools across the UK, which reflects our changing society, meets the needs of pupils and ensures the future of the subject. What needs to be done to move the subject forward, e.g. pedagogy, facility, subject content, pupil experience?</vt:lpstr>
      <vt:lpstr>Summary</vt:lpstr>
      <vt:lpstr>Summary</vt:lpstr>
      <vt:lpstr>Summary</vt:lpstr>
      <vt:lpstr>Summary</vt:lpstr>
      <vt:lpstr>Summary</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Ewen Trafford</dc:creator>
  <cp:revision>1</cp:revision>
  <dcterms:created xsi:type="dcterms:W3CDTF">2021-10-01T12:44:44Z</dcterms:created>
  <dcterms:modified xsi:type="dcterms:W3CDTF">2021-10-02T06:22:08Z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