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4"/>
    <p:sldMasterId id="2147483811" r:id="rId5"/>
  </p:sldMasterIdLst>
  <p:notesMasterIdLst>
    <p:notesMasterId r:id="rId22"/>
  </p:notesMasterIdLst>
  <p:sldIdLst>
    <p:sldId id="415" r:id="rId6"/>
    <p:sldId id="2142532299" r:id="rId7"/>
    <p:sldId id="2145708003" r:id="rId8"/>
    <p:sldId id="2145708015" r:id="rId9"/>
    <p:sldId id="2142532244" r:id="rId10"/>
    <p:sldId id="663" r:id="rId11"/>
    <p:sldId id="2145708016" r:id="rId12"/>
    <p:sldId id="2142532233" r:id="rId13"/>
    <p:sldId id="2145708002" r:id="rId14"/>
    <p:sldId id="2142531906" r:id="rId15"/>
    <p:sldId id="2145708004" r:id="rId16"/>
    <p:sldId id="2145708019" r:id="rId17"/>
    <p:sldId id="2145708018" r:id="rId18"/>
    <p:sldId id="2145708021" r:id="rId19"/>
    <p:sldId id="2145708020" r:id="rId20"/>
    <p:sldId id="214570800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linari, Rosemary" initials="MR" lastIdx="1" clrIdx="0">
    <p:extLst>
      <p:ext uri="{19B8F6BF-5375-455C-9EA6-DF929625EA0E}">
        <p15:presenceInfo xmlns:p15="http://schemas.microsoft.com/office/powerpoint/2012/main" userId="S::Rosemary.Molinari@sodexo.com::a52aefa5-6afb-4256-803d-fdd505d0f7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F4176F-3CC5-469E-8BC6-0E395B2E5E5D}" v="14" dt="2021-09-30T13:31:49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1" autoAdjust="0"/>
    <p:restoredTop sz="73655" autoAdjust="0"/>
  </p:normalViewPr>
  <p:slideViewPr>
    <p:cSldViewPr snapToGrid="0">
      <p:cViewPr varScale="1">
        <p:scale>
          <a:sx n="84" d="100"/>
          <a:sy n="84" d="100"/>
        </p:scale>
        <p:origin x="16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1D749-111B-49E8-B0A6-3F4C72048C10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B63FB-0868-4008-8A7D-36D437CC9B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3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:notes"/>
          <p:cNvSpPr txBox="1">
            <a:spLocks noGrp="1"/>
          </p:cNvSpPr>
          <p:nvPr>
            <p:ph type="body" idx="1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7" name="Google Shape;4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key opportunity – allows students to access vacancies, apply for apprenticeships and engage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FAD54-D6C8-4C1C-895E-8AE0CDCF4B1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950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7700" lvl="2" indent="-285750">
              <a:buFont typeface="Wingdings" panose="05000000000000000000" pitchFamily="2" charset="2"/>
              <a:buChar char="§"/>
            </a:pPr>
            <a:r>
              <a:rPr lang="en-GB" sz="1200" dirty="0">
                <a:ea typeface="Open Sans"/>
                <a:cs typeface="Open Sans"/>
              </a:rPr>
              <a:t>An example of the kind of initiative focusing on amazing plant based dishes that are delicious and good for the planet. </a:t>
            </a:r>
          </a:p>
          <a:p>
            <a:pPr marL="647700" lvl="2" indent="-285750">
              <a:buFont typeface="Wingdings" panose="05000000000000000000" pitchFamily="2" charset="2"/>
              <a:buChar char="§"/>
            </a:pPr>
            <a:r>
              <a:rPr lang="en-GB" sz="1200" dirty="0">
                <a:ea typeface="Open Sans"/>
                <a:cs typeface="Open Sans"/>
              </a:rPr>
              <a:t>Never before has a generation been more engaged in climate change, and food is at the heart of many environmental issues.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585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encouraging that there is a plan in place.</a:t>
            </a:r>
          </a:p>
          <a:p>
            <a:r>
              <a:rPr lang="en-GB" dirty="0"/>
              <a:t>We must now work towards embracing this plan, shaping it to support our goals towards a healthier nation and lobbying where necessary to influence change. </a:t>
            </a:r>
          </a:p>
          <a:p>
            <a:r>
              <a:rPr lang="en-GB" dirty="0"/>
              <a:t>Change in policy, in thinking and in valuing our food and our consumers differently.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40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The Power of Influencers</a:t>
            </a:r>
          </a:p>
          <a:p>
            <a:r>
              <a:rPr lang="en-GB" dirty="0"/>
              <a:t>Poppy o </a:t>
            </a:r>
            <a:r>
              <a:rPr lang="en-GB" dirty="0" err="1"/>
              <a:t>Toole</a:t>
            </a:r>
            <a:r>
              <a:rPr lang="en-GB" dirty="0"/>
              <a:t> @poppycooks – made redundant during pandemic as sous chef. Now 1.5 million followers and a book on the way. </a:t>
            </a:r>
          </a:p>
          <a:p>
            <a:r>
              <a:rPr lang="en-GB" dirty="0"/>
              <a:t>Ollie Balls is a Tik Tok Sensation with over 1 Million Followers </a:t>
            </a:r>
          </a:p>
          <a:p>
            <a:r>
              <a:rPr lang="en-GB" dirty="0"/>
              <a:t>These influencers are creating trends, driving trends and even creating their own celebrity cult followings</a:t>
            </a:r>
          </a:p>
          <a:p>
            <a:r>
              <a:rPr lang="en-GB" dirty="0"/>
              <a:t>The #tortillatrend hash tag has hit 4.4bn views </a:t>
            </a:r>
          </a:p>
          <a:p>
            <a:r>
              <a:rPr lang="en-GB" dirty="0"/>
              <a:t>Playing into the strong visual and personal impact of food through social media </a:t>
            </a:r>
          </a:p>
          <a:p>
            <a:endParaRPr lang="en-GB" dirty="0"/>
          </a:p>
          <a:p>
            <a:r>
              <a:rPr lang="en-GB" dirty="0"/>
              <a:t>Perhaps we can learn from the power of influencers and facilitate this way of communicating and influencing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025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snapshot of </a:t>
            </a:r>
            <a:r>
              <a:rPr lang="en-GB"/>
              <a:t>some pics from this week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73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248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666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1"/>
                </a:solidFill>
              </a:rPr>
              <a:t>Society</a:t>
            </a:r>
          </a:p>
          <a:p>
            <a:r>
              <a:rPr lang="en-GB" sz="1200" b="1" dirty="0">
                <a:solidFill>
                  <a:schemeClr val="accent1"/>
                </a:solidFill>
              </a:rPr>
              <a:t>Pupils, families, communities and employers </a:t>
            </a:r>
          </a:p>
          <a:p>
            <a:endParaRPr lang="en-GB" sz="1200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22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568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an example of this teamwork beginning at home - </a:t>
            </a:r>
          </a:p>
          <a:p>
            <a:r>
              <a:rPr lang="en-GB" dirty="0"/>
              <a:t>Past year – Teamwork started with ensuring we were engaging with our teams </a:t>
            </a:r>
          </a:p>
          <a:p>
            <a:r>
              <a:rPr lang="en-GB" dirty="0"/>
              <a:t>Working on front line / working from home / furloughed / anxious and uncertain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32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Meanwhile our focus continued to be around ..…. </a:t>
            </a:r>
          </a:p>
          <a:p>
            <a:r>
              <a:rPr lang="en-GB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Preventing</a:t>
            </a:r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waste, promoting plant-based meals, championing responsible sourcing (local, seasonal) and  managing energy efficiently.</a:t>
            </a:r>
            <a:endParaRPr lang="en-GB" sz="11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Supporting the Paris Agreement particularly in reducing food waste/ carbon emissions – and forthcoming COP26  </a:t>
            </a:r>
          </a:p>
          <a:p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achieve this we are partnering with a number of organisations including The World Wildlife Fund, The World Resources Institute, Food for Climate League &amp; The Humane Society.</a:t>
            </a:r>
          </a:p>
          <a:p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 we have reviewed and relaunched our Social Value Strategy to reflect our commitments and focus. (see next slide)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0148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Social Strategy – Its about how we do business and how we make a difference </a:t>
            </a:r>
          </a:p>
          <a:p>
            <a:endParaRPr lang="en-US" dirty="0"/>
          </a:p>
          <a:p>
            <a:r>
              <a:rPr lang="en-US" dirty="0"/>
              <a:t>4 Pillars of SV Strategy (quick mention of each)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3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7660-E344-9944-A9C6-AE208E0F3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Linking Sustainability to Sustainable Eating – bring to life through using recipes and dishes that reflect 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 err="1"/>
              <a:t>FoodWaste</a:t>
            </a:r>
            <a:r>
              <a:rPr lang="en-GB" dirty="0"/>
              <a:t>, buying seasonally and locally.</a:t>
            </a:r>
          </a:p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05BAA-92F6-4DEA-A832-E4B15A2F52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172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Consider some of the resources available to you via onsite catering or local chef community </a:t>
            </a:r>
          </a:p>
          <a:p>
            <a:r>
              <a:rPr lang="en-GB" dirty="0"/>
              <a:t>Chefs love coming into talk to young people</a:t>
            </a:r>
          </a:p>
          <a:p>
            <a:r>
              <a:rPr lang="en-GB" dirty="0"/>
              <a:t>Chefs also generally happy to advise with ideas for recipes and dishes that work well for young people. </a:t>
            </a:r>
          </a:p>
          <a:p>
            <a:r>
              <a:rPr lang="en-GB" dirty="0"/>
              <a:t>Linking environmental messaging to eating  - sustainable eating </a:t>
            </a:r>
          </a:p>
          <a:p>
            <a:r>
              <a:rPr lang="en-GB" dirty="0"/>
              <a:t>Some great resources available to support learning plans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1629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FutureChef – criteria for competition element evolving to reflect modern trends </a:t>
            </a:r>
          </a:p>
          <a:p>
            <a:r>
              <a:rPr lang="en-GB" dirty="0"/>
              <a:t>Will continue to evolve to include more plant based and alternative underutilised ingredients </a:t>
            </a:r>
          </a:p>
          <a:p>
            <a:r>
              <a:rPr lang="en-GB" dirty="0"/>
              <a:t>Nationally recognised</a:t>
            </a:r>
          </a:p>
          <a:p>
            <a:r>
              <a:rPr lang="en-GB" dirty="0"/>
              <a:t>Fantastic online resources for teachers and students </a:t>
            </a:r>
          </a:p>
          <a:p>
            <a:r>
              <a:rPr lang="en-GB" dirty="0"/>
              <a:t>Inclusive and open to all schools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B63FB-0868-4008-8A7D-36D437CC9B4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07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catherine.huon.ext\Documents\4_1_1_presentations_Powerpoint\Format%2016_9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catherine.huon.ext\Documents\4_1_1_presentations_Powerpoint\Format%2016_9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catherine.huon.ext\Documents\4_1_1_presentations_Powerpoint\Format%2016_9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catherine.huon.ext\Documents\4_1_1_presentations_Powerpoint\Format%2016_9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3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red link">
            <a:extLst>
              <a:ext uri="{FF2B5EF4-FFF2-40B4-BE49-F238E27FC236}">
                <a16:creationId xmlns:a16="http://schemas.microsoft.com/office/drawing/2014/main" id="{DCC5FBF7-E1D8-4B3C-B71A-92BDCC894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" y="480589"/>
            <a:ext cx="12191993" cy="1468768"/>
          </a:xfrm>
          <a:prstGeom prst="rect">
            <a:avLst/>
          </a:prstGeom>
        </p:spPr>
      </p:pic>
      <p:pic>
        <p:nvPicPr>
          <p:cNvPr id="19" name="Picture logo Sodexo">
            <a:extLst>
              <a:ext uri="{FF2B5EF4-FFF2-40B4-BE49-F238E27FC236}">
                <a16:creationId xmlns:a16="http://schemas.microsoft.com/office/drawing/2014/main" id="{D69E197C-F249-4E21-B2D0-0485D967E2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1723" y="937260"/>
            <a:ext cx="1964975" cy="842400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203952" y="3030054"/>
            <a:ext cx="5760000" cy="1093357"/>
          </a:xfrm>
          <a:solidFill>
            <a:schemeClr val="accent1"/>
          </a:solidFill>
        </p:spPr>
        <p:txBody>
          <a:bodyPr lIns="133200" tIns="72000" rIns="133200" bIns="72000">
            <a:noAutofit/>
          </a:bodyPr>
          <a:lstStyle>
            <a:lvl1pPr marL="0" indent="0" algn="r">
              <a:spcBef>
                <a:spcPts val="0"/>
              </a:spcBef>
              <a:spcAft>
                <a:spcPts val="2933"/>
              </a:spcAft>
              <a:buNone/>
              <a:defRPr lang="en-US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2pPr>
            <a:lvl3pPr marL="0" indent="0" algn="r">
              <a:spcBef>
                <a:spcPts val="1067"/>
              </a:spcBef>
              <a:buNone/>
              <a:tabLst/>
              <a:defRPr sz="1800" b="0">
                <a:solidFill>
                  <a:schemeClr val="bg1"/>
                </a:solidFill>
              </a:defRPr>
            </a:lvl3pPr>
            <a:lvl4pPr marL="1344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4pPr>
            <a:lvl5pPr marL="0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[Subtitle]</a:t>
            </a:r>
          </a:p>
          <a:p>
            <a:pPr lvl="2"/>
            <a:r>
              <a:rPr lang="en-US" dirty="0"/>
              <a:t>[Date]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B8245FA-A331-45AE-9F86-A0A963B69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952" y="2076453"/>
            <a:ext cx="5760000" cy="870014"/>
          </a:xfrm>
          <a:solidFill>
            <a:schemeClr val="accent1"/>
          </a:solidFill>
        </p:spPr>
        <p:txBody>
          <a:bodyPr vert="horz" lIns="133200" tIns="72000" rIns="133200" bIns="180000" rtlCol="0">
            <a:spAutoFit/>
          </a:bodyPr>
          <a:lstStyle>
            <a:lvl1pPr marL="0" indent="0" algn="r" defTabSz="1088443" rtl="0" eaLnBrk="1" latinLnBrk="0" hangingPunct="1">
              <a:spcBef>
                <a:spcPts val="0"/>
              </a:spcBef>
              <a:spcAft>
                <a:spcPts val="2933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fr-FR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1088443" rtl="0" eaLnBrk="1" latinLnBrk="0" hangingPunct="1">
              <a:spcBef>
                <a:spcPts val="0"/>
              </a:spcBef>
              <a:spcAft>
                <a:spcPts val="2933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fr-FR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</a:t>
            </a:r>
            <a:r>
              <a:rPr lang="fr-FR" dirty="0" err="1"/>
              <a:t>Title</a:t>
            </a:r>
            <a:r>
              <a:rPr lang="fr-FR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12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ward-looking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1"/>
          <p:cNvSpPr txBox="1"/>
          <p:nvPr userDrawn="1"/>
        </p:nvSpPr>
        <p:spPr>
          <a:xfrm>
            <a:off x="624417" y="260649"/>
            <a:ext cx="10944000" cy="53860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Click to edit Master title style</a:t>
            </a:r>
            <a:endParaRPr lang="en-US" sz="3200" b="1" noProof="0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557000"/>
            <a:ext cx="8640000" cy="4824000"/>
          </a:xfrm>
          <a:solidFill>
            <a:schemeClr val="bg2"/>
          </a:solidFill>
        </p:spPr>
        <p:txBody>
          <a:bodyPr lIns="309600" tIns="309600" rIns="309600" bIns="30960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+mj-lt"/>
              <a:buNone/>
              <a:defRPr sz="24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5229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0727A-2AC2-43D9-9E13-D10C57489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4000" y="1557002"/>
            <a:ext cx="10944000" cy="4607999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7938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FCF2F0-A5F4-44C2-972E-6C28F15C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4000" y="1557000"/>
            <a:ext cx="10938000" cy="4608851"/>
          </a:xfrm>
        </p:spPr>
        <p:txBody>
          <a:bodyPr/>
          <a:lstStyle/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66989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FAA775-30B5-4A91-A2DC-9E40AD71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624002" y="1557000"/>
            <a:ext cx="5399999" cy="4824000"/>
          </a:xfrm>
        </p:spPr>
        <p:txBody>
          <a:bodyPr/>
          <a:lstStyle>
            <a:lvl4pPr>
              <a:defRPr>
                <a:solidFill>
                  <a:srgbClr val="65676A"/>
                </a:solidFill>
              </a:defRPr>
            </a:lvl4pPr>
            <a:lvl5pPr>
              <a:defRPr>
                <a:solidFill>
                  <a:srgbClr val="65676A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4"/>
          </p:nvPr>
        </p:nvSpPr>
        <p:spPr>
          <a:xfrm>
            <a:off x="6168001" y="1557002"/>
            <a:ext cx="5400000" cy="4823999"/>
          </a:xfrm>
        </p:spPr>
        <p:txBody>
          <a:bodyPr/>
          <a:lstStyle>
            <a:lvl4pPr>
              <a:defRPr>
                <a:solidFill>
                  <a:srgbClr val="65676A"/>
                </a:solidFill>
              </a:defRPr>
            </a:lvl4pPr>
            <a:lvl5pPr>
              <a:defRPr>
                <a:solidFill>
                  <a:srgbClr val="65676A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375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C42680-D514-4BC4-83B6-BCDD2733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E7BF3D9-8CC5-46C2-8527-5D9017E04E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4001" y="1557000"/>
            <a:ext cx="3528000" cy="4824000"/>
          </a:xfrm>
        </p:spPr>
        <p:txBody>
          <a:bodyPr/>
          <a:lstStyle>
            <a:lvl4pPr>
              <a:defRPr>
                <a:solidFill>
                  <a:srgbClr val="65676A"/>
                </a:solidFill>
              </a:defRPr>
            </a:lvl4pPr>
            <a:lvl5pPr>
              <a:defRPr>
                <a:solidFill>
                  <a:srgbClr val="65676A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6"/>
          </p:nvPr>
        </p:nvSpPr>
        <p:spPr>
          <a:xfrm>
            <a:off x="4296000" y="1557000"/>
            <a:ext cx="3600000" cy="4824000"/>
          </a:xfrm>
        </p:spPr>
        <p:txBody>
          <a:bodyPr/>
          <a:lstStyle>
            <a:lvl4pPr>
              <a:defRPr>
                <a:solidFill>
                  <a:srgbClr val="65676A"/>
                </a:solidFill>
              </a:defRPr>
            </a:lvl4pPr>
            <a:lvl5pPr>
              <a:defRPr>
                <a:solidFill>
                  <a:srgbClr val="65676A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7"/>
          </p:nvPr>
        </p:nvSpPr>
        <p:spPr>
          <a:xfrm>
            <a:off x="8040000" y="1557000"/>
            <a:ext cx="3528000" cy="4824000"/>
          </a:xfrm>
        </p:spPr>
        <p:txBody>
          <a:bodyPr/>
          <a:lstStyle>
            <a:lvl4pPr>
              <a:defRPr>
                <a:solidFill>
                  <a:srgbClr val="65676A"/>
                </a:solidFill>
              </a:defRPr>
            </a:lvl4pPr>
            <a:lvl5pPr>
              <a:defRPr>
                <a:solidFill>
                  <a:srgbClr val="65676A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9648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texts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1528F1-05DF-4922-913D-99A9FD62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CA237FA-07BE-4901-AC3C-59CC813ED2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24000" y="1557000"/>
            <a:ext cx="3528000" cy="122400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 dirty="0"/>
              <a:t>Modifiez les styles du texte du masque</a:t>
            </a:r>
            <a:endParaRPr lang="en-US" noProof="0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20" hasCustomPrompt="1"/>
          </p:nvPr>
        </p:nvSpPr>
        <p:spPr>
          <a:xfrm>
            <a:off x="623999" y="2852936"/>
            <a:ext cx="3528000" cy="3528064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296000" y="1557000"/>
            <a:ext cx="3600000" cy="122400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 dirty="0"/>
              <a:t>Modifiez les styles du texte du masque</a:t>
            </a:r>
            <a:endParaRPr lang="en-US" noProof="0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4295999" y="2852936"/>
            <a:ext cx="3600000" cy="3528064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8040000" y="1557000"/>
            <a:ext cx="3528000" cy="122400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 dirty="0"/>
              <a:t>Modifiez les styles du texte du masque</a:t>
            </a:r>
            <a:endParaRPr lang="en-US" noProof="0" dirty="0"/>
          </a:p>
        </p:txBody>
      </p:sp>
      <p:sp>
        <p:nvSpPr>
          <p:cNvPr id="14" name="Content Placeholder 9"/>
          <p:cNvSpPr>
            <a:spLocks noGrp="1"/>
          </p:cNvSpPr>
          <p:nvPr>
            <p:ph sz="quarter" idx="22" hasCustomPrompt="1"/>
          </p:nvPr>
        </p:nvSpPr>
        <p:spPr>
          <a:xfrm>
            <a:off x="8040000" y="2853000"/>
            <a:ext cx="3528000" cy="3528064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070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AEF5-B20F-472B-B9C5-D483065ED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1E75274-20B7-4023-97FD-45688459C5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624000" y="1557000"/>
            <a:ext cx="10944000" cy="2376000"/>
          </a:xfrm>
        </p:spPr>
        <p:txBody>
          <a:bodyPr/>
          <a:lstStyle>
            <a:lvl4pPr>
              <a:defRPr>
                <a:solidFill>
                  <a:srgbClr val="65676A"/>
                </a:solidFill>
              </a:defRPr>
            </a:lvl4pPr>
            <a:lvl5pPr>
              <a:defRPr>
                <a:solidFill>
                  <a:srgbClr val="65676A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6"/>
          </p:nvPr>
        </p:nvSpPr>
        <p:spPr>
          <a:xfrm>
            <a:off x="624000" y="4077000"/>
            <a:ext cx="10944000" cy="2304000"/>
          </a:xfrm>
        </p:spPr>
        <p:txBody>
          <a:bodyPr/>
          <a:lstStyle>
            <a:lvl4pPr>
              <a:defRPr>
                <a:solidFill>
                  <a:srgbClr val="65676A"/>
                </a:solidFill>
              </a:defRPr>
            </a:lvl4pPr>
            <a:lvl5pPr>
              <a:defRPr>
                <a:solidFill>
                  <a:srgbClr val="65676A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153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FB6E0A-7CD1-4C80-AC4C-C03824F09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4000" y="1557000"/>
            <a:ext cx="10944000" cy="4824000"/>
          </a:xfrm>
          <a:solidFill>
            <a:schemeClr val="tx2"/>
          </a:solidFill>
          <a:ln w="57150">
            <a:noFill/>
            <a:miter lim="800000"/>
          </a:ln>
        </p:spPr>
        <p:txBody>
          <a:bodyPr lIns="154800" tIns="108000" rIns="154800" bIns="15480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[Subtitle in one line]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 hasCustomPrompt="1"/>
          </p:nvPr>
        </p:nvSpPr>
        <p:spPr>
          <a:xfrm>
            <a:off x="768000" y="2709001"/>
            <a:ext cx="2520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168E5701-F2D7-44AF-A27F-96C16410575A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432000" y="2709001"/>
            <a:ext cx="2592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C387473E-F1B1-4910-8264-CC8E1199822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168000" y="2709001"/>
            <a:ext cx="2592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07B9BBC2-D49A-4F56-8E6A-95FF85BE92D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904000" y="2709001"/>
            <a:ext cx="2520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234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500DC-6CC2-4CD6-82E3-D93E85AB9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4000" y="1557000"/>
            <a:ext cx="10944000" cy="4824000"/>
          </a:xfrm>
          <a:ln w="57150">
            <a:solidFill>
              <a:schemeClr val="tx2"/>
            </a:solidFill>
            <a:miter lim="800000"/>
          </a:ln>
        </p:spPr>
        <p:txBody>
          <a:bodyPr lIns="126000" tIns="79200" rIns="154800" bIns="154800"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noProof="0" dirty="0"/>
              <a:t>[Subtitle in one line]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2BA680B-29E0-4388-912E-AE5E236A5F2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8000" y="2709001"/>
            <a:ext cx="2520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CE63940D-56BA-4251-AE8D-1A194044006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432000" y="2709001"/>
            <a:ext cx="2592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F3A5B099-F9B7-4176-BFEB-461826F4DD1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168000" y="2709001"/>
            <a:ext cx="2592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5655B7ED-E3B2-4954-9E71-3B4D8CB3F12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904000" y="2709001"/>
            <a:ext cx="2520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671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513622-7EA8-4A19-8D33-671D9921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75" y="245960"/>
            <a:ext cx="10944000" cy="576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4000" y="1557000"/>
            <a:ext cx="10944000" cy="4824000"/>
          </a:xfrm>
          <a:solidFill>
            <a:schemeClr val="bg2"/>
          </a:solidFill>
          <a:ln w="57150">
            <a:noFill/>
            <a:miter lim="800000"/>
          </a:ln>
        </p:spPr>
        <p:txBody>
          <a:bodyPr lIns="126000" tIns="79200" rIns="154800" bIns="154800"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noProof="0" dirty="0"/>
              <a:t>[Subtitle in one line]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AA4F831-B4E3-4102-9EAC-B351DD27819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8000" y="2709001"/>
            <a:ext cx="2520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42479673-EA47-4A2C-8A4B-A4824949DBB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432000" y="2709001"/>
            <a:ext cx="2592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DBB968ED-867A-4485-B308-1D30EDC3D51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168000" y="2709001"/>
            <a:ext cx="2592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716CD0EC-522C-4E09-BC02-40010C15363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904000" y="2709001"/>
            <a:ext cx="2520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751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-brand Option 1">
    <p:bg>
      <p:bgPr>
        <a:solidFill>
          <a:srgbClr val="D3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6098BD-9ACD-49BE-94EC-A3BDACD4C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" y="480589"/>
            <a:ext cx="12191993" cy="1468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5602" y="1193802"/>
            <a:ext cx="2157617" cy="502543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E4BB52C4-1B90-4A93-811B-1B7AFDEC96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3952" y="3030054"/>
            <a:ext cx="5760000" cy="1093357"/>
          </a:xfrm>
          <a:solidFill>
            <a:schemeClr val="accent1"/>
          </a:solidFill>
        </p:spPr>
        <p:txBody>
          <a:bodyPr lIns="133200" tIns="72000" rIns="133200" bIns="72000">
            <a:noAutofit/>
          </a:bodyPr>
          <a:lstStyle>
            <a:lvl1pPr marL="0" indent="0" algn="r">
              <a:spcBef>
                <a:spcPts val="0"/>
              </a:spcBef>
              <a:spcAft>
                <a:spcPts val="2933"/>
              </a:spcAft>
              <a:buNone/>
              <a:defRPr lang="en-US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2pPr>
            <a:lvl3pPr marL="0" indent="0" algn="r">
              <a:spcBef>
                <a:spcPts val="1067"/>
              </a:spcBef>
              <a:buNone/>
              <a:tabLst/>
              <a:defRPr sz="1800" b="0">
                <a:solidFill>
                  <a:schemeClr val="bg1"/>
                </a:solidFill>
              </a:defRPr>
            </a:lvl3pPr>
            <a:lvl4pPr marL="1344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4pPr>
            <a:lvl5pPr marL="0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[Subtitle]</a:t>
            </a:r>
          </a:p>
          <a:p>
            <a:pPr lvl="2"/>
            <a:r>
              <a:rPr lang="en-US" dirty="0"/>
              <a:t>[Date]</a:t>
            </a:r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FF9DA2BD-BB90-4801-9F43-BDBB76ACC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952" y="2076453"/>
            <a:ext cx="5760000" cy="870014"/>
          </a:xfrm>
          <a:solidFill>
            <a:schemeClr val="accent1"/>
          </a:solidFill>
        </p:spPr>
        <p:txBody>
          <a:bodyPr vert="horz" lIns="133200" tIns="72000" rIns="133200" bIns="180000" rtlCol="0">
            <a:spAutoFit/>
          </a:bodyPr>
          <a:lstStyle>
            <a:lvl1pPr marL="0" indent="0" algn="r" defTabSz="1088443" rtl="0" eaLnBrk="1" latinLnBrk="0" hangingPunct="1">
              <a:spcBef>
                <a:spcPts val="0"/>
              </a:spcBef>
              <a:spcAft>
                <a:spcPts val="2933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fr-FR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1088443" rtl="0" eaLnBrk="1" latinLnBrk="0" hangingPunct="1">
              <a:spcBef>
                <a:spcPts val="0"/>
              </a:spcBef>
              <a:spcAft>
                <a:spcPts val="2933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fr-FR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</a:t>
            </a:r>
            <a:r>
              <a:rPr lang="fr-FR" dirty="0" err="1"/>
              <a:t>Title</a:t>
            </a:r>
            <a:r>
              <a:rPr lang="fr-FR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5172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F325B-635C-4E0E-9D9C-C3F1C8A39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84" y="250856"/>
            <a:ext cx="109440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4000" y="1557000"/>
            <a:ext cx="10944000" cy="4824000"/>
          </a:xfrm>
          <a:ln w="57150">
            <a:solidFill>
              <a:schemeClr val="bg2"/>
            </a:solidFill>
            <a:miter lim="800000"/>
          </a:ln>
        </p:spPr>
        <p:txBody>
          <a:bodyPr lIns="126000" tIns="79200" rIns="154800" bIns="154800"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 noProof="0" dirty="0"/>
              <a:t>[Subtitle in one line]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C48DA0-9597-434E-8D84-EDBB1DED49A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8000" y="2709001"/>
            <a:ext cx="2520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85A148B5-9199-484D-B7C2-1E6963F9919D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432000" y="2709001"/>
            <a:ext cx="2592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4EBC2492-9B3B-41B9-B8DA-1078D6C69DD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168000" y="2709001"/>
            <a:ext cx="2592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51AD722C-6BCD-4718-8190-92BC42AD724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904000" y="2709001"/>
            <a:ext cx="2520000" cy="288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979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 &amp; Fea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A99CD8-CA6F-442C-8ACC-196044C2A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84" y="250856"/>
            <a:ext cx="109440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104CF7F-F1EE-4735-B2ED-7DAEF56EA9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4000" y="1557000"/>
            <a:ext cx="4320000" cy="48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088000" y="1557002"/>
            <a:ext cx="6480000" cy="4823999"/>
          </a:xfrm>
          <a:solidFill>
            <a:schemeClr val="tx2"/>
          </a:solidFill>
        </p:spPr>
        <p:txBody>
          <a:bodyPr lIns="154800" tIns="136800" rIns="154800" bIns="15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5371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C441C5-BDBB-420A-BB4A-C92C6BF0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84" y="250816"/>
            <a:ext cx="109440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4000" y="1557000"/>
            <a:ext cx="5328000" cy="2376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624000" y="4005002"/>
            <a:ext cx="5328000" cy="2375999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096000" y="1557000"/>
            <a:ext cx="5472000" cy="4824000"/>
          </a:xfrm>
        </p:spPr>
        <p:txBody>
          <a:bodyPr/>
          <a:lstStyle>
            <a:lvl4pPr>
              <a:defRPr>
                <a:solidFill>
                  <a:srgbClr val="65676A"/>
                </a:solidFill>
              </a:defRPr>
            </a:lvl4pPr>
            <a:lvl5pPr>
              <a:defRPr>
                <a:solidFill>
                  <a:srgbClr val="65676A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50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D51B9-9751-4AAF-9AC8-5313CA9CD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4000" y="1557000"/>
            <a:ext cx="2520000" cy="48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288001" y="4077000"/>
            <a:ext cx="2520000" cy="230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288001" y="1557000"/>
            <a:ext cx="2520001" cy="2376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5952001" y="1557000"/>
            <a:ext cx="5615999" cy="4824000"/>
          </a:xfrm>
          <a:noFill/>
          <a:ln w="38100">
            <a:solidFill>
              <a:schemeClr val="accent1"/>
            </a:solidFill>
            <a:miter lim="800000"/>
          </a:ln>
        </p:spPr>
        <p:txBody>
          <a:bodyPr lIns="144000" tIns="82800" rIns="154800" bIns="154800">
            <a:normAutofit/>
          </a:bodyPr>
          <a:lstStyle>
            <a:lvl1pPr marL="0" indent="0">
              <a:buNone/>
              <a:defRPr sz="2800" i="1">
                <a:solidFill>
                  <a:schemeClr val="tx2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19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A5F659-9DC6-4893-93BA-C11888E28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4FCB11A-4C86-4C2E-BCCD-E9F7BB107F1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002" y="1557000"/>
            <a:ext cx="2519999" cy="48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44AA93B4-D057-4DB5-9266-7B148992EC6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88000" y="1557000"/>
            <a:ext cx="2520253" cy="2376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EAC2C94-AF34-4CBB-AD0F-04A9111DC8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88001" y="4077000"/>
            <a:ext cx="2520000" cy="2304000"/>
          </a:xfr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4C1B5B6-86E3-4E1B-B39C-A1EDAB43C74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52001" y="1557000"/>
            <a:ext cx="5615999" cy="4824000"/>
          </a:xfrm>
          <a:noFill/>
          <a:ln w="38100">
            <a:noFill/>
            <a:miter lim="800000"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2800" i="1">
                <a:solidFill>
                  <a:schemeClr val="tx2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454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 &amp;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FE34-C64C-4C27-9576-B6739504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0DC061-3B5B-4B09-AA0F-FAB58B30C01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002" y="1557000"/>
            <a:ext cx="2519999" cy="48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49441024-A33F-4113-BDE4-850F43BBA65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88000" y="1557000"/>
            <a:ext cx="2520253" cy="2376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E7B7749-4865-4AFF-8EBB-BF6CA15ACC2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88001" y="4077000"/>
            <a:ext cx="2520000" cy="230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F7B37E9-9438-4C08-BA76-8A659B555E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52001" y="1557000"/>
            <a:ext cx="5615999" cy="4824000"/>
          </a:xfrm>
          <a:noFill/>
          <a:ln w="38100">
            <a:solidFill>
              <a:schemeClr val="tx2"/>
            </a:solidFill>
            <a:miter lim="800000"/>
          </a:ln>
        </p:spPr>
        <p:txBody>
          <a:bodyPr lIns="144000" tIns="82800" rIns="154800" bIns="154800">
            <a:normAutofit/>
          </a:bodyPr>
          <a:lstStyle>
            <a:lvl1pPr marL="0" indent="0">
              <a:buNone/>
              <a:defRPr sz="2800" i="1">
                <a:solidFill>
                  <a:schemeClr val="tx2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9518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 &amp;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64A1B-4C24-4B2D-B17E-23636BBDF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01B99CD-EA5E-49F8-8713-1A3FFCF75F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000" y="1557000"/>
            <a:ext cx="2520000" cy="48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5B7DCFB-CFB1-4065-B2DE-4FF6C971AD7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88000" y="1556999"/>
            <a:ext cx="2520253" cy="2376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49AE81D-3621-455A-A58D-DBA27D83EA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88000" y="4077000"/>
            <a:ext cx="2520253" cy="2304000"/>
          </a:xfrm>
          <a:solidFill>
            <a:schemeClr val="bg2"/>
          </a:solidFill>
          <a:ln w="3810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B3A785D-26A4-4182-AA14-9DE3112D474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52001" y="1557000"/>
            <a:ext cx="5615999" cy="4824000"/>
          </a:xfrm>
          <a:noFill/>
          <a:ln w="38100">
            <a:noFill/>
            <a:miter lim="800000"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2800" i="1">
                <a:solidFill>
                  <a:schemeClr val="tx2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823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 &amp;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3DF26-A2D5-439E-9F5C-37A5C87F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98AB0DE-C7EA-47D0-BB3C-3BDA14A505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000" y="1557002"/>
            <a:ext cx="2520000" cy="4823999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00101C4-0EF4-4CEC-8B5B-6EA71D5169F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88000" y="1557000"/>
            <a:ext cx="2520253" cy="2376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BAA57BC-E38F-4A29-8079-B7F6C69CA24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88001" y="4077000"/>
            <a:ext cx="2520000" cy="2304000"/>
          </a:xfrm>
          <a:solidFill>
            <a:schemeClr val="bg2"/>
          </a:solidFill>
          <a:ln w="3810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28E8FDD-B595-41AD-A1CD-746CE6E0E6E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52001" y="1557000"/>
            <a:ext cx="5615999" cy="4824000"/>
          </a:xfrm>
          <a:noFill/>
          <a:ln w="38100">
            <a:noFill/>
            <a:miter lim="800000"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2800" i="1">
                <a:solidFill>
                  <a:schemeClr val="tx2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116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67B5BF-FEA3-4780-A63D-2623E9CC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4000" y="1557001"/>
            <a:ext cx="5400000" cy="2375999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6168000" y="1557001"/>
            <a:ext cx="5400000" cy="2375999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24000" y="4077002"/>
            <a:ext cx="5400000" cy="2303999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6168000" y="4077002"/>
            <a:ext cx="5400000" cy="2303999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8744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799E8D-39B9-4D3D-B31A-2A6B50A2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4000" y="1556999"/>
            <a:ext cx="3528000" cy="2376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624000" y="4077000"/>
            <a:ext cx="3528000" cy="230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EEE1A09-EA68-4458-ADEE-5E4491990DC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296000" y="1556999"/>
            <a:ext cx="3600000" cy="2376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E092695-FEC4-4DF0-9520-7907C18B162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96000" y="4077000"/>
            <a:ext cx="3600000" cy="230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A311C78-09A3-4D85-A2C7-747210E0F9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40000" y="1556999"/>
            <a:ext cx="3528000" cy="2376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2B1FF8D7-A4BF-4990-BEB8-70E7C0C7AF3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040000" y="4077000"/>
            <a:ext cx="3528000" cy="230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0457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-brand Option 2">
    <p:bg>
      <p:bgPr>
        <a:solidFill>
          <a:srgbClr val="D3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B00DA8-02CD-4A27-AE79-72574BC709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" y="480589"/>
            <a:ext cx="12191993" cy="1468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114F8F-8A7D-4FCC-BEF0-9289D09950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1723" y="937260"/>
            <a:ext cx="1964975" cy="8424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C19F912-9699-431C-AC9B-3B25A153AA15}"/>
              </a:ext>
            </a:extLst>
          </p:cNvPr>
          <p:cNvGrpSpPr/>
          <p:nvPr userDrawn="1"/>
        </p:nvGrpSpPr>
        <p:grpSpPr>
          <a:xfrm>
            <a:off x="9234986" y="2087509"/>
            <a:ext cx="2745348" cy="1341491"/>
            <a:chOff x="6926239" y="1565632"/>
            <a:chExt cx="2059011" cy="1006118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6926239" y="1565632"/>
              <a:ext cx="2059011" cy="10061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endParaRPr lang="en-AU" sz="2844" dirty="0"/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7452321" y="1633049"/>
              <a:ext cx="1395412" cy="1269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65676A"/>
                  </a:solidFill>
                </a:rPr>
                <a:t>In partnership with:</a:t>
              </a:r>
              <a:endParaRPr lang="en-AU" sz="1100" b="1" dirty="0">
                <a:solidFill>
                  <a:srgbClr val="65676A"/>
                </a:solidFill>
              </a:endParaRPr>
            </a:p>
          </p:txBody>
        </p:sp>
      </p:grp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C7D70D27-FF0F-468F-A664-CA7AE9D4B5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0333" y="4613647"/>
            <a:ext cx="5760000" cy="1093357"/>
          </a:xfrm>
          <a:solidFill>
            <a:schemeClr val="accent1"/>
          </a:solidFill>
        </p:spPr>
        <p:txBody>
          <a:bodyPr lIns="133200" tIns="72000" rIns="133200" bIns="72000">
            <a:noAutofit/>
          </a:bodyPr>
          <a:lstStyle>
            <a:lvl1pPr marL="0" indent="0" algn="r">
              <a:spcBef>
                <a:spcPts val="0"/>
              </a:spcBef>
              <a:spcAft>
                <a:spcPts val="2933"/>
              </a:spcAft>
              <a:buNone/>
              <a:defRPr lang="en-US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2pPr>
            <a:lvl3pPr marL="0" indent="0" algn="r">
              <a:spcBef>
                <a:spcPts val="1067"/>
              </a:spcBef>
              <a:buNone/>
              <a:tabLst/>
              <a:defRPr sz="1800" b="0">
                <a:solidFill>
                  <a:schemeClr val="bg1"/>
                </a:solidFill>
              </a:defRPr>
            </a:lvl3pPr>
            <a:lvl4pPr marL="1344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4pPr>
            <a:lvl5pPr marL="0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[Subtitle]</a:t>
            </a:r>
          </a:p>
          <a:p>
            <a:pPr lvl="2"/>
            <a:r>
              <a:rPr lang="en-US" dirty="0"/>
              <a:t>[Date]</a:t>
            </a:r>
          </a:p>
        </p:txBody>
      </p:sp>
      <p:sp>
        <p:nvSpPr>
          <p:cNvPr id="16" name="Titre 2">
            <a:extLst>
              <a:ext uri="{FF2B5EF4-FFF2-40B4-BE49-F238E27FC236}">
                <a16:creationId xmlns:a16="http://schemas.microsoft.com/office/drawing/2014/main" id="{7775C42C-16B9-428A-9CF2-FCE88A2DA6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0333" y="3660047"/>
            <a:ext cx="5760000" cy="870014"/>
          </a:xfrm>
          <a:solidFill>
            <a:schemeClr val="accent1"/>
          </a:solidFill>
        </p:spPr>
        <p:txBody>
          <a:bodyPr vert="horz" lIns="133200" tIns="72000" rIns="133200" bIns="180000" rtlCol="0">
            <a:spAutoFit/>
          </a:bodyPr>
          <a:lstStyle>
            <a:lvl1pPr marL="0" indent="0" algn="r" defTabSz="1088443" rtl="0" eaLnBrk="1" latinLnBrk="0" hangingPunct="1">
              <a:spcBef>
                <a:spcPts val="0"/>
              </a:spcBef>
              <a:spcAft>
                <a:spcPts val="2933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fr-FR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1088443" rtl="0" eaLnBrk="1" latinLnBrk="0" hangingPunct="1">
              <a:spcBef>
                <a:spcPts val="0"/>
              </a:spcBef>
              <a:spcAft>
                <a:spcPts val="2933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fr-FR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[</a:t>
            </a:r>
            <a:r>
              <a:rPr lang="fr-FR" dirty="0" err="1"/>
              <a:t>Title</a:t>
            </a:r>
            <a:r>
              <a:rPr lang="fr-FR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92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7D013A-D6AF-4ECC-B171-8DD80FCD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4000" y="1557000"/>
            <a:ext cx="10944000" cy="48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329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Conten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E9CB21-AAD1-415D-A7A7-C63835EA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4001" y="1557000"/>
            <a:ext cx="4536000" cy="4824000"/>
          </a:xfrm>
          <a:solidFill>
            <a:schemeClr val="tx2"/>
          </a:solidFill>
        </p:spPr>
        <p:txBody>
          <a:bodyPr lIns="154800" tIns="126000" rIns="154800" bIns="15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5304002" y="1557000"/>
            <a:ext cx="6263999" cy="4824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9903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Content &amp;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87208-8866-47A6-B6F0-5DDDD69DE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4001" y="1557000"/>
            <a:ext cx="4536000" cy="4824000"/>
          </a:xfrm>
          <a:solidFill>
            <a:schemeClr val="tx2"/>
          </a:solidFill>
        </p:spPr>
        <p:txBody>
          <a:bodyPr lIns="154800" tIns="126000" rIns="154800" bIns="154800"/>
          <a:lstStyle>
            <a:lvl1pPr>
              <a:buClr>
                <a:schemeClr val="bg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5304002" y="1557000"/>
            <a:ext cx="6263999" cy="4824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703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Content &amp;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86B80B-D1BD-4642-AA72-48C8E0F0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DC44EA9-89E0-4797-B242-2D67908CD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4002" y="1557000"/>
            <a:ext cx="5903999" cy="4824000"/>
          </a:xfrm>
          <a:solidFill>
            <a:schemeClr val="tx2"/>
          </a:solidFill>
        </p:spPr>
        <p:txBody>
          <a:bodyPr lIns="154800" tIns="126000" rIns="154800" bIns="15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6672000" y="1555400"/>
            <a:ext cx="2376000" cy="2089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9192000" y="1557000"/>
            <a:ext cx="2376000" cy="2088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6672000" y="3789000"/>
            <a:ext cx="1512000" cy="2592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9" hasCustomPrompt="1"/>
          </p:nvPr>
        </p:nvSpPr>
        <p:spPr>
          <a:xfrm>
            <a:off x="8328001" y="3789000"/>
            <a:ext cx="1584000" cy="2592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quarter" idx="20" hasCustomPrompt="1"/>
          </p:nvPr>
        </p:nvSpPr>
        <p:spPr>
          <a:xfrm>
            <a:off x="10056000" y="3789000"/>
            <a:ext cx="1512000" cy="2592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7395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Content &amp; Char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25E963-54EF-43CC-A8CF-2062B3AF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878B213-C4BD-445A-B873-224A180F3B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4002" y="1557000"/>
            <a:ext cx="5903999" cy="4824000"/>
          </a:xfrm>
          <a:solidFill>
            <a:schemeClr val="tx2"/>
          </a:solidFill>
        </p:spPr>
        <p:txBody>
          <a:bodyPr lIns="154800" tIns="126000" rIns="154800" bIns="154800"/>
          <a:lstStyle>
            <a:lvl1pPr>
              <a:buClr>
                <a:schemeClr val="bg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8A498E9B-4164-437E-8C47-7A6A8C53C1E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72000" y="1555400"/>
            <a:ext cx="2376000" cy="2089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E5C1ECC0-DB3E-4116-ADCA-F49DDF9423C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192000" y="1557000"/>
            <a:ext cx="2376000" cy="2088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5DED9AD7-E056-4386-AE44-BC794336CCA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672000" y="3789000"/>
            <a:ext cx="1512000" cy="2592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7A8B91B6-CC91-4F51-9A47-99962A9B59C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328001" y="3789000"/>
            <a:ext cx="1584000" cy="2592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7252F150-6490-4420-BD48-A43487F3EE6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0056000" y="3789000"/>
            <a:ext cx="1512000" cy="2592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4082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9EFF85-3B13-48B3-9931-F688ED226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624001" y="1557002"/>
            <a:ext cx="10944000" cy="482399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464001" y="4365001"/>
            <a:ext cx="4104000" cy="2016000"/>
          </a:xfrm>
          <a:solidFill>
            <a:schemeClr val="tx2"/>
          </a:solidFill>
        </p:spPr>
        <p:txBody>
          <a:bodyPr lIns="154800" tIns="126000" rIns="154800" bIns="15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8572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C08524-143D-48D8-8DFB-AA765A02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4000" y="1557000"/>
            <a:ext cx="4104000" cy="2016000"/>
          </a:xfrm>
          <a:solidFill>
            <a:schemeClr val="tx2"/>
          </a:solidFill>
        </p:spPr>
        <p:txBody>
          <a:bodyPr lIns="154800" tIns="126000" rIns="154800" bIns="154800"/>
          <a:lstStyle>
            <a:lvl1pPr>
              <a:buClr>
                <a:schemeClr val="bg1"/>
              </a:buCl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624000" y="1557000"/>
            <a:ext cx="10944000" cy="4824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378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763D35-D284-4C45-943B-4722427FA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ED4BC2F-2D8F-433D-98BF-51C3B68C86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20" hasCustomPrompt="1"/>
          </p:nvPr>
        </p:nvSpPr>
        <p:spPr>
          <a:xfrm>
            <a:off x="624000" y="1557002"/>
            <a:ext cx="2952000" cy="482399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3720000" y="1557002"/>
            <a:ext cx="2952000" cy="482399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0" name="Content Placeholder 9"/>
          <p:cNvSpPr>
            <a:spLocks noGrp="1"/>
          </p:cNvSpPr>
          <p:nvPr>
            <p:ph sz="quarter" idx="22" hasCustomPrompt="1"/>
          </p:nvPr>
        </p:nvSpPr>
        <p:spPr>
          <a:xfrm>
            <a:off x="6816000" y="1557001"/>
            <a:ext cx="2304000" cy="237599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1" name="Content Placeholder 9"/>
          <p:cNvSpPr>
            <a:spLocks noGrp="1"/>
          </p:cNvSpPr>
          <p:nvPr>
            <p:ph sz="quarter" idx="23" hasCustomPrompt="1"/>
          </p:nvPr>
        </p:nvSpPr>
        <p:spPr>
          <a:xfrm>
            <a:off x="6816000" y="4077000"/>
            <a:ext cx="2304000" cy="2304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9264000" y="1557001"/>
            <a:ext cx="2304000" cy="237599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9" hasCustomPrompt="1"/>
          </p:nvPr>
        </p:nvSpPr>
        <p:spPr>
          <a:xfrm>
            <a:off x="9264000" y="4077000"/>
            <a:ext cx="2304000" cy="2304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462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F0259C-11FC-4DD5-BDB1-696605FE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0B2FCF3-BA77-40A3-A5CA-EFD3ECB338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24000" y="1845001"/>
            <a:ext cx="5472000" cy="21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[Chart title]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20" hasCustomPrompt="1"/>
          </p:nvPr>
        </p:nvSpPr>
        <p:spPr>
          <a:xfrm>
            <a:off x="624000" y="2277000"/>
            <a:ext cx="2664000" cy="4104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3432000" y="2277000"/>
            <a:ext cx="2664000" cy="4104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C37182B-7E4B-4AAD-8098-31BF8C0062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40000" y="1845000"/>
            <a:ext cx="5328000" cy="21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[Chart title]</a:t>
            </a:r>
          </a:p>
        </p:txBody>
      </p:sp>
      <p:sp>
        <p:nvSpPr>
          <p:cNvPr id="20" name="Content Placeholder 9"/>
          <p:cNvSpPr>
            <a:spLocks noGrp="1"/>
          </p:cNvSpPr>
          <p:nvPr>
            <p:ph sz="quarter" idx="22" hasCustomPrompt="1"/>
          </p:nvPr>
        </p:nvSpPr>
        <p:spPr>
          <a:xfrm>
            <a:off x="6240002" y="2277000"/>
            <a:ext cx="5327999" cy="4104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104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666573-A79A-4AA4-BA8D-530D0C2B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4000" y="1557001"/>
            <a:ext cx="10944000" cy="720000"/>
          </a:xfrm>
        </p:spPr>
        <p:txBody>
          <a:bodyPr/>
          <a:lstStyle/>
          <a:p>
            <a:pPr lvl="0"/>
            <a:r>
              <a:rPr lang="fr-FR" noProof="0" dirty="0"/>
              <a:t>Modifier les styles du texte du masque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22" hasCustomPrompt="1"/>
          </p:nvPr>
        </p:nvSpPr>
        <p:spPr>
          <a:xfrm>
            <a:off x="624000" y="2421000"/>
            <a:ext cx="10944000" cy="3960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939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D3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8379D-40CB-4E72-BE6E-7B0CE3CDB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" y="480589"/>
            <a:ext cx="12191993" cy="1468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688FF-7512-48EC-AE4A-D328AA6BF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1723" y="937260"/>
            <a:ext cx="1964975" cy="8424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6D7133BC-8C0F-4FAF-B343-09BB3D7A50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55" y="2076453"/>
            <a:ext cx="5786336" cy="1352547"/>
          </a:xfrm>
          <a:solidFill>
            <a:schemeClr val="accent1"/>
          </a:solidFill>
        </p:spPr>
        <p:txBody>
          <a:bodyPr vert="horz" lIns="133200" tIns="72000" rIns="133200" bIns="180000" rtlCol="0" anchor="t">
            <a:noAutofit/>
          </a:bodyPr>
          <a:lstStyle>
            <a:lvl1pPr algn="r">
              <a:defRPr lang="fr-FR" sz="4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0"/>
              </a:spcBef>
              <a:spcAft>
                <a:spcPts val="2933"/>
              </a:spcAft>
              <a:buClr>
                <a:schemeClr val="accent1"/>
              </a:buClr>
              <a:buFont typeface="Wingdings" panose="05000000000000000000" pitchFamily="2" charset="2"/>
            </a:pPr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23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a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D6377D-CE06-4E38-8852-DA999215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2A6C09A-7BE0-4D88-928E-3683325790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4000" y="1557000"/>
            <a:ext cx="10944000" cy="1872000"/>
          </a:xfrm>
          <a:solidFill>
            <a:schemeClr val="tx2"/>
          </a:solidFill>
        </p:spPr>
        <p:txBody>
          <a:bodyPr lIns="154800" tIns="126000" rIns="154800" bIns="1548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1"/>
          </p:nvPr>
        </p:nvSpPr>
        <p:spPr>
          <a:xfrm>
            <a:off x="624002" y="3573001"/>
            <a:ext cx="5615999" cy="2808000"/>
          </a:xfrm>
          <a:custGeom>
            <a:avLst/>
            <a:gdLst>
              <a:gd name="connsiteX0" fmla="*/ 0 w 4217664"/>
              <a:gd name="connsiteY0" fmla="*/ 0 h 2052227"/>
              <a:gd name="connsiteX1" fmla="*/ 3191551 w 4217664"/>
              <a:gd name="connsiteY1" fmla="*/ 0 h 2052227"/>
              <a:gd name="connsiteX2" fmla="*/ 4217664 w 4217664"/>
              <a:gd name="connsiteY2" fmla="*/ 1026114 h 2052227"/>
              <a:gd name="connsiteX3" fmla="*/ 3191551 w 4217664"/>
              <a:gd name="connsiteY3" fmla="*/ 2052227 h 2052227"/>
              <a:gd name="connsiteX4" fmla="*/ 0 w 4217664"/>
              <a:gd name="connsiteY4" fmla="*/ 2052227 h 2052227"/>
              <a:gd name="connsiteX5" fmla="*/ 0 w 4217664"/>
              <a:gd name="connsiteY5" fmla="*/ 0 h 2052227"/>
              <a:gd name="connsiteX0" fmla="*/ 0 w 4217664"/>
              <a:gd name="connsiteY0" fmla="*/ 0 h 2052227"/>
              <a:gd name="connsiteX1" fmla="*/ 3918914 w 4217664"/>
              <a:gd name="connsiteY1" fmla="*/ 0 h 2052227"/>
              <a:gd name="connsiteX2" fmla="*/ 4217664 w 4217664"/>
              <a:gd name="connsiteY2" fmla="*/ 1026114 h 2052227"/>
              <a:gd name="connsiteX3" fmla="*/ 3191551 w 4217664"/>
              <a:gd name="connsiteY3" fmla="*/ 2052227 h 2052227"/>
              <a:gd name="connsiteX4" fmla="*/ 0 w 4217664"/>
              <a:gd name="connsiteY4" fmla="*/ 2052227 h 2052227"/>
              <a:gd name="connsiteX5" fmla="*/ 0 w 4217664"/>
              <a:gd name="connsiteY5" fmla="*/ 0 h 2052227"/>
              <a:gd name="connsiteX0" fmla="*/ 0 w 4217664"/>
              <a:gd name="connsiteY0" fmla="*/ 0 h 2052227"/>
              <a:gd name="connsiteX1" fmla="*/ 3918914 w 4217664"/>
              <a:gd name="connsiteY1" fmla="*/ 0 h 2052227"/>
              <a:gd name="connsiteX2" fmla="*/ 4217664 w 4217664"/>
              <a:gd name="connsiteY2" fmla="*/ 1026114 h 2052227"/>
              <a:gd name="connsiteX3" fmla="*/ 3918914 w 4217664"/>
              <a:gd name="connsiteY3" fmla="*/ 2041836 h 2052227"/>
              <a:gd name="connsiteX4" fmla="*/ 0 w 4217664"/>
              <a:gd name="connsiteY4" fmla="*/ 2052227 h 2052227"/>
              <a:gd name="connsiteX5" fmla="*/ 0 w 4217664"/>
              <a:gd name="connsiteY5" fmla="*/ 0 h 20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7664" h="2052227">
                <a:moveTo>
                  <a:pt x="0" y="0"/>
                </a:moveTo>
                <a:lnTo>
                  <a:pt x="3918914" y="0"/>
                </a:lnTo>
                <a:lnTo>
                  <a:pt x="4217664" y="1026114"/>
                </a:lnTo>
                <a:lnTo>
                  <a:pt x="3918914" y="2041836"/>
                </a:lnTo>
                <a:lnTo>
                  <a:pt x="0" y="20522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80000" tIns="180000" rIns="180000" bIns="180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2"/>
          </p:nvPr>
        </p:nvSpPr>
        <p:spPr>
          <a:xfrm>
            <a:off x="6384000" y="3573001"/>
            <a:ext cx="5184000" cy="2808001"/>
          </a:xfrm>
          <a:solidFill>
            <a:schemeClr val="accent1"/>
          </a:solidFill>
        </p:spPr>
        <p:txBody>
          <a:bodyPr lIns="180000" tIns="180000" rIns="180000" bIns="180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9028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AB3F12-0F59-4F99-88C0-CD8C11E23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4002" y="1557000"/>
            <a:ext cx="5399999" cy="4824000"/>
          </a:xfrm>
          <a:solidFill>
            <a:schemeClr val="tx2"/>
          </a:solidFill>
          <a:ln w="38100">
            <a:noFill/>
          </a:ln>
        </p:spPr>
        <p:txBody>
          <a:bodyPr lIns="154800" tIns="111600" rIns="154800" bIns="154800">
            <a:normAutofit/>
          </a:bodyPr>
          <a:lstStyle>
            <a:lvl1pPr marL="0" indent="0">
              <a:buNone/>
              <a:defRPr sz="2800" i="1" baseline="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[Quote text]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68000" y="5877001"/>
            <a:ext cx="5112000" cy="432000"/>
          </a:xfrm>
        </p:spPr>
        <p:txBody>
          <a:bodyPr/>
          <a:lstStyle>
            <a:lvl1pPr marL="0" indent="0">
              <a:buNone/>
              <a:tabLst>
                <a:tab pos="124878" algn="l"/>
              </a:tabLst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168000" y="1557001"/>
            <a:ext cx="2088000" cy="209794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44" noProof="0" dirty="0">
                <a:solidFill>
                  <a:schemeClr val="bg1"/>
                </a:solidFill>
              </a:rPr>
              <a:t> </a:t>
            </a:r>
            <a:r>
              <a:rPr lang="en-US" sz="15333" noProof="0" dirty="0">
                <a:solidFill>
                  <a:schemeClr val="bg1"/>
                </a:solidFill>
              </a:rPr>
              <a:t>“”</a:t>
            </a:r>
            <a:endParaRPr lang="en-US" sz="2844" noProof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374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8976C2-4DB5-4576-8BB0-EE30F6B6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B32354E-E607-4DF3-B7E8-CCF747C52DC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002" y="1557000"/>
            <a:ext cx="5399999" cy="4824000"/>
          </a:xfrm>
          <a:solidFill>
            <a:schemeClr val="tx2"/>
          </a:solidFill>
          <a:ln w="38100">
            <a:noFill/>
          </a:ln>
        </p:spPr>
        <p:txBody>
          <a:bodyPr lIns="154800" tIns="111600" rIns="154800" bIns="154800">
            <a:normAutofit/>
          </a:bodyPr>
          <a:lstStyle>
            <a:lvl1pPr marL="0" indent="0">
              <a:buNone/>
              <a:defRPr sz="2800" i="1" baseline="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[Quote text]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4F75917-B472-4542-B48F-876DE824D82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8000" y="5877001"/>
            <a:ext cx="5112000" cy="432000"/>
          </a:xfrm>
        </p:spPr>
        <p:txBody>
          <a:bodyPr/>
          <a:lstStyle>
            <a:lvl1pPr marL="0" indent="0">
              <a:buNone/>
              <a:tabLst>
                <a:tab pos="124878" algn="l"/>
              </a:tabLst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CC52DD-3E10-4450-A6B4-2AE9140C21BC}"/>
              </a:ext>
            </a:extLst>
          </p:cNvPr>
          <p:cNvSpPr txBox="1"/>
          <p:nvPr userDrawn="1"/>
        </p:nvSpPr>
        <p:spPr>
          <a:xfrm>
            <a:off x="6168000" y="1557001"/>
            <a:ext cx="2088000" cy="209794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44" noProof="0" dirty="0">
                <a:solidFill>
                  <a:schemeClr val="bg1"/>
                </a:solidFill>
              </a:rPr>
              <a:t> </a:t>
            </a:r>
            <a:r>
              <a:rPr lang="en-US" sz="15333" noProof="0" dirty="0">
                <a:solidFill>
                  <a:schemeClr val="bg1"/>
                </a:solidFill>
              </a:rPr>
              <a:t>“”</a:t>
            </a:r>
            <a:endParaRPr lang="en-US" sz="2844" noProof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7632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15D9B3-BFED-48DB-A6D3-F87FFFC22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E42792-CA1E-4080-BED6-0A20BD6C9A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24000" y="1557000"/>
            <a:ext cx="3096000" cy="48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44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768000" y="2493000"/>
            <a:ext cx="2808000" cy="2952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1"/>
          </p:nvPr>
        </p:nvSpPr>
        <p:spPr>
          <a:xfrm>
            <a:off x="3864000" y="1557000"/>
            <a:ext cx="7704000" cy="4824000"/>
          </a:xfrm>
          <a:solidFill>
            <a:schemeClr val="tx2"/>
          </a:solidFill>
        </p:spPr>
        <p:txBody>
          <a:bodyPr lIns="154800" tIns="136800" rIns="154800" bIns="15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803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EBEAC9-597E-4B0D-BE72-38FF21E2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405000"/>
            <a:ext cx="9504000" cy="57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0272002" y="405002"/>
            <a:ext cx="1295999" cy="86399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[Logo]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F23E4EA-3306-43C6-BE2C-8E708B54C5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0" y="981000"/>
            <a:ext cx="10944000" cy="28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65676A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4000" y="1557000"/>
            <a:ext cx="4392000" cy="48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160000" y="1557002"/>
            <a:ext cx="6408000" cy="4823999"/>
          </a:xfrm>
          <a:solidFill>
            <a:schemeClr val="tx2"/>
          </a:solidFill>
        </p:spPr>
        <p:txBody>
          <a:bodyPr lIns="154800" tIns="136800" rIns="154800" bIns="15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083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9AA528-DD88-40AF-9DBB-34E7A2BF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Month 00, YYYY -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707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62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/ Colou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AU" dirty="0"/>
              <a:t>[Click the icon to </a:t>
            </a:r>
            <a:r>
              <a:rPr lang="en-US" noProof="0" dirty="0"/>
              <a:t>choose</a:t>
            </a:r>
            <a:r>
              <a:rPr lang="en-AU" dirty="0"/>
              <a:t> your own image </a:t>
            </a:r>
            <a:br>
              <a:rPr lang="en-AU" dirty="0"/>
            </a:br>
            <a:r>
              <a:rPr lang="en-AU" dirty="0"/>
              <a:t>or select this placeholder to fill with a </a:t>
            </a:r>
            <a:r>
              <a:rPr lang="en-AU" dirty="0" err="1"/>
              <a:t>color</a:t>
            </a:r>
            <a:r>
              <a:rPr lang="en-AU" dirty="0"/>
              <a:t>]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46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AMPLE Planet - Cover picture overlay">
  <p:cSld name="EXAMPLE Planet - Cover picture overla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EE7DB-8615-3B4A-8BB9-6AA6417936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0" name="Google Shape;130;p15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5"/>
          <p:cNvSpPr txBox="1">
            <a:spLocks noGrp="1"/>
          </p:cNvSpPr>
          <p:nvPr>
            <p:ph type="title"/>
          </p:nvPr>
        </p:nvSpPr>
        <p:spPr>
          <a:xfrm>
            <a:off x="614365" y="3778039"/>
            <a:ext cx="5551025" cy="34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body" idx="1"/>
          </p:nvPr>
        </p:nvSpPr>
        <p:spPr>
          <a:xfrm>
            <a:off x="614364" y="2018439"/>
            <a:ext cx="6143053" cy="160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>
                <a:solidFill>
                  <a:schemeClr val="lt1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3237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net - Cover picture overlay">
  <p:cSld name="Planet - Cover picture overla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9C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4" descr="Logo,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 txBox="1">
            <a:spLocks noGrp="1"/>
          </p:cNvSpPr>
          <p:nvPr>
            <p:ph type="title"/>
          </p:nvPr>
        </p:nvSpPr>
        <p:spPr>
          <a:xfrm>
            <a:off x="614365" y="3778039"/>
            <a:ext cx="5551025" cy="34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body" idx="1"/>
          </p:nvPr>
        </p:nvSpPr>
        <p:spPr>
          <a:xfrm>
            <a:off x="614364" y="2018439"/>
            <a:ext cx="6143053" cy="160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>
                <a:solidFill>
                  <a:schemeClr val="lt1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30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4000" y="405000"/>
            <a:ext cx="10944000" cy="576000"/>
          </a:xfrm>
        </p:spPr>
        <p:txBody>
          <a:bodyPr>
            <a:noAutofit/>
          </a:bodyPr>
          <a:lstStyle>
            <a:lvl1pPr marL="719631" indent="-719631">
              <a:buClr>
                <a:schemeClr val="accent1"/>
              </a:buClr>
              <a:buFont typeface="+mj-lt"/>
              <a:buAutoNum type="arabicPeriod"/>
              <a:defRPr sz="4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557000"/>
            <a:ext cx="3744000" cy="4824000"/>
          </a:xfrm>
          <a:solidFill>
            <a:schemeClr val="accent1"/>
          </a:solidFill>
        </p:spPr>
        <p:txBody>
          <a:bodyPr lIns="154800" tIns="154800" rIns="154800" bIns="15480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4512002" y="1557000"/>
            <a:ext cx="7055999" cy="4824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00" baseline="0"/>
            </a:lvl1pPr>
          </a:lstStyle>
          <a:p>
            <a:r>
              <a:rPr lang="en-AU" dirty="0"/>
              <a:t>[Click icon to add picture]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00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rgbClr val="D3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2A295C"/>
                </a:solidFill>
              </a:rPr>
              <a:t>Month 00, </a:t>
            </a:r>
            <a:r>
              <a:rPr lang="en-US">
                <a:solidFill>
                  <a:srgbClr val="2A295C"/>
                </a:solidFill>
              </a:rPr>
              <a:t>YYYY</a:t>
            </a:r>
            <a:r>
              <a:rPr lang="en-GB">
                <a:solidFill>
                  <a:srgbClr val="2A295C"/>
                </a:solidFill>
              </a:rPr>
              <a:t> - Title of presentation</a:t>
            </a:r>
            <a:endParaRPr lang="en-AU" dirty="0">
              <a:solidFill>
                <a:srgbClr val="2A295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  <p:pic>
        <p:nvPicPr>
          <p:cNvPr id="10" name="Image 3" descr="C:\Users\catherine.huon.ext\Documents\4_1_1_presentations_Powerpoint\Format 16_9.png"/>
          <p:cNvPicPr>
            <a:picLocks noChangeAspect="1"/>
          </p:cNvPicPr>
          <p:nvPr userDrawn="1"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8" y="500675"/>
            <a:ext cx="1219335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032" y="936001"/>
            <a:ext cx="1963601" cy="841811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203982" y="2076484"/>
            <a:ext cx="5776383" cy="2029881"/>
          </a:xfrm>
          <a:solidFill>
            <a:srgbClr val="FF0000"/>
          </a:solidFill>
        </p:spPr>
        <p:txBody>
          <a:bodyPr lIns="132999" tIns="71891" rIns="132999" bIns="71891">
            <a:noAutofit/>
          </a:bodyPr>
          <a:lstStyle>
            <a:lvl1pPr marL="0" indent="0" algn="r">
              <a:spcBef>
                <a:spcPts val="0"/>
              </a:spcBef>
              <a:spcAft>
                <a:spcPts val="2932"/>
              </a:spcAft>
              <a:buNone/>
              <a:defRPr sz="4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2pPr>
            <a:lvl3pPr marL="0" indent="0" algn="r">
              <a:spcBef>
                <a:spcPts val="1067"/>
              </a:spcBef>
              <a:buNone/>
              <a:tabLst/>
              <a:defRPr sz="1867" b="0">
                <a:solidFill>
                  <a:schemeClr val="bg1"/>
                </a:solidFill>
              </a:defRPr>
            </a:lvl3pPr>
            <a:lvl4pPr marL="1343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4pPr>
            <a:lvl5pPr marL="0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[Title]</a:t>
            </a:r>
          </a:p>
          <a:p>
            <a:pPr lvl="1"/>
            <a:r>
              <a:rPr lang="en-US" dirty="0"/>
              <a:t>[Subtitle]</a:t>
            </a:r>
          </a:p>
          <a:p>
            <a:pPr lvl="2"/>
            <a:r>
              <a:rPr lang="en-US" dirty="0"/>
              <a:t>[Date]</a:t>
            </a:r>
          </a:p>
        </p:txBody>
      </p:sp>
    </p:spTree>
    <p:extLst>
      <p:ext uri="{BB962C8B-B14F-4D97-AF65-F5344CB8AC3E}">
        <p14:creationId xmlns:p14="http://schemas.microsoft.com/office/powerpoint/2010/main" val="262011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-brand Option 1">
    <p:bg>
      <p:bgPr>
        <a:solidFill>
          <a:srgbClr val="D3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33600" y="6943532"/>
            <a:ext cx="4790400" cy="152381"/>
          </a:xfrm>
        </p:spPr>
        <p:txBody>
          <a:bodyPr/>
          <a:lstStyle/>
          <a:p>
            <a:r>
              <a:rPr lang="en-GB" dirty="0">
                <a:solidFill>
                  <a:srgbClr val="2A295C"/>
                </a:solidFill>
              </a:rPr>
              <a:t>Month 00, </a:t>
            </a:r>
            <a:r>
              <a:rPr lang="en-US">
                <a:solidFill>
                  <a:srgbClr val="2A295C"/>
                </a:solidFill>
              </a:rPr>
              <a:t>YYYY</a:t>
            </a:r>
            <a:r>
              <a:rPr lang="en-GB">
                <a:solidFill>
                  <a:srgbClr val="2A295C"/>
                </a:solidFill>
              </a:rPr>
              <a:t> - Title of presentation</a:t>
            </a:r>
            <a:endParaRPr lang="en-AU" dirty="0">
              <a:solidFill>
                <a:srgbClr val="2A295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3373" y="6943529"/>
            <a:ext cx="314195" cy="153600"/>
          </a:xfrm>
        </p:spPr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203982" y="2076484"/>
            <a:ext cx="5776383" cy="2029881"/>
          </a:xfrm>
          <a:solidFill>
            <a:schemeClr val="accent1"/>
          </a:solidFill>
        </p:spPr>
        <p:txBody>
          <a:bodyPr lIns="132999" tIns="71891" rIns="132999" bIns="71891">
            <a:noAutofit/>
          </a:bodyPr>
          <a:lstStyle>
            <a:lvl1pPr marL="0" indent="0" algn="r">
              <a:spcBef>
                <a:spcPts val="0"/>
              </a:spcBef>
              <a:spcAft>
                <a:spcPts val="2932"/>
              </a:spcAft>
              <a:buNone/>
              <a:defRPr sz="4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2pPr>
            <a:lvl3pPr marL="0" indent="0" algn="r">
              <a:spcBef>
                <a:spcPts val="1067"/>
              </a:spcBef>
              <a:buNone/>
              <a:tabLst/>
              <a:defRPr sz="1867" b="0">
                <a:solidFill>
                  <a:schemeClr val="bg1"/>
                </a:solidFill>
              </a:defRPr>
            </a:lvl3pPr>
            <a:lvl4pPr marL="1343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4pPr>
            <a:lvl5pPr marL="0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[Title]</a:t>
            </a:r>
          </a:p>
          <a:p>
            <a:pPr lvl="1"/>
            <a:r>
              <a:rPr lang="en-US" dirty="0"/>
              <a:t>[Subtitle]</a:t>
            </a:r>
          </a:p>
          <a:p>
            <a:pPr lvl="2"/>
            <a:r>
              <a:rPr lang="en-US" dirty="0"/>
              <a:t>[Date]</a:t>
            </a:r>
          </a:p>
        </p:txBody>
      </p:sp>
      <p:pic>
        <p:nvPicPr>
          <p:cNvPr id="11" name="Image 3" descr="C:\Users\catherine.huon.ext\Documents\4_1_1_presentations_Powerpoint\Format 16_9.png"/>
          <p:cNvPicPr>
            <a:picLocks noChangeAspect="1"/>
          </p:cNvPicPr>
          <p:nvPr userDrawn="1"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8" y="500675"/>
            <a:ext cx="1219335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032" y="936001"/>
            <a:ext cx="1963601" cy="84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-brand Option 2">
    <p:bg>
      <p:bgPr>
        <a:solidFill>
          <a:srgbClr val="D3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33600" y="6945600"/>
            <a:ext cx="4790400" cy="152381"/>
          </a:xfrm>
        </p:spPr>
        <p:txBody>
          <a:bodyPr/>
          <a:lstStyle/>
          <a:p>
            <a:r>
              <a:rPr lang="en-GB" dirty="0">
                <a:solidFill>
                  <a:srgbClr val="2A295C"/>
                </a:solidFill>
              </a:rPr>
              <a:t>Month 00, </a:t>
            </a:r>
            <a:r>
              <a:rPr lang="en-US" dirty="0">
                <a:solidFill>
                  <a:srgbClr val="2A295C"/>
                </a:solidFill>
              </a:rPr>
              <a:t>YYYY</a:t>
            </a:r>
            <a:r>
              <a:rPr lang="en-GB" dirty="0">
                <a:solidFill>
                  <a:srgbClr val="2A295C"/>
                </a:solidFill>
              </a:rPr>
              <a:t> - Title of presentation</a:t>
            </a:r>
            <a:endParaRPr lang="en-AU" dirty="0">
              <a:solidFill>
                <a:srgbClr val="2A295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3373" y="6945600"/>
            <a:ext cx="314195" cy="153600"/>
          </a:xfrm>
        </p:spPr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  <p:pic>
        <p:nvPicPr>
          <p:cNvPr id="10" name="Image 3" descr="C:\Users\catherine.huon.ext\Documents\4_1_1_presentations_Powerpoint\Format 16_9.png"/>
          <p:cNvPicPr>
            <a:picLocks noChangeAspect="1"/>
          </p:cNvPicPr>
          <p:nvPr userDrawn="1"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8" y="500675"/>
            <a:ext cx="1219335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032" y="936001"/>
            <a:ext cx="1963601" cy="841811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203982" y="3653398"/>
            <a:ext cx="5776383" cy="2029881"/>
          </a:xfrm>
          <a:solidFill>
            <a:srgbClr val="FF0000"/>
          </a:solidFill>
        </p:spPr>
        <p:txBody>
          <a:bodyPr lIns="132999" tIns="71891" rIns="132999" bIns="71891">
            <a:noAutofit/>
          </a:bodyPr>
          <a:lstStyle>
            <a:lvl1pPr marL="0" indent="0" algn="r">
              <a:spcBef>
                <a:spcPts val="0"/>
              </a:spcBef>
              <a:spcAft>
                <a:spcPts val="2932"/>
              </a:spcAft>
              <a:buNone/>
              <a:defRPr sz="4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2pPr>
            <a:lvl3pPr marL="0" indent="0" algn="r">
              <a:spcBef>
                <a:spcPts val="1067"/>
              </a:spcBef>
              <a:buNone/>
              <a:tabLst/>
              <a:defRPr sz="1867" b="0">
                <a:solidFill>
                  <a:schemeClr val="bg1"/>
                </a:solidFill>
              </a:defRPr>
            </a:lvl3pPr>
            <a:lvl4pPr marL="1343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4pPr>
            <a:lvl5pPr marL="0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[Title]</a:t>
            </a:r>
          </a:p>
          <a:p>
            <a:pPr lvl="1"/>
            <a:r>
              <a:rPr lang="en-US" dirty="0"/>
              <a:t>[Subtitle]</a:t>
            </a:r>
          </a:p>
          <a:p>
            <a:pPr lvl="2"/>
            <a:r>
              <a:rPr lang="en-US" dirty="0"/>
              <a:t>[Date]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234987" y="2087510"/>
            <a:ext cx="2745348" cy="492251"/>
          </a:xfrm>
          <a:prstGeom prst="rect">
            <a:avLst/>
          </a:prstGeom>
          <a:solidFill>
            <a:schemeClr val="bg1"/>
          </a:solidFill>
        </p:spPr>
        <p:txBody>
          <a:bodyPr wrap="square" lIns="121732" tIns="60865" rIns="121732" bIns="60865" rtlCol="0">
            <a:spAutoFit/>
          </a:bodyPr>
          <a:lstStyle/>
          <a:p>
            <a:endParaRPr lang="en-AU" sz="24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9936428" y="2177400"/>
            <a:ext cx="1860549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67" b="1" dirty="0">
                <a:solidFill>
                  <a:srgbClr val="7F7F7F"/>
                </a:solidFill>
              </a:rPr>
              <a:t>In partnership with:</a:t>
            </a:r>
            <a:endParaRPr lang="en-AU" sz="1067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D3D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33600" y="6945600"/>
            <a:ext cx="4790400" cy="152381"/>
          </a:xfrm>
        </p:spPr>
        <p:txBody>
          <a:bodyPr/>
          <a:lstStyle/>
          <a:p>
            <a:r>
              <a:rPr lang="en-GB">
                <a:solidFill>
                  <a:srgbClr val="2A295C"/>
                </a:solidFill>
              </a:rPr>
              <a:t>Month 00, </a:t>
            </a:r>
            <a:r>
              <a:rPr lang="en-US">
                <a:solidFill>
                  <a:srgbClr val="2A295C"/>
                </a:solidFill>
              </a:rPr>
              <a:t>YYYY</a:t>
            </a:r>
            <a:r>
              <a:rPr lang="en-GB">
                <a:solidFill>
                  <a:srgbClr val="2A295C"/>
                </a:solidFill>
              </a:rPr>
              <a:t> - Title of presentation</a:t>
            </a:r>
            <a:endParaRPr lang="en-AU" dirty="0">
              <a:solidFill>
                <a:srgbClr val="2A295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3373" y="6945600"/>
            <a:ext cx="314195" cy="153600"/>
          </a:xfrm>
        </p:spPr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  <p:pic>
        <p:nvPicPr>
          <p:cNvPr id="10" name="Image 3" descr="C:\Users\catherine.huon.ext\Documents\4_1_1_presentations_Powerpoint\Format 16_9.png"/>
          <p:cNvPicPr>
            <a:picLocks noChangeAspect="1"/>
          </p:cNvPicPr>
          <p:nvPr userDrawn="1"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8" y="500675"/>
            <a:ext cx="1219335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032" y="936001"/>
            <a:ext cx="1963601" cy="841811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203982" y="2076455"/>
            <a:ext cx="5776383" cy="1352548"/>
          </a:xfrm>
          <a:solidFill>
            <a:srgbClr val="FF0000"/>
          </a:solidFill>
        </p:spPr>
        <p:txBody>
          <a:bodyPr lIns="132999" tIns="71891" rIns="132999" bIns="71891">
            <a:noAutofit/>
          </a:bodyPr>
          <a:lstStyle>
            <a:lvl1pPr marL="0" indent="0" algn="r">
              <a:spcBef>
                <a:spcPts val="0"/>
              </a:spcBef>
              <a:spcAft>
                <a:spcPts val="2932"/>
              </a:spcAft>
              <a:buNone/>
              <a:defRPr sz="4000" b="1" baseline="0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2pPr>
            <a:lvl3pPr marL="0" indent="0" algn="r">
              <a:spcBef>
                <a:spcPts val="1067"/>
              </a:spcBef>
              <a:buNone/>
              <a:tabLst/>
              <a:defRPr sz="1867" b="0">
                <a:solidFill>
                  <a:schemeClr val="bg1"/>
                </a:solidFill>
              </a:defRPr>
            </a:lvl3pPr>
            <a:lvl4pPr marL="1343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4pPr>
            <a:lvl5pPr marL="0" indent="0" algn="r">
              <a:buFont typeface="Arial" panose="020B0604020202020204" pitchFamily="34" charset="0"/>
              <a:buNone/>
              <a:defRPr sz="4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[Thank you]</a:t>
            </a:r>
          </a:p>
        </p:txBody>
      </p:sp>
    </p:spTree>
    <p:extLst>
      <p:ext uri="{BB962C8B-B14F-4D97-AF65-F5344CB8AC3E}">
        <p14:creationId xmlns:p14="http://schemas.microsoft.com/office/powerpoint/2010/main" val="111984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8667" y="1625601"/>
            <a:ext cx="3714748" cy="4732867"/>
          </a:xfrm>
          <a:solidFill>
            <a:srgbClr val="FF0000"/>
          </a:solidFill>
        </p:spPr>
        <p:txBody>
          <a:bodyPr lIns="154571" tIns="154571" rIns="154571" bIns="154571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2" y="356659"/>
            <a:ext cx="10939200" cy="589492"/>
          </a:xfrm>
        </p:spPr>
        <p:txBody>
          <a:bodyPr>
            <a:noAutofit/>
          </a:bodyPr>
          <a:lstStyle>
            <a:lvl1pPr marL="718519" indent="-718519">
              <a:buClr>
                <a:schemeClr val="accent2"/>
              </a:buClr>
              <a:buFont typeface="+mj-lt"/>
              <a:buAutoNum type="arabicPeriod"/>
              <a:defRPr sz="4800"/>
            </a:lvl1pPr>
          </a:lstStyle>
          <a:p>
            <a:r>
              <a:rPr lang="fr-FR" noProof="0"/>
              <a:t>Modifiez le style du titre</a:t>
            </a:r>
            <a:endParaRPr lang="en-AU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4550834" y="1625601"/>
            <a:ext cx="7017019" cy="47328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AU" dirty="0"/>
              <a:t>[Click icon to add picture]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9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37" y="1625601"/>
            <a:ext cx="7018867" cy="4732867"/>
          </a:xfrm>
          <a:solidFill>
            <a:schemeClr val="accent1"/>
          </a:solidFill>
        </p:spPr>
        <p:txBody>
          <a:bodyPr lIns="0" tIns="0" rIns="0" bIns="143780" anchor="b">
            <a:noAutofit/>
          </a:bodyPr>
          <a:lstStyle>
            <a:lvl1pPr marL="0" indent="0" algn="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  <a:defRPr sz="37066" b="1" kern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0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2" y="1625601"/>
            <a:ext cx="3714749" cy="4732867"/>
          </a:xfrm>
          <a:solidFill>
            <a:srgbClr val="FF0000"/>
          </a:solidFill>
        </p:spPr>
        <p:txBody>
          <a:bodyPr lIns="154571" tIns="154571" rIns="154571" bIns="154571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67" y="355200"/>
            <a:ext cx="10941049" cy="590400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4800"/>
            </a:lvl1pPr>
          </a:lstStyle>
          <a:p>
            <a:r>
              <a:rPr lang="fr-FR" noProof="0"/>
              <a:t>Modifiez le style du titre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36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5" y="1625601"/>
            <a:ext cx="5778500" cy="4732867"/>
          </a:xfrm>
          <a:solidFill>
            <a:srgbClr val="FF0000"/>
          </a:solidFill>
        </p:spPr>
        <p:txBody>
          <a:bodyPr lIns="309116" tIns="309116" rIns="309116" bIns="309116" anchor="t">
            <a:noAutofit/>
          </a:bodyPr>
          <a:lstStyle>
            <a:lvl1pPr marL="456463" indent="-456463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rabicPeriod"/>
              <a:defRPr sz="2267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[Chapters]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Contents or Agenda</a:t>
            </a:r>
          </a:p>
        </p:txBody>
      </p:sp>
    </p:spTree>
    <p:extLst>
      <p:ext uri="{BB962C8B-B14F-4D97-AF65-F5344CB8AC3E}">
        <p14:creationId xmlns:p14="http://schemas.microsoft.com/office/powerpoint/2010/main" val="26489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628667" y="355202"/>
            <a:ext cx="10941049" cy="800123"/>
          </a:xfrm>
          <a:prstGeom prst="rect">
            <a:avLst/>
          </a:prstGeom>
          <a:noFill/>
        </p:spPr>
        <p:txBody>
          <a:bodyPr wrap="square" lIns="0" tIns="0" rIns="0" bIns="60865" rtlCol="0">
            <a:spAutoFit/>
          </a:bodyPr>
          <a:lstStyle/>
          <a:p>
            <a:r>
              <a:rPr lang="en-US" sz="4800" b="1" dirty="0">
                <a:solidFill>
                  <a:srgbClr val="2A295C"/>
                </a:solidFill>
              </a:rPr>
              <a:t>Appendices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5" y="1625601"/>
            <a:ext cx="5778500" cy="4732867"/>
          </a:xfrm>
          <a:solidFill>
            <a:srgbClr val="FF0000"/>
          </a:solidFill>
        </p:spPr>
        <p:txBody>
          <a:bodyPr lIns="309116" tIns="309116" rIns="309116" bIns="309116" anchor="t">
            <a:noAutofit/>
          </a:bodyPr>
          <a:lstStyle>
            <a:lvl1pPr marL="456463" indent="-456463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rabicPeriod"/>
              <a:defRPr sz="2267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[Chapters]</a:t>
            </a:r>
          </a:p>
        </p:txBody>
      </p:sp>
    </p:spTree>
    <p:extLst>
      <p:ext uri="{BB962C8B-B14F-4D97-AF65-F5344CB8AC3E}">
        <p14:creationId xmlns:p14="http://schemas.microsoft.com/office/powerpoint/2010/main" val="37710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ward-looking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89280" y="355200"/>
            <a:ext cx="1098042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b="1" dirty="0">
                <a:solidFill>
                  <a:srgbClr val="2A295C"/>
                </a:solidFill>
              </a:rPr>
              <a:t>Forward-looking Information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0" y="1625601"/>
            <a:ext cx="8661400" cy="4732867"/>
          </a:xfrm>
          <a:solidFill>
            <a:schemeClr val="bg2"/>
          </a:solidFill>
        </p:spPr>
        <p:txBody>
          <a:bodyPr lIns="309116" tIns="309116" rIns="309116" bIns="309116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+mj-lt"/>
              <a:buNone/>
              <a:defRPr sz="2267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4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800" y="404664"/>
            <a:ext cx="10939200" cy="540936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8800" y="1583298"/>
            <a:ext cx="10939200" cy="4775199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3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4000" y="405000"/>
            <a:ext cx="10944000" cy="576000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4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002" y="1557000"/>
            <a:ext cx="3743999" cy="4824000"/>
          </a:xfrm>
          <a:solidFill>
            <a:schemeClr val="accent1"/>
          </a:solidFill>
        </p:spPr>
        <p:txBody>
          <a:bodyPr lIns="154800" tIns="154800" rIns="154800" bIns="15480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12002" y="1557000"/>
            <a:ext cx="7055999" cy="4824000"/>
          </a:xfrm>
          <a:solidFill>
            <a:schemeClr val="tx2"/>
          </a:solidFill>
        </p:spPr>
        <p:txBody>
          <a:bodyPr lIns="0" tIns="0" rIns="0" bIns="144000" anchor="b">
            <a:noAutofit/>
          </a:bodyPr>
          <a:lstStyle>
            <a:lvl1pPr marL="0" indent="0" algn="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  <a:defRPr sz="36999" b="1" kern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787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8800" y="1584001"/>
            <a:ext cx="10939200" cy="4774467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0" y="945600"/>
            <a:ext cx="10939200" cy="289560"/>
          </a:xfrm>
        </p:spPr>
        <p:txBody>
          <a:bodyPr>
            <a:normAutofit/>
          </a:bodyPr>
          <a:lstStyle>
            <a:lvl1pPr marL="0" indent="0">
              <a:buNone/>
              <a:defRPr sz="22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799" y="404664"/>
            <a:ext cx="10939200" cy="540936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78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628652" y="1584001"/>
            <a:ext cx="5365749" cy="4783667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4"/>
          </p:nvPr>
        </p:nvSpPr>
        <p:spPr>
          <a:xfrm>
            <a:off x="6203981" y="1584031"/>
            <a:ext cx="5365751" cy="4784087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8800" y="1584001"/>
            <a:ext cx="3509285" cy="4774467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0" y="946182"/>
            <a:ext cx="10939200" cy="37061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799" y="404664"/>
            <a:ext cx="10939200" cy="540936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6"/>
          </p:nvPr>
        </p:nvSpPr>
        <p:spPr>
          <a:xfrm>
            <a:off x="4339989" y="1584001"/>
            <a:ext cx="3508800" cy="4774467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7"/>
          </p:nvPr>
        </p:nvSpPr>
        <p:spPr>
          <a:xfrm>
            <a:off x="8058152" y="1584001"/>
            <a:ext cx="3508800" cy="4774467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1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/>
          <p:cNvSpPr>
            <a:spLocks noGrp="1"/>
          </p:cNvSpPr>
          <p:nvPr>
            <p:ph sz="quarter" idx="13"/>
          </p:nvPr>
        </p:nvSpPr>
        <p:spPr>
          <a:xfrm>
            <a:off x="628667" y="1584030"/>
            <a:ext cx="10941049" cy="2297967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0" y="946182"/>
            <a:ext cx="10939200" cy="37061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6"/>
          </p:nvPr>
        </p:nvSpPr>
        <p:spPr>
          <a:xfrm>
            <a:off x="628667" y="4053072"/>
            <a:ext cx="10941049" cy="2302301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8800" y="1627200"/>
            <a:ext cx="10939200" cy="4732800"/>
          </a:xfrm>
          <a:solidFill>
            <a:schemeClr val="accent1"/>
          </a:solidFill>
          <a:ln w="57150">
            <a:noFill/>
            <a:miter lim="800000"/>
          </a:ln>
        </p:spPr>
        <p:txBody>
          <a:bodyPr lIns="154571" tIns="107831" rIns="154571" bIns="154571">
            <a:normAutofit/>
          </a:bodyPr>
          <a:lstStyle>
            <a:lvl1pPr marL="0" indent="0">
              <a:buNone/>
              <a:defRPr sz="29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[Subtitle in one line]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 hasCustomPrompt="1"/>
          </p:nvPr>
        </p:nvSpPr>
        <p:spPr>
          <a:xfrm>
            <a:off x="836085" y="2755201"/>
            <a:ext cx="2476499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3519886" y="2755201"/>
            <a:ext cx="2474521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16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6201824" y="2755201"/>
            <a:ext cx="2476800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8883651" y="2755201"/>
            <a:ext cx="2476800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1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65020" y="1665600"/>
            <a:ext cx="10866581" cy="4651200"/>
          </a:xfrm>
          <a:ln w="57150">
            <a:solidFill>
              <a:schemeClr val="accent1"/>
            </a:solidFill>
            <a:miter lim="800000"/>
          </a:ln>
        </p:spPr>
        <p:txBody>
          <a:bodyPr lIns="125801" tIns="79074" rIns="154571" bIns="154571">
            <a:normAutofit/>
          </a:bodyPr>
          <a:lstStyle>
            <a:lvl1pPr marL="0" indent="0">
              <a:buNone/>
              <a:defRPr sz="2933" b="1"/>
            </a:lvl1pPr>
          </a:lstStyle>
          <a:p>
            <a:pPr lvl="0"/>
            <a:r>
              <a:rPr lang="en-US" noProof="0" dirty="0"/>
              <a:t>[Subtitle in one line]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15" name="Content Placeholder 9"/>
          <p:cNvSpPr>
            <a:spLocks noGrp="1"/>
          </p:cNvSpPr>
          <p:nvPr>
            <p:ph sz="quarter" idx="15" hasCustomPrompt="1"/>
          </p:nvPr>
        </p:nvSpPr>
        <p:spPr>
          <a:xfrm>
            <a:off x="836085" y="2755201"/>
            <a:ext cx="2476499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3519886" y="2755201"/>
            <a:ext cx="2474521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6201824" y="2755201"/>
            <a:ext cx="2476800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8883651" y="2755201"/>
            <a:ext cx="2476800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8800" y="1627200"/>
            <a:ext cx="10939200" cy="4732800"/>
          </a:xfrm>
          <a:solidFill>
            <a:schemeClr val="accent4"/>
          </a:solidFill>
          <a:ln w="57150">
            <a:noFill/>
            <a:miter lim="800000"/>
          </a:ln>
        </p:spPr>
        <p:txBody>
          <a:bodyPr lIns="154571" tIns="107831" rIns="154571" bIns="154571">
            <a:normAutofit/>
          </a:bodyPr>
          <a:lstStyle>
            <a:lvl1pPr marL="0" indent="0">
              <a:buNone/>
              <a:defRPr sz="29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[Subtitle in one line]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16" name="Content Placeholder 9"/>
          <p:cNvSpPr>
            <a:spLocks noGrp="1"/>
          </p:cNvSpPr>
          <p:nvPr>
            <p:ph sz="quarter" idx="15" hasCustomPrompt="1"/>
          </p:nvPr>
        </p:nvSpPr>
        <p:spPr>
          <a:xfrm>
            <a:off x="836085" y="2755201"/>
            <a:ext cx="2476499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3519886" y="2755201"/>
            <a:ext cx="2474521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0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6201824" y="2755201"/>
            <a:ext cx="2476800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1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8883651" y="2755201"/>
            <a:ext cx="2476800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67200" y="1665600"/>
            <a:ext cx="10867200" cy="4651200"/>
          </a:xfrm>
          <a:ln w="57150">
            <a:solidFill>
              <a:schemeClr val="accent4"/>
            </a:solidFill>
            <a:miter lim="800000"/>
          </a:ln>
        </p:spPr>
        <p:txBody>
          <a:bodyPr lIns="125801" tIns="79074" rIns="154571" bIns="154571">
            <a:normAutofit/>
          </a:bodyPr>
          <a:lstStyle>
            <a:lvl1pPr marL="0" indent="0">
              <a:buNone/>
              <a:defRPr sz="2933" b="1"/>
            </a:lvl1pPr>
          </a:lstStyle>
          <a:p>
            <a:pPr lvl="0"/>
            <a:r>
              <a:rPr lang="en-US" noProof="0" dirty="0"/>
              <a:t>[Subtitle in one line]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15" name="Content Placeholder 9"/>
          <p:cNvSpPr>
            <a:spLocks noGrp="1"/>
          </p:cNvSpPr>
          <p:nvPr>
            <p:ph sz="quarter" idx="15" hasCustomPrompt="1"/>
          </p:nvPr>
        </p:nvSpPr>
        <p:spPr>
          <a:xfrm>
            <a:off x="836085" y="2755201"/>
            <a:ext cx="2476499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3519886" y="2755201"/>
            <a:ext cx="2474521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6201824" y="2755201"/>
            <a:ext cx="2476800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0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8883651" y="2755201"/>
            <a:ext cx="2476800" cy="29294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6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 &amp; Fea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168899" y="1625601"/>
            <a:ext cx="6398952" cy="4732867"/>
          </a:xfrm>
          <a:solidFill>
            <a:schemeClr val="accent1"/>
          </a:solidFill>
        </p:spPr>
        <p:txBody>
          <a:bodyPr lIns="154571" tIns="136591" rIns="154571" bIns="15457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8667" y="1625601"/>
            <a:ext cx="4334932" cy="47328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0" y="945600"/>
            <a:ext cx="10939200" cy="289560"/>
          </a:xfrm>
        </p:spPr>
        <p:txBody>
          <a:bodyPr>
            <a:normAutofit/>
          </a:bodyPr>
          <a:lstStyle>
            <a:lvl1pPr marL="0" indent="0">
              <a:buNone/>
              <a:defRPr sz="22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, Pic &amp; Fea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168899" y="1625601"/>
            <a:ext cx="6398952" cy="4732867"/>
          </a:xfrm>
          <a:solidFill>
            <a:schemeClr val="accent1"/>
          </a:solidFill>
        </p:spPr>
        <p:txBody>
          <a:bodyPr lIns="154571" tIns="136591" rIns="154571" bIns="15457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8667" y="1625601"/>
            <a:ext cx="4334932" cy="47328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0" y="945600"/>
            <a:ext cx="10939200" cy="289560"/>
          </a:xfrm>
        </p:spPr>
        <p:txBody>
          <a:bodyPr>
            <a:normAutofit/>
          </a:bodyPr>
          <a:lstStyle>
            <a:lvl1pPr marL="0" indent="0">
              <a:buNone/>
              <a:defRPr sz="22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,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24000" y="404664"/>
            <a:ext cx="10944000" cy="576000"/>
          </a:xfrm>
        </p:spPr>
        <p:txBody>
          <a:bodyPr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4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002" y="1557000"/>
            <a:ext cx="3743999" cy="4824000"/>
          </a:xfrm>
          <a:solidFill>
            <a:schemeClr val="accent2"/>
          </a:solidFill>
        </p:spPr>
        <p:txBody>
          <a:bodyPr lIns="154800" tIns="154800" rIns="154800" bIns="15480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12002" y="1557000"/>
            <a:ext cx="7055999" cy="4824000"/>
          </a:xfrm>
          <a:solidFill>
            <a:schemeClr val="tx2"/>
          </a:solidFill>
        </p:spPr>
        <p:txBody>
          <a:bodyPr lIns="0" tIns="0" rIns="0" bIns="144000" anchor="b">
            <a:noAutofit/>
          </a:bodyPr>
          <a:lstStyle>
            <a:lvl1pPr marL="0" indent="0" algn="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  <a:defRPr sz="36999" b="1" kern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553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03968" y="1584000"/>
            <a:ext cx="5364049" cy="4776000"/>
          </a:xfrm>
          <a:noFill/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8800" y="1625631"/>
            <a:ext cx="5366400" cy="22563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628800" y="4103759"/>
            <a:ext cx="5365600" cy="225600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021389" y="1654175"/>
            <a:ext cx="5527147" cy="4675505"/>
          </a:xfrm>
          <a:noFill/>
          <a:ln w="38100">
            <a:solidFill>
              <a:schemeClr val="accent2"/>
            </a:solidFill>
            <a:miter lim="800000"/>
          </a:ln>
        </p:spPr>
        <p:txBody>
          <a:bodyPr lIns="143780" tIns="82672" rIns="154571" bIns="154571">
            <a:normAutofit/>
          </a:bodyPr>
          <a:lstStyle>
            <a:lvl1pPr marL="0" indent="0">
              <a:buNone/>
              <a:defRPr sz="2933" i="1">
                <a:solidFill>
                  <a:schemeClr val="accent1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8804" y="1625601"/>
            <a:ext cx="2476349" cy="47328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322427" y="4106332"/>
            <a:ext cx="2476500" cy="225600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322428" y="1625631"/>
            <a:ext cx="2476501" cy="22563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5994400" y="1544352"/>
            <a:ext cx="5573600" cy="4814145"/>
          </a:xfrm>
          <a:noFill/>
          <a:ln w="38100">
            <a:noFill/>
          </a:ln>
        </p:spPr>
        <p:txBody>
          <a:bodyPr lIns="0" tIns="0" rIns="0" bIns="0">
            <a:normAutofit/>
          </a:bodyPr>
          <a:lstStyle>
            <a:lvl1pPr marL="0" indent="0">
              <a:buNone/>
              <a:defRPr sz="2933" i="1">
                <a:solidFill>
                  <a:schemeClr val="accent1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8800" y="1625601"/>
            <a:ext cx="2476800" cy="47328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336000" y="4128000"/>
            <a:ext cx="2438400" cy="2213533"/>
          </a:xfr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  <a:miter lim="800000"/>
          </a:ln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321601" y="1625631"/>
            <a:ext cx="2474979" cy="22563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 &amp;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016201" y="1654175"/>
            <a:ext cx="5551800" cy="4675200"/>
          </a:xfrm>
          <a:noFill/>
          <a:ln w="38100">
            <a:solidFill>
              <a:schemeClr val="accent1"/>
            </a:solidFill>
            <a:miter lim="800000"/>
          </a:ln>
        </p:spPr>
        <p:txBody>
          <a:bodyPr lIns="154571" tIns="89863" rIns="154571" bIns="154571">
            <a:normAutofit/>
          </a:bodyPr>
          <a:lstStyle>
            <a:lvl1pPr marL="0" indent="0">
              <a:buNone/>
              <a:defRPr sz="2933" i="1">
                <a:solidFill>
                  <a:schemeClr val="accent1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8804" y="1625601"/>
            <a:ext cx="2476349" cy="47328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322427" y="4106332"/>
            <a:ext cx="2476500" cy="225600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322428" y="1625631"/>
            <a:ext cx="2476501" cy="22563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1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 &amp;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5994400" y="1544352"/>
            <a:ext cx="5573600" cy="4814145"/>
          </a:xfrm>
          <a:noFill/>
          <a:ln w="38100">
            <a:noFill/>
          </a:ln>
        </p:spPr>
        <p:txBody>
          <a:bodyPr lIns="0" tIns="0" rIns="0" bIns="0">
            <a:normAutofit/>
          </a:bodyPr>
          <a:lstStyle>
            <a:lvl1pPr marL="0" indent="0">
              <a:buNone/>
              <a:defRPr sz="2933" i="1">
                <a:solidFill>
                  <a:schemeClr val="accent1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8800" y="1625601"/>
            <a:ext cx="2476800" cy="47328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336000" y="4128000"/>
            <a:ext cx="2438400" cy="2213533"/>
          </a:xfr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/>
            </a:solidFill>
            <a:miter lim="800000"/>
          </a:ln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321601" y="1625631"/>
            <a:ext cx="2474979" cy="22563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 &amp;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8804" y="1625601"/>
            <a:ext cx="2476349" cy="47328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322427" y="4106332"/>
            <a:ext cx="2476500" cy="225600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322428" y="1625631"/>
            <a:ext cx="2476501" cy="22563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5994400" y="1544352"/>
            <a:ext cx="5573600" cy="4814145"/>
          </a:xfrm>
          <a:noFill/>
          <a:ln w="38100">
            <a:noFill/>
          </a:ln>
        </p:spPr>
        <p:txBody>
          <a:bodyPr lIns="0" tIns="0" rIns="0" bIns="0">
            <a:normAutofit/>
          </a:bodyPr>
          <a:lstStyle>
            <a:lvl1pPr marL="0" indent="0">
              <a:buNone/>
              <a:defRPr sz="2933" i="1">
                <a:solidFill>
                  <a:schemeClr val="accent1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[Enter text]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8649" y="1625631"/>
            <a:ext cx="5366400" cy="22563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6206400" y="1625631"/>
            <a:ext cx="5366400" cy="22563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28648" y="4113775"/>
            <a:ext cx="5366400" cy="2244692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6206400" y="4113775"/>
            <a:ext cx="5366400" cy="2244692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30782" y="1625630"/>
            <a:ext cx="3507316" cy="22563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630769" y="4114057"/>
            <a:ext cx="3507315" cy="2244441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4343401" y="1625630"/>
            <a:ext cx="3509432" cy="22563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4343433" y="4114025"/>
            <a:ext cx="3509431" cy="225600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8053947" y="1625629"/>
            <a:ext cx="3508783" cy="2256369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8053947" y="4114025"/>
            <a:ext cx="3508783" cy="225600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8800" y="1625603"/>
            <a:ext cx="10939200" cy="4732865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Conten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8682" y="1625601"/>
            <a:ext cx="4540249" cy="4732867"/>
          </a:xfrm>
          <a:solidFill>
            <a:schemeClr val="accent1"/>
          </a:solidFill>
        </p:spPr>
        <p:txBody>
          <a:bodyPr lIns="154571" tIns="125801" rIns="154571" bIns="15457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5376336" y="1625601"/>
            <a:ext cx="6193365" cy="4732867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4C1FA8-EA6C-46F8-BA3D-93BE25D4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84" y="404664"/>
            <a:ext cx="10944000" cy="576000"/>
          </a:xfrm>
        </p:spPr>
        <p:txBody>
          <a:bodyPr>
            <a:no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001" y="1557000"/>
            <a:ext cx="5760000" cy="4824000"/>
          </a:xfrm>
          <a:solidFill>
            <a:schemeClr val="accent1"/>
          </a:solidFill>
        </p:spPr>
        <p:txBody>
          <a:bodyPr lIns="309600" tIns="309600" rIns="309600" bIns="309600" anchor="t">
            <a:noAutofit/>
          </a:bodyPr>
          <a:lstStyle>
            <a:lvl1pPr marL="457178" indent="-45717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  <a:defRPr sz="2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[Chapters]</a:t>
            </a:r>
          </a:p>
        </p:txBody>
      </p:sp>
    </p:spTree>
    <p:extLst>
      <p:ext uri="{BB962C8B-B14F-4D97-AF65-F5344CB8AC3E}">
        <p14:creationId xmlns:p14="http://schemas.microsoft.com/office/powerpoint/2010/main" val="42353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Content &amp;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8652" y="1625601"/>
            <a:ext cx="5985933" cy="4732867"/>
          </a:xfrm>
          <a:solidFill>
            <a:schemeClr val="accent1"/>
          </a:solidFill>
        </p:spPr>
        <p:txBody>
          <a:bodyPr lIns="154571" tIns="125801" rIns="154571" bIns="15457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6819900" y="1625600"/>
            <a:ext cx="2270400" cy="2027765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9299300" y="1627200"/>
            <a:ext cx="2270400" cy="2030400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6819900" y="3881967"/>
            <a:ext cx="1444800" cy="2476500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9" hasCustomPrompt="1"/>
          </p:nvPr>
        </p:nvSpPr>
        <p:spPr>
          <a:xfrm>
            <a:off x="8475129" y="3881967"/>
            <a:ext cx="1443571" cy="2476500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quarter" idx="20" hasCustomPrompt="1"/>
          </p:nvPr>
        </p:nvSpPr>
        <p:spPr>
          <a:xfrm>
            <a:off x="10121900" y="3881967"/>
            <a:ext cx="1444800" cy="2476500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0" y="945600"/>
            <a:ext cx="10939200" cy="289560"/>
          </a:xfrm>
        </p:spPr>
        <p:txBody>
          <a:bodyPr>
            <a:normAutofit/>
          </a:bodyPr>
          <a:lstStyle>
            <a:lvl1pPr marL="0" indent="0">
              <a:buNone/>
              <a:defRPr sz="22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628800" y="1625601"/>
            <a:ext cx="10939200" cy="4732867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450685" y="4330731"/>
            <a:ext cx="4119033" cy="2027767"/>
          </a:xfrm>
          <a:solidFill>
            <a:schemeClr val="accent1"/>
          </a:solidFill>
        </p:spPr>
        <p:txBody>
          <a:bodyPr lIns="154571" tIns="125801" rIns="154571" bIns="15457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9296400" y="1627197"/>
            <a:ext cx="2257477" cy="2256000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9" hasCustomPrompt="1"/>
          </p:nvPr>
        </p:nvSpPr>
        <p:spPr>
          <a:xfrm>
            <a:off x="9312238" y="4108800"/>
            <a:ext cx="2257476" cy="2256000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20" hasCustomPrompt="1"/>
          </p:nvPr>
        </p:nvSpPr>
        <p:spPr>
          <a:xfrm>
            <a:off x="646724" y="1627197"/>
            <a:ext cx="2889600" cy="4731269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3725337" y="1627197"/>
            <a:ext cx="2889251" cy="4731269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0" name="Content Placeholder 9"/>
          <p:cNvSpPr>
            <a:spLocks noGrp="1"/>
          </p:cNvSpPr>
          <p:nvPr>
            <p:ph sz="quarter" idx="22" hasCustomPrompt="1"/>
          </p:nvPr>
        </p:nvSpPr>
        <p:spPr>
          <a:xfrm>
            <a:off x="6836060" y="1627197"/>
            <a:ext cx="2257141" cy="2256000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21" name="Content Placeholder 9"/>
          <p:cNvSpPr>
            <a:spLocks noGrp="1"/>
          </p:cNvSpPr>
          <p:nvPr>
            <p:ph sz="quarter" idx="23" hasCustomPrompt="1"/>
          </p:nvPr>
        </p:nvSpPr>
        <p:spPr>
          <a:xfrm>
            <a:off x="6836060" y="4106332"/>
            <a:ext cx="2257141" cy="2256000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0" y="945600"/>
            <a:ext cx="10939200" cy="289560"/>
          </a:xfrm>
        </p:spPr>
        <p:txBody>
          <a:bodyPr>
            <a:normAutofit/>
          </a:bodyPr>
          <a:lstStyle>
            <a:lvl1pPr marL="0" indent="0">
              <a:buNone/>
              <a:defRPr sz="22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9"/>
          <p:cNvSpPr>
            <a:spLocks noGrp="1"/>
          </p:cNvSpPr>
          <p:nvPr>
            <p:ph sz="quarter" idx="22" hasCustomPrompt="1"/>
          </p:nvPr>
        </p:nvSpPr>
        <p:spPr>
          <a:xfrm>
            <a:off x="6423704" y="2298704"/>
            <a:ext cx="5145997" cy="4059765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8" name="Content Placeholder 9"/>
          <p:cNvSpPr>
            <a:spLocks noGrp="1"/>
          </p:cNvSpPr>
          <p:nvPr>
            <p:ph sz="quarter" idx="20" hasCustomPrompt="1"/>
          </p:nvPr>
        </p:nvSpPr>
        <p:spPr>
          <a:xfrm>
            <a:off x="643087" y="2298700"/>
            <a:ext cx="2681816" cy="4059768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21" hasCustomPrompt="1"/>
          </p:nvPr>
        </p:nvSpPr>
        <p:spPr>
          <a:xfrm>
            <a:off x="3532353" y="2298704"/>
            <a:ext cx="2683935" cy="4059765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28655" y="1818107"/>
            <a:ext cx="5587620" cy="2583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[Chart title]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6423707" y="1818107"/>
            <a:ext cx="5145996" cy="2583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[Chart title]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0" y="945600"/>
            <a:ext cx="10939200" cy="289560"/>
          </a:xfrm>
        </p:spPr>
        <p:txBody>
          <a:bodyPr>
            <a:normAutofit/>
          </a:bodyPr>
          <a:lstStyle>
            <a:lvl1pPr marL="0" indent="0">
              <a:buNone/>
              <a:defRPr sz="22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8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8651" y="1572128"/>
            <a:ext cx="10941048" cy="726573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22" hasCustomPrompt="1"/>
          </p:nvPr>
        </p:nvSpPr>
        <p:spPr>
          <a:xfrm>
            <a:off x="628652" y="2516899"/>
            <a:ext cx="10941048" cy="3841568"/>
          </a:xfr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[Content]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a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8667" y="1625600"/>
            <a:ext cx="10941049" cy="1803400"/>
          </a:xfrm>
          <a:solidFill>
            <a:schemeClr val="accent1"/>
          </a:solidFill>
        </p:spPr>
        <p:txBody>
          <a:bodyPr lIns="154571" tIns="125801" rIns="154571" bIns="154571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1"/>
          </p:nvPr>
        </p:nvSpPr>
        <p:spPr>
          <a:xfrm>
            <a:off x="628655" y="3655203"/>
            <a:ext cx="5575300" cy="2703295"/>
          </a:xfrm>
          <a:custGeom>
            <a:avLst/>
            <a:gdLst>
              <a:gd name="connsiteX0" fmla="*/ 0 w 4217664"/>
              <a:gd name="connsiteY0" fmla="*/ 0 h 2052227"/>
              <a:gd name="connsiteX1" fmla="*/ 3191551 w 4217664"/>
              <a:gd name="connsiteY1" fmla="*/ 0 h 2052227"/>
              <a:gd name="connsiteX2" fmla="*/ 4217664 w 4217664"/>
              <a:gd name="connsiteY2" fmla="*/ 1026114 h 2052227"/>
              <a:gd name="connsiteX3" fmla="*/ 3191551 w 4217664"/>
              <a:gd name="connsiteY3" fmla="*/ 2052227 h 2052227"/>
              <a:gd name="connsiteX4" fmla="*/ 0 w 4217664"/>
              <a:gd name="connsiteY4" fmla="*/ 2052227 h 2052227"/>
              <a:gd name="connsiteX5" fmla="*/ 0 w 4217664"/>
              <a:gd name="connsiteY5" fmla="*/ 0 h 2052227"/>
              <a:gd name="connsiteX0" fmla="*/ 0 w 4217664"/>
              <a:gd name="connsiteY0" fmla="*/ 0 h 2052227"/>
              <a:gd name="connsiteX1" fmla="*/ 3918914 w 4217664"/>
              <a:gd name="connsiteY1" fmla="*/ 0 h 2052227"/>
              <a:gd name="connsiteX2" fmla="*/ 4217664 w 4217664"/>
              <a:gd name="connsiteY2" fmla="*/ 1026114 h 2052227"/>
              <a:gd name="connsiteX3" fmla="*/ 3191551 w 4217664"/>
              <a:gd name="connsiteY3" fmla="*/ 2052227 h 2052227"/>
              <a:gd name="connsiteX4" fmla="*/ 0 w 4217664"/>
              <a:gd name="connsiteY4" fmla="*/ 2052227 h 2052227"/>
              <a:gd name="connsiteX5" fmla="*/ 0 w 4217664"/>
              <a:gd name="connsiteY5" fmla="*/ 0 h 2052227"/>
              <a:gd name="connsiteX0" fmla="*/ 0 w 4217664"/>
              <a:gd name="connsiteY0" fmla="*/ 0 h 2052227"/>
              <a:gd name="connsiteX1" fmla="*/ 3918914 w 4217664"/>
              <a:gd name="connsiteY1" fmla="*/ 0 h 2052227"/>
              <a:gd name="connsiteX2" fmla="*/ 4217664 w 4217664"/>
              <a:gd name="connsiteY2" fmla="*/ 1026114 h 2052227"/>
              <a:gd name="connsiteX3" fmla="*/ 3918914 w 4217664"/>
              <a:gd name="connsiteY3" fmla="*/ 2041836 h 2052227"/>
              <a:gd name="connsiteX4" fmla="*/ 0 w 4217664"/>
              <a:gd name="connsiteY4" fmla="*/ 2052227 h 2052227"/>
              <a:gd name="connsiteX5" fmla="*/ 0 w 4217664"/>
              <a:gd name="connsiteY5" fmla="*/ 0 h 20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7664" h="2052227">
                <a:moveTo>
                  <a:pt x="0" y="0"/>
                </a:moveTo>
                <a:lnTo>
                  <a:pt x="3918914" y="0"/>
                </a:lnTo>
                <a:lnTo>
                  <a:pt x="4217664" y="1026114"/>
                </a:lnTo>
                <a:lnTo>
                  <a:pt x="3918914" y="2041836"/>
                </a:lnTo>
                <a:lnTo>
                  <a:pt x="0" y="20522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lIns="179717" tIns="179717" rIns="179717" bIns="17971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2"/>
          </p:nvPr>
        </p:nvSpPr>
        <p:spPr>
          <a:xfrm>
            <a:off x="6407155" y="3655203"/>
            <a:ext cx="5162548" cy="2703295"/>
          </a:xfrm>
          <a:solidFill>
            <a:schemeClr val="accent2"/>
          </a:solidFill>
        </p:spPr>
        <p:txBody>
          <a:bodyPr lIns="179717" tIns="179717" rIns="179717" bIns="17971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0" y="945600"/>
            <a:ext cx="10939200" cy="289560"/>
          </a:xfrm>
        </p:spPr>
        <p:txBody>
          <a:bodyPr>
            <a:normAutofit/>
          </a:bodyPr>
          <a:lstStyle>
            <a:lvl1pPr marL="0" indent="0">
              <a:buNone/>
              <a:defRPr sz="22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8652" y="1625601"/>
            <a:ext cx="5365749" cy="4732867"/>
          </a:xfrm>
          <a:solidFill>
            <a:schemeClr val="accent1"/>
          </a:solidFill>
          <a:ln w="38100">
            <a:noFill/>
          </a:ln>
        </p:spPr>
        <p:txBody>
          <a:bodyPr lIns="154571" tIns="111422" rIns="154571" bIns="154571">
            <a:normAutofit/>
          </a:bodyPr>
          <a:lstStyle>
            <a:lvl1pPr marL="0" indent="0">
              <a:buNone/>
              <a:defRPr sz="2933" i="1" baseline="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accent1"/>
                </a:solidFill>
              </a:defRPr>
            </a:lvl2pPr>
            <a:lvl3pPr>
              <a:defRPr sz="2667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[Quote text]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836085" y="5903400"/>
            <a:ext cx="4953000" cy="396373"/>
          </a:xfrm>
        </p:spPr>
        <p:txBody>
          <a:bodyPr/>
          <a:lstStyle>
            <a:lvl1pPr marL="0" indent="0">
              <a:buNone/>
              <a:tabLst>
                <a:tab pos="124690" algn="l"/>
              </a:tabLst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[Name]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203982" y="1627199"/>
            <a:ext cx="2061633" cy="2128532"/>
          </a:xfrm>
          <a:prstGeom prst="rect">
            <a:avLst/>
          </a:prstGeom>
          <a:solidFill>
            <a:schemeClr val="accent2"/>
          </a:solidFill>
        </p:spPr>
        <p:txBody>
          <a:bodyPr wrap="square" lIns="121732" tIns="60865" rIns="121732" bIns="60865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15333" dirty="0">
                <a:solidFill>
                  <a:srgbClr val="FFFFFF"/>
                </a:solidFill>
              </a:rPr>
              <a:t>“”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9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0" y="945600"/>
            <a:ext cx="10939200" cy="289560"/>
          </a:xfrm>
        </p:spPr>
        <p:txBody>
          <a:bodyPr>
            <a:normAutofit/>
          </a:bodyPr>
          <a:lstStyle>
            <a:lvl1pPr marL="0" indent="0">
              <a:buNone/>
              <a:defRPr sz="22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28663" y="1625601"/>
            <a:ext cx="3096684" cy="47328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32" tIns="60865" rIns="121732" bIns="60865" rtlCol="0" anchor="ctr"/>
          <a:lstStyle/>
          <a:p>
            <a:pPr algn="ctr"/>
            <a:endParaRPr lang="en-AU" sz="2400">
              <a:solidFill>
                <a:srgbClr val="FFFFFF"/>
              </a:solidFill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841172" y="2527301"/>
            <a:ext cx="2683933" cy="2925235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1"/>
          </p:nvPr>
        </p:nvSpPr>
        <p:spPr>
          <a:xfrm>
            <a:off x="3937859" y="1625601"/>
            <a:ext cx="7629996" cy="4732867"/>
          </a:xfrm>
          <a:solidFill>
            <a:schemeClr val="accent1"/>
          </a:solidFill>
        </p:spPr>
        <p:txBody>
          <a:bodyPr lIns="154571" tIns="136591" rIns="154571" bIns="15457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168899" y="1625601"/>
            <a:ext cx="6398952" cy="4732867"/>
          </a:xfrm>
          <a:solidFill>
            <a:schemeClr val="accent1"/>
          </a:solidFill>
        </p:spPr>
        <p:txBody>
          <a:bodyPr lIns="154571" tIns="136591" rIns="154571" bIns="15457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28667" y="1625601"/>
            <a:ext cx="4334932" cy="47328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US" noProof="0" dirty="0"/>
              <a:t>[Click icon to add picture]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3" y="945600"/>
            <a:ext cx="9699044" cy="289560"/>
          </a:xfrm>
        </p:spPr>
        <p:txBody>
          <a:bodyPr>
            <a:normAutofit/>
          </a:bodyPr>
          <a:lstStyle>
            <a:lvl1pPr marL="0" indent="0">
              <a:buNone/>
              <a:defRPr sz="2267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dirty="0"/>
              <a:t>[Subtitle]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63" y="403200"/>
            <a:ext cx="9700684" cy="542400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0329333" y="495300"/>
            <a:ext cx="1238251" cy="73986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[Logo]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2A295C"/>
                </a:solidFill>
              </a:rPr>
              <a:t>Month 00, YYYY - Title of presentation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64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048629-BA09-424A-A0C6-71C44FE8B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405000"/>
            <a:ext cx="10944000" cy="576000"/>
          </a:xfrm>
        </p:spPr>
        <p:txBody>
          <a:bodyPr>
            <a:noAutofit/>
          </a:bodyPr>
          <a:lstStyle>
            <a:lvl1pPr>
              <a:defRPr sz="4200"/>
            </a:lvl1pPr>
          </a:lstStyle>
          <a:p>
            <a:r>
              <a:rPr lang="en-US" dirty="0"/>
              <a:t>Appendix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557000"/>
            <a:ext cx="5760000" cy="4824000"/>
          </a:xfrm>
          <a:solidFill>
            <a:schemeClr val="accent1"/>
          </a:solidFill>
        </p:spPr>
        <p:txBody>
          <a:bodyPr lIns="309600" tIns="309600" rIns="309600" bIns="309600" anchor="t">
            <a:noAutofit/>
          </a:bodyPr>
          <a:lstStyle>
            <a:lvl1pPr marL="457178" indent="-45717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  <a:defRPr sz="2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[Chapters]</a:t>
            </a:r>
          </a:p>
        </p:txBody>
      </p:sp>
    </p:spTree>
    <p:extLst>
      <p:ext uri="{BB962C8B-B14F-4D97-AF65-F5344CB8AC3E}">
        <p14:creationId xmlns:p14="http://schemas.microsoft.com/office/powerpoint/2010/main" val="25498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42001"/>
            <a:ext cx="1219200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81" tIns="54340" rIns="108681" bIns="54340" rtlCol="0" anchor="ctr"/>
          <a:lstStyle/>
          <a:p>
            <a:pPr algn="ctr"/>
            <a:endParaRPr lang="en-AU" sz="240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5805264"/>
            <a:ext cx="1219200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81" tIns="54340" rIns="108681" bIns="54340" rtlCol="0" anchor="ctr"/>
          <a:lstStyle/>
          <a:p>
            <a:pPr algn="ctr"/>
            <a:endParaRPr lang="en-AU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/ Colou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AU" dirty="0"/>
              <a:t>[Click the icon to </a:t>
            </a:r>
            <a:r>
              <a:rPr lang="en-US" noProof="0" dirty="0"/>
              <a:t>choose</a:t>
            </a:r>
            <a:r>
              <a:rPr lang="en-AU" dirty="0"/>
              <a:t> your own image </a:t>
            </a:r>
            <a:br>
              <a:rPr lang="en-AU" dirty="0"/>
            </a:br>
            <a:r>
              <a:rPr lang="en-AU" dirty="0"/>
              <a:t>or select this placeholder to fill with a </a:t>
            </a:r>
            <a:r>
              <a:rPr lang="en-AU" dirty="0" err="1"/>
              <a:t>color</a:t>
            </a:r>
            <a:r>
              <a:rPr lang="en-AU" dirty="0"/>
              <a:t>]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558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6A23699-0ABB-FE43-9782-6FBA202E00B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68009" y="594361"/>
            <a:ext cx="11131751" cy="427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all" baseline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“SHORT QUOTES in blue”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B1EC0-40FB-EA4A-BB90-A365FC7AEE9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68009" y="1541034"/>
            <a:ext cx="11131751" cy="427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none" baseline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“Long quotes in blue”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696C77C-A8BE-024D-ABAA-C87A3F63F29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8068" y="2886277"/>
            <a:ext cx="4523477" cy="1987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none" baseline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Quotes in the frames. Frames may need to be copy and pasted from other slides.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2B6608B-FD81-CC46-B1C3-5FCAA47218B8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2373790" y="4569268"/>
            <a:ext cx="4173967" cy="2501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cap="none" baseline="0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Name Surname Job Title</a:t>
            </a:r>
          </a:p>
        </p:txBody>
      </p:sp>
      <p:sp>
        <p:nvSpPr>
          <p:cNvPr id="9" name="object 22">
            <a:extLst>
              <a:ext uri="{FF2B5EF4-FFF2-40B4-BE49-F238E27FC236}">
                <a16:creationId xmlns:a16="http://schemas.microsoft.com/office/drawing/2014/main" id="{E39521C1-E0A7-E34B-B8DD-1F1B7CE63507}"/>
              </a:ext>
            </a:extLst>
          </p:cNvPr>
          <p:cNvSpPr/>
          <p:nvPr userDrawn="1"/>
        </p:nvSpPr>
        <p:spPr>
          <a:xfrm>
            <a:off x="468009" y="6200799"/>
            <a:ext cx="11131751" cy="116179"/>
          </a:xfrm>
          <a:custGeom>
            <a:avLst/>
            <a:gdLst/>
            <a:ahLst/>
            <a:cxnLst/>
            <a:rect l="l" t="t" r="r" b="b"/>
            <a:pathLst>
              <a:path w="11473180">
                <a:moveTo>
                  <a:pt x="114731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30079043-9767-F645-B951-1AF99BF59A1E}"/>
              </a:ext>
            </a:extLst>
          </p:cNvPr>
          <p:cNvSpPr txBox="1">
            <a:spLocks/>
          </p:cNvSpPr>
          <p:nvPr userDrawn="1"/>
        </p:nvSpPr>
        <p:spPr>
          <a:xfrm>
            <a:off x="8794163" y="6537959"/>
            <a:ext cx="2805595" cy="16002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85F12-A286-A94F-8EFA-738C35154872}" type="datetime1">
              <a:rPr lang="en-GB" sz="800" b="0" smtClean="0"/>
              <a:t>01/10/2021</a:t>
            </a:fld>
            <a:endParaRPr lang="en-US" sz="800" b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780D38-EEAE-1643-9E41-3914EAE631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8" y="6361759"/>
            <a:ext cx="961203" cy="378091"/>
          </a:xfrm>
          <a:prstGeom prst="rect">
            <a:avLst/>
          </a:prstGeom>
        </p:spPr>
      </p:pic>
      <p:sp>
        <p:nvSpPr>
          <p:cNvPr id="14" name="Footer Placeholder 24">
            <a:extLst>
              <a:ext uri="{FF2B5EF4-FFF2-40B4-BE49-F238E27FC236}">
                <a16:creationId xmlns:a16="http://schemas.microsoft.com/office/drawing/2014/main" id="{609725BB-748D-434C-A64E-F71434D5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69367" y="62391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rgbClr val="222065"/>
                </a:solidFill>
              </a:defRPr>
            </a:lvl1pPr>
          </a:lstStyle>
          <a:p>
            <a:r>
              <a:rPr lang="en-US"/>
              <a:t>Responsible Business Map</a:t>
            </a:r>
          </a:p>
        </p:txBody>
      </p:sp>
    </p:spTree>
    <p:extLst>
      <p:ext uri="{BB962C8B-B14F-4D97-AF65-F5344CB8AC3E}">
        <p14:creationId xmlns:p14="http://schemas.microsoft.com/office/powerpoint/2010/main" val="27429439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 with sma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E8A17E-653D-4016-8819-50E329A056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9B3A24D-9AC4-4B19-817C-A46851F0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23455"/>
            <a:ext cx="7607531" cy="114715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FA9B0A-5A5E-4DFB-B038-CD4345754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29143"/>
            <a:ext cx="7607531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BC3585-D137-4A68-B35C-EFABC6A267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444" y="326088"/>
            <a:ext cx="2823556" cy="110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857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C7470D-539F-44EF-A041-FFB04FF204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7CF382D-27DA-4DF8-B2C0-BBCFF4B7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23455"/>
            <a:ext cx="7607531" cy="114715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A4CF2CF-0F29-4870-9A4B-B94CF43A9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29143"/>
            <a:ext cx="7607531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F5F9966-5582-40D1-A927-45F5A11E64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052" y="463781"/>
            <a:ext cx="2027403" cy="9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584" y="260648"/>
            <a:ext cx="10944000" cy="57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584" y="1557000"/>
            <a:ext cx="10944000" cy="460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000" y="6485953"/>
            <a:ext cx="47520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Month 00, </a:t>
            </a:r>
            <a:r>
              <a:rPr lang="en-US" dirty="0"/>
              <a:t>YYYY</a:t>
            </a:r>
            <a:r>
              <a:rPr lang="en-GB" dirty="0"/>
              <a:t> - Title of presentation</a:t>
            </a: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000" y="6485952"/>
            <a:ext cx="2880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726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  <p:sldLayoutId id="2147483787" r:id="rId26"/>
    <p:sldLayoutId id="2147483788" r:id="rId27"/>
    <p:sldLayoutId id="2147483789" r:id="rId28"/>
    <p:sldLayoutId id="2147483790" r:id="rId29"/>
    <p:sldLayoutId id="2147483791" r:id="rId30"/>
    <p:sldLayoutId id="2147483792" r:id="rId31"/>
    <p:sldLayoutId id="2147483793" r:id="rId32"/>
    <p:sldLayoutId id="2147483794" r:id="rId33"/>
    <p:sldLayoutId id="2147483795" r:id="rId34"/>
    <p:sldLayoutId id="2147483796" r:id="rId35"/>
    <p:sldLayoutId id="2147483797" r:id="rId36"/>
    <p:sldLayoutId id="2147483798" r:id="rId37"/>
    <p:sldLayoutId id="2147483799" r:id="rId38"/>
    <p:sldLayoutId id="2147483800" r:id="rId39"/>
    <p:sldLayoutId id="2147483801" r:id="rId40"/>
    <p:sldLayoutId id="2147483802" r:id="rId41"/>
    <p:sldLayoutId id="2147483803" r:id="rId42"/>
    <p:sldLayoutId id="2147483804" r:id="rId43"/>
    <p:sldLayoutId id="2147483805" r:id="rId44"/>
    <p:sldLayoutId id="2147483806" r:id="rId45"/>
    <p:sldLayoutId id="2147483807" r:id="rId46"/>
    <p:sldLayoutId id="2147483808" r:id="rId47"/>
    <p:sldLayoutId id="2147483809" r:id="rId48"/>
    <p:sldLayoutId id="2147483810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hf hdr="0" dt="0"/>
  <p:txStyles>
    <p:titleStyle>
      <a:lvl1pPr algn="l" defTabSz="1088443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1994" indent="-251994" algn="l" defTabSz="1088443" rtl="0" eaLnBrk="1" latinLnBrk="0" hangingPunct="1">
        <a:spcBef>
          <a:spcPts val="18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§"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503987" indent="-251994" algn="l" defTabSz="1088443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SzPct val="120000"/>
        <a:buFont typeface="Arial" panose="020B0604020202020204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19631" indent="-234939" algn="l" defTabSz="1088443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" indent="0" algn="l" defTabSz="1088443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800" b="1" kern="1200" baseline="0">
          <a:solidFill>
            <a:srgbClr val="65676A"/>
          </a:solidFill>
          <a:latin typeface="+mn-lt"/>
          <a:ea typeface="+mn-ea"/>
          <a:cs typeface="+mn-cs"/>
        </a:defRPr>
      </a:lvl4pPr>
      <a:lvl5pPr marL="0" indent="0" algn="l" defTabSz="1088443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None/>
        <a:defRPr sz="1800" b="0" kern="1200" baseline="0">
          <a:solidFill>
            <a:srgbClr val="65676A"/>
          </a:solidFill>
          <a:latin typeface="+mn-lt"/>
          <a:ea typeface="+mn-ea"/>
          <a:cs typeface="+mn-cs"/>
        </a:defRPr>
      </a:lvl5pPr>
      <a:lvl6pPr marL="2993219" indent="-272111" algn="l" defTabSz="10884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440" indent="-272111" algn="l" defTabSz="10884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661" indent="-272111" algn="l" defTabSz="10884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883" indent="-272111" algn="l" defTabSz="10884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4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22" algn="l" defTabSz="108844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443" algn="l" defTabSz="108844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666" algn="l" defTabSz="108844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886" algn="l" defTabSz="108844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107" algn="l" defTabSz="108844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329" algn="l" defTabSz="108844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550" algn="l" defTabSz="108844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3771" algn="l" defTabSz="108844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9">
          <p15:clr>
            <a:srgbClr val="F26B43"/>
          </p15:clr>
        </p15:guide>
        <p15:guide id="30" pos="2880">
          <p15:clr>
            <a:srgbClr val="A4A3A4"/>
          </p15:clr>
        </p15:guide>
        <p15:guide id="56" pos="5465">
          <p15:clr>
            <a:srgbClr val="F26B43"/>
          </p15:clr>
        </p15:guide>
        <p15:guide id="73" orient="horz" pos="1620">
          <p15:clr>
            <a:srgbClr val="A4A3A4"/>
          </p15:clr>
        </p15:guide>
        <p15:guide id="85" orient="horz" pos="2913">
          <p15:clr>
            <a:srgbClr val="F26B43"/>
          </p15:clr>
        </p15:guide>
        <p15:guide id="89" orient="horz" pos="849">
          <p15:clr>
            <a:srgbClr val="F26B43"/>
          </p15:clr>
        </p15:guide>
        <p15:guide id="99" pos="295">
          <p15:clr>
            <a:srgbClr val="F26B43"/>
          </p15:clr>
        </p15:guide>
        <p15:guide id="100" orient="horz" pos="305">
          <p15:clr>
            <a:srgbClr val="F26B43"/>
          </p15:clr>
        </p15:guide>
        <p15:guide id="103" orient="horz" pos="3015">
          <p15:clr>
            <a:srgbClr val="F26B43"/>
          </p15:clr>
        </p15:guide>
        <p15:guide id="104" orient="horz" pos="3117">
          <p15:clr>
            <a:srgbClr val="F26B43"/>
          </p15:clr>
        </p15:guide>
        <p15:guide id="105" orient="horz" pos="531">
          <p15:clr>
            <a:srgbClr val="F26B43"/>
          </p15:clr>
        </p15:guide>
        <p15:guide id="106" pos="18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67" y="403200"/>
            <a:ext cx="10941049" cy="5424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584001"/>
            <a:ext cx="10941048" cy="45550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600" y="6453336"/>
            <a:ext cx="4790400" cy="15238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2A295C"/>
                </a:solidFill>
              </a:rPr>
              <a:t>Month 00, </a:t>
            </a:r>
            <a:r>
              <a:rPr lang="en-US" dirty="0">
                <a:solidFill>
                  <a:srgbClr val="2A295C"/>
                </a:solidFill>
              </a:rPr>
              <a:t>YYYY</a:t>
            </a:r>
            <a:r>
              <a:rPr lang="en-GB" dirty="0">
                <a:solidFill>
                  <a:srgbClr val="2A295C"/>
                </a:solidFill>
              </a:rPr>
              <a:t> - Title of presentation</a:t>
            </a:r>
            <a:endParaRPr lang="en-AU" dirty="0">
              <a:solidFill>
                <a:srgbClr val="2A295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73" y="6453336"/>
            <a:ext cx="314195" cy="153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E917DE0E-AFB1-41FD-BC35-27DB61CA125F}" type="slidenum">
              <a:rPr lang="en-AU" smtClean="0">
                <a:solidFill>
                  <a:srgbClr val="2A295C"/>
                </a:solidFill>
              </a:rPr>
              <a:pPr/>
              <a:t>‹#›</a:t>
            </a:fld>
            <a:endParaRPr lang="en-AU" dirty="0">
              <a:solidFill>
                <a:srgbClr val="2A29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8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  <p:sldLayoutId id="2147483832" r:id="rId21"/>
    <p:sldLayoutId id="2147483833" r:id="rId22"/>
    <p:sldLayoutId id="2147483834" r:id="rId23"/>
    <p:sldLayoutId id="2147483835" r:id="rId24"/>
    <p:sldLayoutId id="2147483836" r:id="rId25"/>
    <p:sldLayoutId id="2147483837" r:id="rId26"/>
    <p:sldLayoutId id="2147483838" r:id="rId27"/>
    <p:sldLayoutId id="2147483839" r:id="rId28"/>
    <p:sldLayoutId id="2147483840" r:id="rId29"/>
    <p:sldLayoutId id="2147483841" r:id="rId30"/>
    <p:sldLayoutId id="2147483842" r:id="rId31"/>
    <p:sldLayoutId id="2147483843" r:id="rId32"/>
    <p:sldLayoutId id="2147483844" r:id="rId33"/>
    <p:sldLayoutId id="2147483845" r:id="rId34"/>
    <p:sldLayoutId id="2147483846" r:id="rId35"/>
    <p:sldLayoutId id="2147483847" r:id="rId36"/>
    <p:sldLayoutId id="2147483848" r:id="rId37"/>
    <p:sldLayoutId id="2147483849" r:id="rId38"/>
    <p:sldLayoutId id="2147483850" r:id="rId39"/>
    <p:sldLayoutId id="2147483851" r:id="rId40"/>
    <p:sldLayoutId id="2147483852" r:id="rId41"/>
    <p:sldLayoutId id="2147483853" r:id="rId42"/>
    <p:sldLayoutId id="2147483855" r:id="rId43"/>
    <p:sldLayoutId id="2147483856" r:id="rId44"/>
    <p:sldLayoutId id="2147483858" r:id="rId4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hf hdr="0" dt="0"/>
  <p:txStyles>
    <p:titleStyle>
      <a:lvl1pPr algn="l" defTabSz="1086747" rtl="0" eaLnBrk="1" latinLnBrk="0" hangingPunct="1">
        <a:spcBef>
          <a:spcPct val="0"/>
        </a:spcBef>
        <a:buNone/>
        <a:defRPr sz="3467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4573" indent="-234573" algn="l" defTabSz="1086747" rtl="0" eaLnBrk="1" latinLnBrk="0" hangingPunct="1">
        <a:spcBef>
          <a:spcPts val="8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83948" indent="-249372" algn="l" defTabSz="1086747" rtl="0" eaLnBrk="1" latinLnBrk="0" hangingPunct="1">
        <a:spcBef>
          <a:spcPts val="400"/>
        </a:spcBef>
        <a:spcAft>
          <a:spcPts val="0"/>
        </a:spcAft>
        <a:buClr>
          <a:schemeClr val="accent2"/>
        </a:buClr>
        <a:buSzPct val="120000"/>
        <a:buFont typeface="Arial" panose="020B0604020202020204" pitchFamily="34" charset="0"/>
        <a:buChar char="›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18519" indent="-234573" algn="l" defTabSz="1086747" rtl="0" eaLnBrk="1" latinLnBrk="0" hangingPunct="1">
        <a:spcBef>
          <a:spcPts val="4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3" indent="0" algn="l" defTabSz="1086747" rtl="0" eaLnBrk="1" latinLnBrk="0" hangingPunct="1">
        <a:spcBef>
          <a:spcPts val="8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2267" b="1" kern="1200" baseline="0">
          <a:solidFill>
            <a:srgbClr val="7F7F7F"/>
          </a:solidFill>
          <a:latin typeface="+mn-lt"/>
          <a:ea typeface="+mn-ea"/>
          <a:cs typeface="+mn-cs"/>
        </a:defRPr>
      </a:lvl4pPr>
      <a:lvl5pPr marL="0" indent="0" algn="l" defTabSz="1086747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None/>
        <a:defRPr sz="2000" b="1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2988589" indent="-271689" algn="l" defTabSz="10867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1970" indent="-271689" algn="l" defTabSz="10867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349" indent="-271689" algn="l" defTabSz="10867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719" indent="-271689" algn="l" defTabSz="10867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82" algn="l" defTabSz="1086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747" algn="l" defTabSz="1086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150" algn="l" defTabSz="1086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522" algn="l" defTabSz="1086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6897" algn="l" defTabSz="1086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280" algn="l" defTabSz="1086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3665" algn="l" defTabSz="1086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050" algn="l" defTabSz="1086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8">
          <p15:clr>
            <a:srgbClr val="F26B43"/>
          </p15:clr>
        </p15:guide>
        <p15:guide id="2" pos="200">
          <p15:clr>
            <a:srgbClr val="F26B43"/>
          </p15:clr>
        </p15:guide>
        <p15:guide id="4" pos="395">
          <p15:clr>
            <a:srgbClr val="F26B43"/>
          </p15:clr>
        </p15:guide>
        <p15:guide id="5" pos="491">
          <p15:clr>
            <a:srgbClr val="F26B43"/>
          </p15:clr>
        </p15:guide>
        <p15:guide id="6" pos="590">
          <p15:clr>
            <a:srgbClr val="F26B43"/>
          </p15:clr>
        </p15:guide>
        <p15:guide id="7" pos="686">
          <p15:clr>
            <a:srgbClr val="F26B43"/>
          </p15:clr>
        </p15:guide>
        <p15:guide id="9" pos="785">
          <p15:clr>
            <a:srgbClr val="F26B43"/>
          </p15:clr>
        </p15:guide>
        <p15:guide id="10" pos="882">
          <p15:clr>
            <a:srgbClr val="F26B43"/>
          </p15:clr>
        </p15:guide>
        <p15:guide id="11" pos="980">
          <p15:clr>
            <a:srgbClr val="F26B43"/>
          </p15:clr>
        </p15:guide>
        <p15:guide id="12" pos="1077">
          <p15:clr>
            <a:srgbClr val="F26B43"/>
          </p15:clr>
        </p15:guide>
        <p15:guide id="13" pos="1175">
          <p15:clr>
            <a:srgbClr val="F26B43"/>
          </p15:clr>
        </p15:guide>
        <p15:guide id="14" pos="1272">
          <p15:clr>
            <a:srgbClr val="F26B43"/>
          </p15:clr>
        </p15:guide>
        <p15:guide id="15" pos="1370">
          <p15:clr>
            <a:srgbClr val="F26B43"/>
          </p15:clr>
        </p15:guide>
        <p15:guide id="16" pos="1467">
          <p15:clr>
            <a:srgbClr val="F26B43"/>
          </p15:clr>
        </p15:guide>
        <p15:guide id="17" pos="1565">
          <p15:clr>
            <a:srgbClr val="F26B43"/>
          </p15:clr>
        </p15:guide>
        <p15:guide id="18" pos="1662">
          <p15:clr>
            <a:srgbClr val="F26B43"/>
          </p15:clr>
        </p15:guide>
        <p15:guide id="19" pos="1760">
          <p15:clr>
            <a:srgbClr val="F26B43"/>
          </p15:clr>
        </p15:guide>
        <p15:guide id="20" pos="1856">
          <p15:clr>
            <a:srgbClr val="F26B43"/>
          </p15:clr>
        </p15:guide>
        <p15:guide id="21" pos="1955">
          <p15:clr>
            <a:srgbClr val="F26B43"/>
          </p15:clr>
        </p15:guide>
        <p15:guide id="22" pos="2052">
          <p15:clr>
            <a:srgbClr val="F26B43"/>
          </p15:clr>
        </p15:guide>
        <p15:guide id="23" pos="2150">
          <p15:clr>
            <a:srgbClr val="F26B43"/>
          </p15:clr>
        </p15:guide>
        <p15:guide id="24" pos="2247">
          <p15:clr>
            <a:srgbClr val="F26B43"/>
          </p15:clr>
        </p15:guide>
        <p15:guide id="25" pos="2345">
          <p15:clr>
            <a:srgbClr val="F26B43"/>
          </p15:clr>
        </p15:guide>
        <p15:guide id="26" pos="2442">
          <p15:clr>
            <a:srgbClr val="F26B43"/>
          </p15:clr>
        </p15:guide>
        <p15:guide id="27" pos="2540">
          <p15:clr>
            <a:srgbClr val="F26B43"/>
          </p15:clr>
        </p15:guide>
        <p15:guide id="28" pos="2637">
          <p15:clr>
            <a:srgbClr val="F26B43"/>
          </p15:clr>
        </p15:guide>
        <p15:guide id="29" pos="2735">
          <p15:clr>
            <a:srgbClr val="F26B43"/>
          </p15:clr>
        </p15:guide>
        <p15:guide id="30" pos="2832">
          <p15:clr>
            <a:srgbClr val="F26B43"/>
          </p15:clr>
        </p15:guide>
        <p15:guide id="31" pos="2931">
          <p15:clr>
            <a:srgbClr val="F26B43"/>
          </p15:clr>
        </p15:guide>
        <p15:guide id="32" pos="3027">
          <p15:clr>
            <a:srgbClr val="F26B43"/>
          </p15:clr>
        </p15:guide>
        <p15:guide id="33" pos="3125">
          <p15:clr>
            <a:srgbClr val="F26B43"/>
          </p15:clr>
        </p15:guide>
        <p15:guide id="34" pos="3222">
          <p15:clr>
            <a:srgbClr val="F26B43"/>
          </p15:clr>
        </p15:guide>
        <p15:guide id="35" pos="3321">
          <p15:clr>
            <a:srgbClr val="F26B43"/>
          </p15:clr>
        </p15:guide>
        <p15:guide id="36" pos="3417">
          <p15:clr>
            <a:srgbClr val="F26B43"/>
          </p15:clr>
        </p15:guide>
        <p15:guide id="37" pos="3516">
          <p15:clr>
            <a:srgbClr val="F26B43"/>
          </p15:clr>
        </p15:guide>
        <p15:guide id="38" pos="3612">
          <p15:clr>
            <a:srgbClr val="F26B43"/>
          </p15:clr>
        </p15:guide>
        <p15:guide id="39" pos="3710">
          <p15:clr>
            <a:srgbClr val="F26B43"/>
          </p15:clr>
        </p15:guide>
        <p15:guide id="40" pos="3807">
          <p15:clr>
            <a:srgbClr val="F26B43"/>
          </p15:clr>
        </p15:guide>
        <p15:guide id="41" pos="4002">
          <p15:clr>
            <a:srgbClr val="F26B43"/>
          </p15:clr>
        </p15:guide>
        <p15:guide id="42" pos="4100">
          <p15:clr>
            <a:srgbClr val="F26B43"/>
          </p15:clr>
        </p15:guide>
        <p15:guide id="43" pos="4197">
          <p15:clr>
            <a:srgbClr val="F26B43"/>
          </p15:clr>
        </p15:guide>
        <p15:guide id="44" pos="4296">
          <p15:clr>
            <a:srgbClr val="F26B43"/>
          </p15:clr>
        </p15:guide>
        <p15:guide id="45" pos="4392">
          <p15:clr>
            <a:srgbClr val="F26B43"/>
          </p15:clr>
        </p15:guide>
        <p15:guide id="46" pos="4491">
          <p15:clr>
            <a:srgbClr val="F26B43"/>
          </p15:clr>
        </p15:guide>
        <p15:guide id="47" pos="4587">
          <p15:clr>
            <a:srgbClr val="F26B43"/>
          </p15:clr>
        </p15:guide>
        <p15:guide id="48" pos="4686">
          <p15:clr>
            <a:srgbClr val="F26B43"/>
          </p15:clr>
        </p15:guide>
        <p15:guide id="49" pos="4782">
          <p15:clr>
            <a:srgbClr val="F26B43"/>
          </p15:clr>
        </p15:guide>
        <p15:guide id="50" pos="4880">
          <p15:clr>
            <a:srgbClr val="F26B43"/>
          </p15:clr>
        </p15:guide>
        <p15:guide id="51" pos="4977">
          <p15:clr>
            <a:srgbClr val="F26B43"/>
          </p15:clr>
        </p15:guide>
        <p15:guide id="52" pos="5076">
          <p15:clr>
            <a:srgbClr val="F26B43"/>
          </p15:clr>
        </p15:guide>
        <p15:guide id="53" pos="5174">
          <p15:clr>
            <a:srgbClr val="F26B43"/>
          </p15:clr>
        </p15:guide>
        <p15:guide id="54" pos="5271">
          <p15:clr>
            <a:srgbClr val="F26B43"/>
          </p15:clr>
        </p15:guide>
        <p15:guide id="55" pos="5369">
          <p15:clr>
            <a:srgbClr val="F26B43"/>
          </p15:clr>
        </p15:guide>
        <p15:guide id="56" pos="5466">
          <p15:clr>
            <a:srgbClr val="F26B43"/>
          </p15:clr>
        </p15:guide>
        <p15:guide id="57" pos="5564">
          <p15:clr>
            <a:srgbClr val="F26B43"/>
          </p15:clr>
        </p15:guide>
        <p15:guide id="58" pos="5660">
          <p15:clr>
            <a:srgbClr val="F26B43"/>
          </p15:clr>
        </p15:guide>
        <p15:guide id="59" orient="horz" pos="234">
          <p15:clr>
            <a:srgbClr val="F26B43"/>
          </p15:clr>
        </p15:guide>
        <p15:guide id="60" orient="horz" pos="342">
          <p15:clr>
            <a:srgbClr val="F26B43"/>
          </p15:clr>
        </p15:guide>
        <p15:guide id="61" orient="horz" pos="447">
          <p15:clr>
            <a:srgbClr val="F26B43"/>
          </p15:clr>
        </p15:guide>
        <p15:guide id="70" orient="horz" pos="1300">
          <p15:clr>
            <a:srgbClr val="F26B43"/>
          </p15:clr>
        </p15:guide>
        <p15:guide id="71" orient="horz" pos="1514">
          <p15:clr>
            <a:srgbClr val="F26B43"/>
          </p15:clr>
        </p15:guide>
        <p15:guide id="73" orient="horz" pos="1620">
          <p15:clr>
            <a:srgbClr val="F26B43"/>
          </p15:clr>
        </p15:guide>
        <p15:guide id="74" orient="horz" pos="1726">
          <p15:clr>
            <a:srgbClr val="F26B43"/>
          </p15:clr>
        </p15:guide>
        <p15:guide id="75" orient="horz" pos="1834">
          <p15:clr>
            <a:srgbClr val="F26B43"/>
          </p15:clr>
        </p15:guide>
        <p15:guide id="76" orient="horz" pos="1940">
          <p15:clr>
            <a:srgbClr val="F26B43"/>
          </p15:clr>
        </p15:guide>
        <p15:guide id="77" orient="horz" pos="2046">
          <p15:clr>
            <a:srgbClr val="F26B43"/>
          </p15:clr>
        </p15:guide>
        <p15:guide id="78" orient="horz" pos="2152">
          <p15:clr>
            <a:srgbClr val="F26B43"/>
          </p15:clr>
        </p15:guide>
        <p15:guide id="79" orient="horz" pos="2260">
          <p15:clr>
            <a:srgbClr val="F26B43"/>
          </p15:clr>
        </p15:guide>
        <p15:guide id="80" orient="horz" pos="2366">
          <p15:clr>
            <a:srgbClr val="F26B43"/>
          </p15:clr>
        </p15:guide>
        <p15:guide id="81" orient="horz" pos="2470">
          <p15:clr>
            <a:srgbClr val="F26B43"/>
          </p15:clr>
        </p15:guide>
        <p15:guide id="82" orient="horz" pos="2576">
          <p15:clr>
            <a:srgbClr val="F26B43"/>
          </p15:clr>
        </p15:guide>
        <p15:guide id="83" orient="horz" pos="2684">
          <p15:clr>
            <a:srgbClr val="F26B43"/>
          </p15:clr>
        </p15:guide>
        <p15:guide id="84" orient="horz" pos="2790">
          <p15:clr>
            <a:srgbClr val="F26B43"/>
          </p15:clr>
        </p15:guide>
        <p15:guide id="85" orient="horz" pos="2896">
          <p15:clr>
            <a:srgbClr val="F26B43"/>
          </p15:clr>
        </p15:guide>
        <p15:guide id="86" orient="horz" pos="3004">
          <p15:clr>
            <a:srgbClr val="F26B43"/>
          </p15:clr>
        </p15:guide>
        <p15:guide id="87" orient="horz" pos="3110">
          <p15:clr>
            <a:srgbClr val="F26B43"/>
          </p15:clr>
        </p15:guide>
        <p15:guide id="89" orient="horz" pos="555">
          <p15:clr>
            <a:srgbClr val="F26B43"/>
          </p15:clr>
        </p15:guide>
        <p15:guide id="90" orient="horz" pos="660">
          <p15:clr>
            <a:srgbClr val="F26B43"/>
          </p15:clr>
        </p15:guide>
        <p15:guide id="91" orient="horz" pos="768">
          <p15:clr>
            <a:srgbClr val="F26B43"/>
          </p15:clr>
        </p15:guide>
        <p15:guide id="92" orient="horz" pos="873">
          <p15:clr>
            <a:srgbClr val="F26B43"/>
          </p15:clr>
        </p15:guide>
        <p15:guide id="93" orient="horz" pos="981">
          <p15:clr>
            <a:srgbClr val="F26B43"/>
          </p15:clr>
        </p15:guide>
        <p15:guide id="94" orient="horz" pos="1086">
          <p15:clr>
            <a:srgbClr val="F26B43"/>
          </p15:clr>
        </p15:guide>
        <p15:guide id="95" orient="horz" pos="1194">
          <p15:clr>
            <a:srgbClr val="F26B43"/>
          </p15:clr>
        </p15:guide>
        <p15:guide id="96" orient="horz" pos="1406">
          <p15:clr>
            <a:srgbClr val="F26B43"/>
          </p15:clr>
        </p15:guide>
        <p15:guide id="97" pos="3905">
          <p15:clr>
            <a:srgbClr val="F26B43"/>
          </p15:clr>
        </p15:guide>
        <p15:guide id="99" pos="297">
          <p15:clr>
            <a:srgbClr val="F26B43"/>
          </p15:clr>
        </p15:guide>
        <p15:guide id="100" pos="10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3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3.jpe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3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3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"/>
          <p:cNvSpPr txBox="1">
            <a:spLocks noGrp="1"/>
          </p:cNvSpPr>
          <p:nvPr>
            <p:ph type="title"/>
          </p:nvPr>
        </p:nvSpPr>
        <p:spPr>
          <a:xfrm>
            <a:off x="614365" y="4378543"/>
            <a:ext cx="5551025" cy="340931"/>
          </a:xfrm>
        </p:spPr>
        <p:txBody>
          <a:bodyPr spcFirstLastPara="1" vert="horz" wrap="square" lIns="0" tIns="0" rIns="0" bIns="0" rtlCol="0" anchor="t" anchorCtr="0">
            <a:normAutofit/>
          </a:bodyPr>
          <a:lstStyle/>
          <a:p>
            <a:r>
              <a:rPr lang="en-GB" sz="2267" dirty="0"/>
              <a:t>Oct 2021 </a:t>
            </a:r>
          </a:p>
        </p:txBody>
      </p:sp>
      <p:sp>
        <p:nvSpPr>
          <p:cNvPr id="460" name="Google Shape;460;p4"/>
          <p:cNvSpPr txBox="1">
            <a:spLocks noGrp="1"/>
          </p:cNvSpPr>
          <p:nvPr>
            <p:ph type="body" idx="1"/>
          </p:nvPr>
        </p:nvSpPr>
        <p:spPr>
          <a:xfrm>
            <a:off x="423082" y="2018439"/>
            <a:ext cx="6730552" cy="2062242"/>
          </a:xfrm>
        </p:spPr>
        <p:txBody>
          <a:bodyPr spcFirstLastPara="1" vert="horz" wrap="square" lIns="91425" tIns="45700" rIns="91425" bIns="45700" rtlCol="0" anchor="t" anchorCtr="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GB" sz="2400" b="1" dirty="0"/>
              <a:t>Future Fayre – BNF Webinar 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endParaRPr lang="en-GB" sz="2400" b="1" dirty="0"/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GB" sz="2400" b="1" dirty="0"/>
              <a:t>David Mulcahy 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GB" sz="2400" b="1" dirty="0"/>
              <a:t>Food Innovation &amp; Sustainability Director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GB" sz="2400" b="1" dirty="0"/>
              <a:t>Sodexo UK, Schools &amp; Universities </a:t>
            </a:r>
          </a:p>
        </p:txBody>
      </p:sp>
      <p:sp>
        <p:nvSpPr>
          <p:cNvPr id="461" name="Google Shape;461;p4"/>
          <p:cNvSpPr txBox="1"/>
          <p:nvPr/>
        </p:nvSpPr>
        <p:spPr>
          <a:xfrm>
            <a:off x="-2646947" y="12032"/>
            <a:ext cx="2310063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1088443">
              <a:spcAft>
                <a:spcPts val="800"/>
              </a:spcAft>
            </a:pPr>
            <a:r>
              <a:rPr lang="en-GB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‘Cover picture overlay’ layouts can be used as text only</a:t>
            </a:r>
            <a:endParaRPr lang="en-GB" sz="1600">
              <a:solidFill>
                <a:srgbClr val="000000"/>
              </a:solidFill>
              <a:latin typeface="Arial"/>
            </a:endParaRPr>
          </a:p>
          <a:p>
            <a:pPr defTabSz="1088443">
              <a:spcAft>
                <a:spcPts val="800"/>
              </a:spcAft>
            </a:pPr>
            <a:endParaRPr lang="en-GB"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088443">
              <a:spcAft>
                <a:spcPts val="800"/>
              </a:spcAft>
            </a:pPr>
            <a:r>
              <a:rPr lang="en-GB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add a background picture see next slide. Only recommended for people comfortable with using PowerPoint</a:t>
            </a:r>
            <a:endParaRPr lang="en-GB" sz="16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D3A4E40-B1A7-40E4-975D-A25F7746F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85" y="2450249"/>
            <a:ext cx="7462157" cy="3711400"/>
          </a:xfrm>
          <a:prstGeom prst="rect">
            <a:avLst/>
          </a:prstGeom>
          <a:effectLst>
            <a:glow rad="127000">
              <a:schemeClr val="accent6">
                <a:satMod val="175000"/>
                <a:alpha val="8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73B2A-16BB-4284-A99C-DEAC6F30EB3A}"/>
              </a:ext>
            </a:extLst>
          </p:cNvPr>
          <p:cNvSpPr txBox="1"/>
          <p:nvPr/>
        </p:nvSpPr>
        <p:spPr>
          <a:xfrm>
            <a:off x="647272" y="328774"/>
            <a:ext cx="81679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+mj-lt"/>
              </a:rPr>
              <a:t>Careerscope</a:t>
            </a:r>
            <a:r>
              <a:rPr lang="en-GB" sz="3600" dirty="0">
                <a:latin typeface="+mj-lt"/>
              </a:rPr>
              <a:t> Profile </a:t>
            </a:r>
          </a:p>
          <a:p>
            <a:r>
              <a:rPr lang="en-GB" dirty="0"/>
              <a:t>Example of young persons profile that will be created during Culinary Careers Pathway Session – Allowing promotion of  opportunities such as apprenticeships and job opportunities and to track students journey from </a:t>
            </a:r>
            <a:r>
              <a:rPr lang="en-GB" dirty="0" err="1"/>
              <a:t>FutureChef</a:t>
            </a:r>
            <a:r>
              <a:rPr lang="en-GB" dirty="0"/>
              <a:t> into </a:t>
            </a:r>
            <a:r>
              <a:rPr lang="en-GB" dirty="0" err="1"/>
              <a:t>into</a:t>
            </a:r>
            <a:r>
              <a:rPr lang="en-GB" dirty="0"/>
              <a:t> employment / Education </a:t>
            </a:r>
          </a:p>
        </p:txBody>
      </p:sp>
    </p:spTree>
    <p:extLst>
      <p:ext uri="{BB962C8B-B14F-4D97-AF65-F5344CB8AC3E}">
        <p14:creationId xmlns:p14="http://schemas.microsoft.com/office/powerpoint/2010/main" val="39173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8800" y="1124745"/>
            <a:ext cx="10939200" cy="4775199"/>
          </a:xfrm>
        </p:spPr>
        <p:txBody>
          <a:bodyPr>
            <a:normAutofit/>
          </a:bodyPr>
          <a:lstStyle/>
          <a:p>
            <a:endParaRPr lang="en-GB" sz="2133" dirty="0"/>
          </a:p>
          <a:p>
            <a:endParaRPr lang="en-GB" sz="2133" dirty="0"/>
          </a:p>
          <a:p>
            <a:endParaRPr lang="en-GB" sz="213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9AA82-D00C-43C2-98D0-C0652A8EA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04" y="342983"/>
            <a:ext cx="5918108" cy="154830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81A36F-5DC0-47C4-8F3E-0B0F926D7705}"/>
              </a:ext>
            </a:extLst>
          </p:cNvPr>
          <p:cNvSpPr txBox="1">
            <a:spLocks/>
          </p:cNvSpPr>
          <p:nvPr/>
        </p:nvSpPr>
        <p:spPr>
          <a:xfrm>
            <a:off x="219456" y="2286000"/>
            <a:ext cx="8387460" cy="33655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4573" indent="-234573" algn="l" defTabSz="1086747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lang="en-US" sz="20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83948" indent="-249372" algn="l" defTabSz="1086747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Char char="›"/>
              <a:defRPr lang="en-US" sz="2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8519" indent="-234573" algn="l" defTabSz="1086747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3" indent="0" algn="l" defTabSz="1086747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2267" b="1" kern="1200" baseline="0" dirty="0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6747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 lang="en-AU" sz="20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988589" indent="-271689" algn="l" defTabSz="10867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1970" indent="-271689" algn="l" defTabSz="10867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5349" indent="-271689" algn="l" defTabSz="10867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8719" indent="-271689" algn="l" defTabSz="108674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GB" sz="2800" i="1" dirty="0"/>
              <a:t>Example of Initiatives linking experts with a whole school approach – 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GB" sz="2800" i="1" dirty="0"/>
              <a:t>Teacher tool kits for the classroom to dishes in the refectories  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GB" sz="2800" i="1" dirty="0"/>
              <a:t>Delicious, nutritious, plant-based dishes, students will have the opportunity to learn about the link between the food we eat and climate change. 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48D2AFC-85CD-4AA9-99CD-C3440618C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9977" y="423765"/>
            <a:ext cx="2414119" cy="337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A589343B-86BF-482D-AF0C-C5884BC36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78" y="4187686"/>
            <a:ext cx="3101318" cy="2067339"/>
          </a:xfrm>
          <a:prstGeom prst="rect">
            <a:avLst/>
          </a:prstGeom>
        </p:spPr>
      </p:pic>
      <p:pic>
        <p:nvPicPr>
          <p:cNvPr id="9" name="Image 32">
            <a:extLst>
              <a:ext uri="{FF2B5EF4-FFF2-40B4-BE49-F238E27FC236}">
                <a16:creationId xmlns:a16="http://schemas.microsoft.com/office/drawing/2014/main" id="{9E4EE335-C2AE-401F-8DB4-2F7F52CF9B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15" y="5626469"/>
            <a:ext cx="3812224" cy="10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18114" y="3429000"/>
            <a:ext cx="4949886" cy="2470944"/>
          </a:xfrm>
        </p:spPr>
        <p:txBody>
          <a:bodyPr>
            <a:normAutofit/>
          </a:bodyPr>
          <a:lstStyle/>
          <a:p>
            <a:endParaRPr lang="en-GB" sz="2133" dirty="0"/>
          </a:p>
          <a:p>
            <a:endParaRPr lang="en-GB" sz="2133" dirty="0"/>
          </a:p>
          <a:p>
            <a:endParaRPr lang="en-GB" sz="2133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064294-D28F-4FCA-B683-3049B7A1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64" y="393911"/>
            <a:ext cx="3983081" cy="51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Long Awaited Return of Cooking in the Classroom">
            <a:extLst>
              <a:ext uri="{FF2B5EF4-FFF2-40B4-BE49-F238E27FC236}">
                <a16:creationId xmlns:a16="http://schemas.microsoft.com/office/drawing/2014/main" id="{074CEC9D-D594-4754-9277-70BA879C3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2892565"/>
            <a:ext cx="5854527" cy="257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y Eating Locally And Seasonally Is Better For You And The Planet –  Farmdrop Blog">
            <a:extLst>
              <a:ext uri="{FF2B5EF4-FFF2-40B4-BE49-F238E27FC236}">
                <a16:creationId xmlns:a16="http://schemas.microsoft.com/office/drawing/2014/main" id="{A2CA7942-3072-4FEF-A98F-DA661722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232" y="409304"/>
            <a:ext cx="3373815" cy="231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pinion | California Budget Boosts Healthy Food for Kids and Markets for  Farmers – Food Tank">
            <a:extLst>
              <a:ext uri="{FF2B5EF4-FFF2-40B4-BE49-F238E27FC236}">
                <a16:creationId xmlns:a16="http://schemas.microsoft.com/office/drawing/2014/main" id="{1BC65E39-2E86-4A5D-A7E3-6720A622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39" y="671973"/>
            <a:ext cx="3421563" cy="20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7CCA38-2431-4255-B946-5C04B2F265A3}"/>
              </a:ext>
            </a:extLst>
          </p:cNvPr>
          <p:cNvSpPr txBox="1"/>
          <p:nvPr/>
        </p:nvSpPr>
        <p:spPr>
          <a:xfrm>
            <a:off x="439131" y="5634704"/>
            <a:ext cx="114114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1" dirty="0">
                <a:solidFill>
                  <a:srgbClr val="071435"/>
                </a:solidFill>
                <a:effectLst/>
                <a:latin typeface="europa"/>
              </a:rPr>
              <a:t>The </a:t>
            </a:r>
            <a:r>
              <a:rPr lang="en-GB" sz="2000" b="0" i="1" dirty="0" err="1">
                <a:solidFill>
                  <a:srgbClr val="071435"/>
                </a:solidFill>
                <a:effectLst/>
                <a:latin typeface="europa"/>
              </a:rPr>
              <a:t>Dimbleby</a:t>
            </a:r>
            <a:r>
              <a:rPr lang="en-GB" sz="2000" b="0" i="1" dirty="0">
                <a:solidFill>
                  <a:srgbClr val="071435"/>
                </a:solidFill>
                <a:effectLst/>
                <a:latin typeface="europa"/>
              </a:rPr>
              <a:t> report is a wake-up call to this country and government to do something about our food system and the epidemic of obesity and ill health destroying our country. We eat more ultra-processed unhealthy food than any other European country and it is getting relatively cheaper and more deadly each year.”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4758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o is Ollie Ball on TikTok and why was he banned?">
            <a:extLst>
              <a:ext uri="{FF2B5EF4-FFF2-40B4-BE49-F238E27FC236}">
                <a16:creationId xmlns:a16="http://schemas.microsoft.com/office/drawing/2014/main" id="{2C0F2375-7687-4B11-8891-311D95E82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03" y="3240933"/>
            <a:ext cx="2050257" cy="288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15 Male TikTok Influencers - Socially Powerful Blog">
            <a:extLst>
              <a:ext uri="{FF2B5EF4-FFF2-40B4-BE49-F238E27FC236}">
                <a16:creationId xmlns:a16="http://schemas.microsoft.com/office/drawing/2014/main" id="{2D68FA94-87FB-4DC8-8173-8E19C3F99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371" y="950389"/>
            <a:ext cx="2947988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eakfast Tortilla Wrap">
            <a:extLst>
              <a:ext uri="{FF2B5EF4-FFF2-40B4-BE49-F238E27FC236}">
                <a16:creationId xmlns:a16="http://schemas.microsoft.com/office/drawing/2014/main" id="{442B3910-2069-4E5C-9268-E4758779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903" y="1609344"/>
            <a:ext cx="2727506" cy="344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TikTok recipe hack with 750 million views - BBC Food">
            <a:extLst>
              <a:ext uri="{FF2B5EF4-FFF2-40B4-BE49-F238E27FC236}">
                <a16:creationId xmlns:a16="http://schemas.microsoft.com/office/drawing/2014/main" id="{08BF8C72-9422-419F-82E2-DE8514DFA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44" y="471946"/>
            <a:ext cx="3866873" cy="216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2EDFEC-B0F0-4FB9-BD1F-5C6963F32D2C}"/>
              </a:ext>
            </a:extLst>
          </p:cNvPr>
          <p:cNvSpPr txBox="1"/>
          <p:nvPr/>
        </p:nvSpPr>
        <p:spPr>
          <a:xfrm>
            <a:off x="5797296" y="6217920"/>
            <a:ext cx="265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Ollie Ball 1M+ followers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C02319-176B-4178-87A2-0E84D3B8B934}"/>
              </a:ext>
            </a:extLst>
          </p:cNvPr>
          <p:cNvSpPr txBox="1"/>
          <p:nvPr/>
        </p:nvSpPr>
        <p:spPr>
          <a:xfrm>
            <a:off x="749808" y="279562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Easy baked feta pasta – 4.4bn views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B5347-FFDA-464B-949E-8FB1C6C3A50C}"/>
              </a:ext>
            </a:extLst>
          </p:cNvPr>
          <p:cNvSpPr txBox="1"/>
          <p:nvPr/>
        </p:nvSpPr>
        <p:spPr>
          <a:xfrm>
            <a:off x="1115568" y="6126480"/>
            <a:ext cx="326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@poppycooks 1.5M followers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45F85-F74C-44AC-A355-4E384EA34C53}"/>
              </a:ext>
            </a:extLst>
          </p:cNvPr>
          <p:cNvSpPr txBox="1"/>
          <p:nvPr/>
        </p:nvSpPr>
        <p:spPr>
          <a:xfrm>
            <a:off x="8851392" y="5248656"/>
            <a:ext cx="337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The Tortilla Craze 4.4bn views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F3A318-B653-4FAA-A0D8-67649BE90CFB}"/>
              </a:ext>
            </a:extLst>
          </p:cNvPr>
          <p:cNvSpPr txBox="1"/>
          <p:nvPr/>
        </p:nvSpPr>
        <p:spPr>
          <a:xfrm>
            <a:off x="4608576" y="380506"/>
            <a:ext cx="5681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Time to join the Tik Tok Bandwagon? </a:t>
            </a:r>
          </a:p>
        </p:txBody>
      </p:sp>
      <p:pic>
        <p:nvPicPr>
          <p:cNvPr id="12" name="Picture 6" descr="Top row: Jessica Clemmings @jessicabakes_x/TikTokBottom row: Poppy O’Toole @poppycooks/TikTok">
            <a:extLst>
              <a:ext uri="{FF2B5EF4-FFF2-40B4-BE49-F238E27FC236}">
                <a16:creationId xmlns:a16="http://schemas.microsoft.com/office/drawing/2014/main" id="{16AB5294-08B1-4417-B473-DFA20C83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44" y="3429000"/>
            <a:ext cx="4431411" cy="265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18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8800" y="1124745"/>
            <a:ext cx="10939200" cy="4775199"/>
          </a:xfrm>
        </p:spPr>
        <p:txBody>
          <a:bodyPr>
            <a:normAutofit/>
          </a:bodyPr>
          <a:lstStyle/>
          <a:p>
            <a:endParaRPr lang="en-GB" sz="2133" dirty="0"/>
          </a:p>
          <a:p>
            <a:endParaRPr lang="en-GB" sz="2133" dirty="0"/>
          </a:p>
          <a:p>
            <a:pPr marL="0" indent="0">
              <a:buNone/>
            </a:pPr>
            <a:endParaRPr lang="en-GB" sz="2133" dirty="0"/>
          </a:p>
        </p:txBody>
      </p:sp>
      <p:pic>
        <p:nvPicPr>
          <p:cNvPr id="14" name="Picture 13" descr="A group of bowls full of food&#10;&#10;Description automatically generated with low confidence">
            <a:extLst>
              <a:ext uri="{FF2B5EF4-FFF2-40B4-BE49-F238E27FC236}">
                <a16:creationId xmlns:a16="http://schemas.microsoft.com/office/drawing/2014/main" id="{533E2ADF-90F4-4AEA-8765-51B6F9190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5" y="207549"/>
            <a:ext cx="5594035" cy="2581232"/>
          </a:xfrm>
          <a:prstGeom prst="rect">
            <a:avLst/>
          </a:prstGeom>
        </p:spPr>
      </p:pic>
      <p:pic>
        <p:nvPicPr>
          <p:cNvPr id="16" name="Picture 15" descr="A table full of desserts&#10;&#10;Description automatically generated with medium confidence">
            <a:extLst>
              <a:ext uri="{FF2B5EF4-FFF2-40B4-BE49-F238E27FC236}">
                <a16:creationId xmlns:a16="http://schemas.microsoft.com/office/drawing/2014/main" id="{9BC61F1F-3ECE-456A-95EA-01C24E998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079" y="244125"/>
            <a:ext cx="4977766" cy="2294439"/>
          </a:xfrm>
          <a:prstGeom prst="rect">
            <a:avLst/>
          </a:prstGeom>
        </p:spPr>
      </p:pic>
      <p:pic>
        <p:nvPicPr>
          <p:cNvPr id="18" name="Picture 17" descr="A picture containing food, indoor, bread, several&#10;&#10;Description automatically generated">
            <a:extLst>
              <a:ext uri="{FF2B5EF4-FFF2-40B4-BE49-F238E27FC236}">
                <a16:creationId xmlns:a16="http://schemas.microsoft.com/office/drawing/2014/main" id="{A2989FBF-24DA-47BF-B1DE-A9064F42A1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754880" cy="2712520"/>
          </a:xfrm>
          <a:prstGeom prst="rect">
            <a:avLst/>
          </a:prstGeom>
        </p:spPr>
      </p:pic>
      <p:pic>
        <p:nvPicPr>
          <p:cNvPr id="22" name="Picture 21" descr="A picture containing food, tray, meat, several&#10;&#10;Description automatically generated">
            <a:extLst>
              <a:ext uri="{FF2B5EF4-FFF2-40B4-BE49-F238E27FC236}">
                <a16:creationId xmlns:a16="http://schemas.microsoft.com/office/drawing/2014/main" id="{78E5F106-689C-429D-A97A-36A39A4CE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04" y="2812884"/>
            <a:ext cx="3184741" cy="3913431"/>
          </a:xfrm>
          <a:prstGeom prst="rect">
            <a:avLst/>
          </a:prstGeom>
        </p:spPr>
      </p:pic>
      <p:pic>
        <p:nvPicPr>
          <p:cNvPr id="24" name="Picture 23" descr="A picture containing dish, meat, saute, cooked&#10;&#10;Description automatically generated">
            <a:extLst>
              <a:ext uri="{FF2B5EF4-FFF2-40B4-BE49-F238E27FC236}">
                <a16:creationId xmlns:a16="http://schemas.microsoft.com/office/drawing/2014/main" id="{EF6F65BB-D806-4752-91F3-D49EA8279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6192" y="2901411"/>
            <a:ext cx="3824904" cy="38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DF983C-2670-4768-AA53-4B399C8C9308}"/>
              </a:ext>
            </a:extLst>
          </p:cNvPr>
          <p:cNvSpPr txBox="1"/>
          <p:nvPr/>
        </p:nvSpPr>
        <p:spPr>
          <a:xfrm>
            <a:off x="73152" y="1572768"/>
            <a:ext cx="118323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Food for Thought </a:t>
            </a:r>
          </a:p>
          <a:p>
            <a:endParaRPr lang="en-GB" sz="2400" dirty="0">
              <a:solidFill>
                <a:schemeClr val="accent1"/>
              </a:solidFill>
            </a:endParaRPr>
          </a:p>
          <a:p>
            <a:endParaRPr lang="en-GB" sz="24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Consider working with chefs and foodies for ideas on food lessons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Make healthy food cool – no really cool!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Lesson plans – dishes and cooking styles to reflect the diversity and backgrounds of pupils – </a:t>
            </a:r>
            <a:r>
              <a:rPr lang="en-GB" sz="2400" b="1" i="1" dirty="0">
                <a:solidFill>
                  <a:schemeClr val="accent1"/>
                </a:solidFill>
              </a:rPr>
              <a:t>How about ‘design a dish that sums me up as a person’</a:t>
            </a:r>
            <a:r>
              <a:rPr lang="en-GB" sz="2400" dirty="0">
                <a:solidFill>
                  <a:schemeClr val="accent1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More focus on vegetarian, plant based and whole foods (grains, pulses etc)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Menu language – How recipes and dishes can be more appealing from how they are worded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Adapting meat based recipes to include more pulses and grains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/>
                </a:solidFill>
              </a:rPr>
              <a:t>Food costs – understanding how to make food go further</a:t>
            </a:r>
          </a:p>
          <a:p>
            <a:endParaRPr lang="en-GB" sz="24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picture containing food, person, table, plate&#10;&#10;Description automatically generated">
            <a:extLst>
              <a:ext uri="{FF2B5EF4-FFF2-40B4-BE49-F238E27FC236}">
                <a16:creationId xmlns:a16="http://schemas.microsoft.com/office/drawing/2014/main" id="{AD2C2AE1-EE40-499E-9E58-BE88D71F6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879" y="409890"/>
            <a:ext cx="3856833" cy="23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8800" y="1124745"/>
            <a:ext cx="10939200" cy="4775199"/>
          </a:xfrm>
        </p:spPr>
        <p:txBody>
          <a:bodyPr>
            <a:normAutofit/>
          </a:bodyPr>
          <a:lstStyle/>
          <a:p>
            <a:endParaRPr lang="en-GB" sz="2133" dirty="0"/>
          </a:p>
          <a:p>
            <a:endParaRPr lang="en-GB" sz="2133" dirty="0"/>
          </a:p>
          <a:p>
            <a:pPr marL="0" indent="0">
              <a:buNone/>
            </a:pPr>
            <a:endParaRPr lang="en-GB" sz="213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FCB638-C992-4CB6-A010-2DC511B83B24}"/>
              </a:ext>
            </a:extLst>
          </p:cNvPr>
          <p:cNvSpPr txBox="1"/>
          <p:nvPr/>
        </p:nvSpPr>
        <p:spPr>
          <a:xfrm>
            <a:off x="3645408" y="976344"/>
            <a:ext cx="4864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accent1"/>
                </a:solidFill>
              </a:rPr>
              <a:t>Thanks You Any Questions?</a:t>
            </a:r>
          </a:p>
        </p:txBody>
      </p:sp>
      <p:pic>
        <p:nvPicPr>
          <p:cNvPr id="4" name="Picture 3" descr="Curried Chickpea Wraps by eastvanvegan | Quick &amp; Easy Recipe | The Feedfeed">
            <a:extLst>
              <a:ext uri="{FF2B5EF4-FFF2-40B4-BE49-F238E27FC236}">
                <a16:creationId xmlns:a16="http://schemas.microsoft.com/office/drawing/2014/main" id="{01487048-243F-423E-92E3-79D531EAE95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2" y="3182080"/>
            <a:ext cx="3401567" cy="2979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5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8800" y="1124745"/>
            <a:ext cx="10939200" cy="4775199"/>
          </a:xfrm>
        </p:spPr>
        <p:txBody>
          <a:bodyPr>
            <a:normAutofit/>
          </a:bodyPr>
          <a:lstStyle/>
          <a:p>
            <a:endParaRPr lang="en-GB" sz="2133" dirty="0"/>
          </a:p>
          <a:p>
            <a:endParaRPr lang="en-GB" sz="2133" dirty="0"/>
          </a:p>
          <a:p>
            <a:endParaRPr lang="en-GB" sz="2133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93139-F8FC-475E-A735-43CE9A5C8C65}"/>
              </a:ext>
            </a:extLst>
          </p:cNvPr>
          <p:cNvSpPr txBox="1"/>
          <p:nvPr/>
        </p:nvSpPr>
        <p:spPr>
          <a:xfrm>
            <a:off x="-66055" y="1591284"/>
            <a:ext cx="72597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>
              <a:solidFill>
                <a:schemeClr val="accent1"/>
              </a:solidFill>
            </a:endParaRPr>
          </a:p>
          <a:p>
            <a:pPr algn="ctr"/>
            <a:r>
              <a:rPr lang="en-GB" sz="3600" b="1" dirty="0">
                <a:solidFill>
                  <a:schemeClr val="accent1"/>
                </a:solidFill>
              </a:rPr>
              <a:t>Future Fayre </a:t>
            </a:r>
          </a:p>
          <a:p>
            <a:pPr algn="ctr"/>
            <a:r>
              <a:rPr lang="en-GB" sz="2400" b="1" dirty="0">
                <a:solidFill>
                  <a:schemeClr val="accent1"/>
                </a:solidFill>
              </a:rPr>
              <a:t>Creating recipes and dishes to reflect the needs, </a:t>
            </a:r>
          </a:p>
          <a:p>
            <a:pPr algn="ctr"/>
            <a:r>
              <a:rPr lang="en-GB" sz="2400" b="1" dirty="0">
                <a:solidFill>
                  <a:schemeClr val="accent1"/>
                </a:solidFill>
              </a:rPr>
              <a:t>experiences and expectations of society </a:t>
            </a:r>
          </a:p>
          <a:p>
            <a:endParaRPr lang="en-GB" sz="2400" dirty="0">
              <a:solidFill>
                <a:schemeClr val="accent1"/>
              </a:solidFill>
            </a:endParaRPr>
          </a:p>
        </p:txBody>
      </p:sp>
      <p:pic>
        <p:nvPicPr>
          <p:cNvPr id="4" name="Picture 3" descr="A picture containing food, dessert&#10;&#10;Description automatically generated">
            <a:extLst>
              <a:ext uri="{FF2B5EF4-FFF2-40B4-BE49-F238E27FC236}">
                <a16:creationId xmlns:a16="http://schemas.microsoft.com/office/drawing/2014/main" id="{3AB2C9E8-500E-4B58-A059-186535E43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512" y="257556"/>
            <a:ext cx="4858512" cy="634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8800" y="1124745"/>
            <a:ext cx="10939200" cy="4775199"/>
          </a:xfrm>
        </p:spPr>
        <p:txBody>
          <a:bodyPr>
            <a:normAutofit/>
          </a:bodyPr>
          <a:lstStyle/>
          <a:p>
            <a:endParaRPr lang="en-GB" sz="2133" dirty="0"/>
          </a:p>
          <a:p>
            <a:endParaRPr lang="en-GB" sz="2133" dirty="0"/>
          </a:p>
          <a:p>
            <a:endParaRPr lang="en-GB" sz="2133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1BD453-EFA8-4E64-904E-0AA7EA5AA205}"/>
              </a:ext>
            </a:extLst>
          </p:cNvPr>
          <p:cNvSpPr txBox="1"/>
          <p:nvPr/>
        </p:nvSpPr>
        <p:spPr>
          <a:xfrm>
            <a:off x="384048" y="438912"/>
            <a:ext cx="1117915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The Times they are a changing’ ……… </a:t>
            </a:r>
          </a:p>
          <a:p>
            <a:endParaRPr lang="en-GB" b="1" dirty="0">
              <a:solidFill>
                <a:schemeClr val="accent1"/>
              </a:solidFill>
            </a:endParaRPr>
          </a:p>
          <a:p>
            <a:r>
              <a:rPr lang="en-GB" sz="2400" dirty="0">
                <a:solidFill>
                  <a:schemeClr val="accent1"/>
                </a:solidFill>
              </a:rPr>
              <a:t>This pandemic has forced change in unimaginable ways 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Personally, professionally and across every part of society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Our ability to adapt, overcome and innovate has been incredible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Technology has moved at breakneck speed as we embrace new ways of working, thinking and responding to our changing world 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As a ‘new norm’ settles, we will not return to our old ways </a:t>
            </a:r>
          </a:p>
          <a:p>
            <a:endParaRPr lang="en-GB" sz="2400" dirty="0">
              <a:solidFill>
                <a:schemeClr val="accent1"/>
              </a:solidFill>
            </a:endParaRPr>
          </a:p>
          <a:p>
            <a:r>
              <a:rPr lang="en-GB" sz="2400" dirty="0">
                <a:solidFill>
                  <a:schemeClr val="accent1"/>
                </a:solidFill>
              </a:rPr>
              <a:t>In terms of health &amp; wellbeing our chances of fighting future pandemics are supported by focusing on a sustained healthy eating journey. For our sakes and that of our children.</a:t>
            </a:r>
          </a:p>
          <a:p>
            <a:endParaRPr lang="en-GB" sz="2400" dirty="0">
              <a:solidFill>
                <a:schemeClr val="accent1"/>
              </a:solidFill>
            </a:endParaRPr>
          </a:p>
          <a:p>
            <a:endParaRPr lang="en-GB" sz="2400" dirty="0">
              <a:solidFill>
                <a:schemeClr val="accent1"/>
              </a:solidFill>
            </a:endParaRPr>
          </a:p>
          <a:p>
            <a:r>
              <a:rPr lang="en-GB" sz="3200" b="1" dirty="0">
                <a:solidFill>
                  <a:schemeClr val="accent1"/>
                </a:solidFill>
              </a:rPr>
              <a:t>It’s all about Teamwork….. </a:t>
            </a:r>
            <a:endParaRPr lang="en-GB" sz="3200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8800" y="1124745"/>
            <a:ext cx="10939200" cy="4775199"/>
          </a:xfrm>
        </p:spPr>
        <p:txBody>
          <a:bodyPr>
            <a:normAutofit/>
          </a:bodyPr>
          <a:lstStyle/>
          <a:p>
            <a:endParaRPr lang="en-GB" sz="2133"/>
          </a:p>
          <a:p>
            <a:endParaRPr lang="en-GB" sz="2133"/>
          </a:p>
          <a:p>
            <a:endParaRPr lang="en-GB" sz="2133" dirty="0"/>
          </a:p>
        </p:txBody>
      </p:sp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97A04FF2-0A25-4EE8-8F63-F4FCD3C69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6042">
            <a:off x="1224260" y="819155"/>
            <a:ext cx="2340908" cy="331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522E5A-1991-4B8A-A0D6-67A1B0BF02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39" t="16796" r="21413" b="5872"/>
          <a:stretch/>
        </p:blipFill>
        <p:spPr>
          <a:xfrm rot="537189">
            <a:off x="599978" y="4352128"/>
            <a:ext cx="3119870" cy="21932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and a child holding a plate of food&#10;&#10;Description automatically generated with low confidence">
            <a:extLst>
              <a:ext uri="{FF2B5EF4-FFF2-40B4-BE49-F238E27FC236}">
                <a16:creationId xmlns:a16="http://schemas.microsoft.com/office/drawing/2014/main" id="{3FDA359E-0744-4FF3-AC4B-3778E3172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968" y="249925"/>
            <a:ext cx="2439331" cy="298506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209BF63F-5269-4F48-BCD9-86CB70E59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47" y="3429000"/>
            <a:ext cx="4553113" cy="3217748"/>
          </a:xfrm>
          <a:prstGeom prst="rect">
            <a:avLst/>
          </a:prstGeom>
        </p:spPr>
      </p:pic>
      <p:pic>
        <p:nvPicPr>
          <p:cNvPr id="12" name="Picture 11" descr="A child playing with a ball&#10;&#10;Description automatically generated with low confidence">
            <a:extLst>
              <a:ext uri="{FF2B5EF4-FFF2-40B4-BE49-F238E27FC236}">
                <a16:creationId xmlns:a16="http://schemas.microsoft.com/office/drawing/2014/main" id="{D88BC0FD-4D3F-4026-8BD0-E03145A379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18" y="2035568"/>
            <a:ext cx="3406819" cy="45424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42EACC-5F58-4909-9426-324BDB5A76A6}"/>
              </a:ext>
            </a:extLst>
          </p:cNvPr>
          <p:cNvSpPr txBox="1"/>
          <p:nvPr/>
        </p:nvSpPr>
        <p:spPr>
          <a:xfrm>
            <a:off x="4189217" y="592296"/>
            <a:ext cx="4484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Getting Stuck in…….</a:t>
            </a:r>
          </a:p>
          <a:p>
            <a:r>
              <a:rPr lang="en-GB" sz="2000" b="1" dirty="0"/>
              <a:t>The Great Sodexo </a:t>
            </a:r>
            <a:r>
              <a:rPr lang="en-GB" sz="2000" b="1" dirty="0" err="1"/>
              <a:t>Bakeoff</a:t>
            </a:r>
            <a:r>
              <a:rPr lang="en-GB" sz="2000" b="1" dirty="0"/>
              <a:t> </a:t>
            </a:r>
          </a:p>
          <a:p>
            <a:r>
              <a:rPr lang="en-GB" sz="2000" b="1" dirty="0"/>
              <a:t>Lockdown 2020 </a:t>
            </a:r>
          </a:p>
        </p:txBody>
      </p:sp>
    </p:spTree>
    <p:extLst>
      <p:ext uri="{BB962C8B-B14F-4D97-AF65-F5344CB8AC3E}">
        <p14:creationId xmlns:p14="http://schemas.microsoft.com/office/powerpoint/2010/main" val="24062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DCA384B-C84B-42B6-AE36-9AE68803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1" y="355200"/>
            <a:ext cx="8064897" cy="590400"/>
          </a:xfrm>
        </p:spPr>
        <p:txBody>
          <a:bodyPr>
            <a:noAutofit/>
          </a:bodyPr>
          <a:lstStyle/>
          <a:p>
            <a:r>
              <a:rPr lang="en-GB" sz="3733" dirty="0"/>
              <a:t>Focus for 2021 and beyond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60F855-5645-4754-8489-623087F9310F}"/>
              </a:ext>
            </a:extLst>
          </p:cNvPr>
          <p:cNvSpPr/>
          <p:nvPr/>
        </p:nvSpPr>
        <p:spPr>
          <a:xfrm>
            <a:off x="335360" y="1124744"/>
            <a:ext cx="6288021" cy="226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ct val="115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Preventing Food Waste</a:t>
            </a:r>
            <a:endParaRPr lang="en-GB" sz="2667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15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Promoting Plant-based Meals</a:t>
            </a:r>
            <a:endParaRPr lang="en-GB" sz="2667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15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Sourcing Responsibly  </a:t>
            </a:r>
            <a:endParaRPr lang="en-GB" sz="2667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15000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Providing innovative energy management solutions </a:t>
            </a:r>
            <a:endParaRPr lang="en-GB" sz="2667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29">
            <a:extLst>
              <a:ext uri="{FF2B5EF4-FFF2-40B4-BE49-F238E27FC236}">
                <a16:creationId xmlns:a16="http://schemas.microsoft.com/office/drawing/2014/main" id="{A4C38681-8181-49EA-9CA0-51807B33E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8" r="23914"/>
          <a:stretch/>
        </p:blipFill>
        <p:spPr>
          <a:xfrm>
            <a:off x="8865486" y="342739"/>
            <a:ext cx="3101989" cy="30641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1ADA7A-1DAC-4390-B6AD-B907B95E954B}"/>
              </a:ext>
            </a:extLst>
          </p:cNvPr>
          <p:cNvSpPr/>
          <p:nvPr/>
        </p:nvSpPr>
        <p:spPr>
          <a:xfrm>
            <a:off x="335360" y="3584628"/>
            <a:ext cx="9014117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9178" indent="-239178">
              <a:buFont typeface="Symbol" panose="05050102010706020507" pitchFamily="18" charset="2"/>
              <a:buChar char=""/>
            </a:pPr>
            <a:r>
              <a:rPr lang="en-GB" sz="1867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 of our employees trained on sustainability practices</a:t>
            </a:r>
          </a:p>
          <a:p>
            <a:pPr marL="239178" indent="-239178">
              <a:buFont typeface="Symbol" panose="05050102010706020507" pitchFamily="18" charset="2"/>
              <a:buChar char=""/>
            </a:pPr>
            <a:r>
              <a:rPr lang="en-GB" sz="1867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 of our customers offered healthy lifestyle options everyday</a:t>
            </a:r>
          </a:p>
          <a:p>
            <a:pPr marL="239178" indent="-239178">
              <a:buFont typeface="Symbol" panose="05050102010706020507" pitchFamily="18" charset="2"/>
              <a:buChar char=""/>
            </a:pPr>
            <a:r>
              <a:rPr lang="en-GB" sz="1867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£200m of our business value to benefit SMEs</a:t>
            </a:r>
          </a:p>
          <a:p>
            <a:pPr marL="239178" indent="-239178">
              <a:buFont typeface="Symbol" panose="05050102010706020507" pitchFamily="18" charset="2"/>
              <a:buChar char=""/>
            </a:pPr>
            <a:r>
              <a:rPr lang="en-GB" sz="1867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34% reduction of carbon emissions</a:t>
            </a:r>
          </a:p>
          <a:p>
            <a:pPr marL="239178" indent="-239178">
              <a:buFont typeface="Symbol" panose="05050102010706020507" pitchFamily="18" charset="2"/>
              <a:buChar char=""/>
            </a:pPr>
            <a:r>
              <a:rPr lang="en-GB" sz="1867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50% food waste reduction by 2030</a:t>
            </a:r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879E54C7-0286-4324-B96D-0E99678D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81" y="4101075"/>
            <a:ext cx="4175787" cy="235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F0DB6C-1BE3-424D-AA5D-0B5AE6849700}"/>
              </a:ext>
            </a:extLst>
          </p:cNvPr>
          <p:cNvSpPr txBox="1"/>
          <p:nvPr/>
        </p:nvSpPr>
        <p:spPr>
          <a:xfrm>
            <a:off x="564211" y="5733257"/>
            <a:ext cx="505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chemeClr val="tx2"/>
                </a:solidFill>
              </a:rPr>
              <a:t>Social Value Strategy Launched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01B2C-BE16-4281-ADB3-B19FD791E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261" y="4321764"/>
            <a:ext cx="1472940" cy="2131263"/>
          </a:xfrm>
          <a:prstGeom prst="rect">
            <a:avLst/>
          </a:prstGeom>
        </p:spPr>
      </p:pic>
      <p:pic>
        <p:nvPicPr>
          <p:cNvPr id="3074" name="Picture 2" descr="COP26 – UN CLIMATE CHANGE CONFERENCE UK 2021 – EMSO">
            <a:extLst>
              <a:ext uri="{FF2B5EF4-FFF2-40B4-BE49-F238E27FC236}">
                <a16:creationId xmlns:a16="http://schemas.microsoft.com/office/drawing/2014/main" id="{7A6A8309-E634-497A-8A39-49D2E806A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7" y="1146130"/>
            <a:ext cx="31337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582DD9-0D1A-47E9-9927-FF45B9C06E0A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3200" dirty="0">
                <a:solidFill>
                  <a:srgbClr val="2A2990"/>
                </a:solidFill>
                <a:latin typeface="Arial Black"/>
              </a:rPr>
              <a:t>Sodexo social value impact pathways </a:t>
            </a:r>
            <a:endParaRPr lang="en-GB" sz="3200" dirty="0">
              <a:solidFill>
                <a:srgbClr val="2A299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94882D-E62E-43AD-8D85-1F38EDDEB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874" y="1260455"/>
            <a:ext cx="8810444" cy="3848263"/>
          </a:xfrm>
          <a:prstGeom prst="rect">
            <a:avLst/>
          </a:prstGeom>
        </p:spPr>
      </p:pic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674D0367-1EDC-4490-8164-9B8F5CA15B24}"/>
              </a:ext>
            </a:extLst>
          </p:cNvPr>
          <p:cNvSpPr/>
          <p:nvPr/>
        </p:nvSpPr>
        <p:spPr>
          <a:xfrm>
            <a:off x="1493223" y="5184949"/>
            <a:ext cx="8802988" cy="743579"/>
          </a:xfrm>
          <a:prstGeom prst="left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70"/>
            <a:endParaRPr lang="en-GB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F6ADC4-751E-4046-8DFB-F7D6DB3E2C3A}"/>
              </a:ext>
            </a:extLst>
          </p:cNvPr>
          <p:cNvSpPr txBox="1"/>
          <p:nvPr/>
        </p:nvSpPr>
        <p:spPr>
          <a:xfrm>
            <a:off x="4067688" y="5314564"/>
            <a:ext cx="471890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088470"/>
            <a:r>
              <a:rPr lang="en-US" sz="2400" b="1">
                <a:solidFill>
                  <a:srgbClr val="FFFFFF"/>
                </a:solidFill>
                <a:latin typeface="Arial"/>
                <a:cs typeface="Arial"/>
              </a:rPr>
              <a:t>Our Products &amp; Services</a:t>
            </a:r>
            <a:endParaRPr lang="en-GB" sz="16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1802CB-8ED0-478D-A441-7EF3E817BE82}"/>
              </a:ext>
            </a:extLst>
          </p:cNvPr>
          <p:cNvSpPr/>
          <p:nvPr/>
        </p:nvSpPr>
        <p:spPr>
          <a:xfrm>
            <a:off x="10301487" y="1407985"/>
            <a:ext cx="1421515" cy="91830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088470"/>
            <a:r>
              <a:rPr lang="en-US" sz="2400" b="1">
                <a:solidFill>
                  <a:srgbClr val="FFFFFF"/>
                </a:solidFill>
                <a:latin typeface="Arial"/>
                <a:cs typeface="Arial"/>
              </a:rPr>
              <a:t>+ Good  </a:t>
            </a:r>
            <a:endParaRPr lang="en-US" sz="2400" b="1">
              <a:solidFill>
                <a:srgbClr val="FFFFFF"/>
              </a:solidFill>
              <a:latin typeface="Arial"/>
              <a:cs typeface="Calibri" panose="020F0502020204030204"/>
            </a:endParaRPr>
          </a:p>
          <a:p>
            <a:pPr algn="ctr" defTabSz="1088470"/>
            <a:r>
              <a:rPr lang="en-US" sz="2400" b="1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lang="en-US" sz="2400" b="1">
              <a:solidFill>
                <a:srgbClr val="FFFFFF"/>
              </a:solidFill>
              <a:latin typeface="Arial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A6AC2-2FFC-4F92-B954-6BCE72586170}"/>
              </a:ext>
            </a:extLst>
          </p:cNvPr>
          <p:cNvSpPr txBox="1"/>
          <p:nvPr/>
        </p:nvSpPr>
        <p:spPr>
          <a:xfrm rot="16200000">
            <a:off x="-1033732" y="2873876"/>
            <a:ext cx="3390181" cy="461665"/>
          </a:xfrm>
          <a:prstGeom prst="rect">
            <a:avLst/>
          </a:prstGeom>
          <a:solidFill>
            <a:srgbClr val="E6007E"/>
          </a:solidFill>
          <a:ln>
            <a:solidFill>
              <a:srgbClr val="E6007E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88470"/>
            <a:r>
              <a:rPr lang="en-US" sz="2400" b="1" dirty="0">
                <a:solidFill>
                  <a:srgbClr val="FFFFFF"/>
                </a:solidFill>
                <a:latin typeface="Arial"/>
                <a:cs typeface="Calibri"/>
              </a:rPr>
              <a:t>Required Framework</a:t>
            </a:r>
          </a:p>
        </p:txBody>
      </p:sp>
    </p:spTree>
    <p:extLst>
      <p:ext uri="{BB962C8B-B14F-4D97-AF65-F5344CB8AC3E}">
        <p14:creationId xmlns:p14="http://schemas.microsoft.com/office/powerpoint/2010/main" val="149005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8800" y="1124745"/>
            <a:ext cx="10939200" cy="4775199"/>
          </a:xfrm>
        </p:spPr>
        <p:txBody>
          <a:bodyPr>
            <a:normAutofit/>
          </a:bodyPr>
          <a:lstStyle/>
          <a:p>
            <a:endParaRPr lang="en-GB" sz="2133" dirty="0"/>
          </a:p>
          <a:p>
            <a:endParaRPr lang="en-GB" sz="2133" dirty="0"/>
          </a:p>
          <a:p>
            <a:endParaRPr lang="en-GB" sz="2133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3A23F9-E3D9-4859-9ECE-8F2BD362A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289" y="3746520"/>
            <a:ext cx="4650381" cy="2714162"/>
          </a:xfrm>
          <a:prstGeom prst="rect">
            <a:avLst/>
          </a:prstGeom>
        </p:spPr>
      </p:pic>
      <p:pic>
        <p:nvPicPr>
          <p:cNvPr id="6" name="Picture 5" descr="A close up of food&#10;&#10;Description automatically generated">
            <a:extLst>
              <a:ext uri="{FF2B5EF4-FFF2-40B4-BE49-F238E27FC236}">
                <a16:creationId xmlns:a16="http://schemas.microsoft.com/office/drawing/2014/main" id="{808BC0EC-AA22-4920-B8C0-A493AFDFB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314" y="4455646"/>
            <a:ext cx="2669042" cy="2005036"/>
          </a:xfrm>
          <a:prstGeom prst="rect">
            <a:avLst/>
          </a:prstGeom>
        </p:spPr>
      </p:pic>
      <p:pic>
        <p:nvPicPr>
          <p:cNvPr id="7" name="Picture 6" descr="A picture containing photo, fruit, different, small&#10;&#10;Description automatically generated">
            <a:extLst>
              <a:ext uri="{FF2B5EF4-FFF2-40B4-BE49-F238E27FC236}">
                <a16:creationId xmlns:a16="http://schemas.microsoft.com/office/drawing/2014/main" id="{C61DE919-51EB-47CA-BC22-A6C66ADCE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624" y="148506"/>
            <a:ext cx="2377803" cy="3363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3EDA65-A924-44BD-BC35-43CA1BF995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94" y="2909933"/>
            <a:ext cx="2702052" cy="3737663"/>
          </a:xfrm>
          <a:prstGeom prst="rect">
            <a:avLst/>
          </a:prstGeom>
        </p:spPr>
      </p:pic>
      <p:pic>
        <p:nvPicPr>
          <p:cNvPr id="10" name="Picture 9" descr="A picture containing meal, variety, fresh, vegetable&#10;&#10;Description automatically generated">
            <a:extLst>
              <a:ext uri="{FF2B5EF4-FFF2-40B4-BE49-F238E27FC236}">
                <a16:creationId xmlns:a16="http://schemas.microsoft.com/office/drawing/2014/main" id="{5ACA4DA0-4861-4DFD-BF1E-39DBC4DE4F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6173" y="2807512"/>
            <a:ext cx="2819324" cy="1409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709665-5F42-4CBA-B71F-F3B6AAA8CB19}"/>
              </a:ext>
            </a:extLst>
          </p:cNvPr>
          <p:cNvSpPr txBox="1"/>
          <p:nvPr/>
        </p:nvSpPr>
        <p:spPr>
          <a:xfrm>
            <a:off x="306748" y="603504"/>
            <a:ext cx="46503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Tackling Food Waste – Supporting Growers Educating students </a:t>
            </a:r>
          </a:p>
          <a:p>
            <a:endParaRPr lang="en-GB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DCA384B-C84B-42B6-AE36-9AE68803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00" y="296378"/>
            <a:ext cx="10939200" cy="667510"/>
          </a:xfrm>
        </p:spPr>
        <p:txBody>
          <a:bodyPr>
            <a:normAutofit/>
          </a:bodyPr>
          <a:lstStyle/>
          <a:p>
            <a:r>
              <a:rPr lang="en-GB" sz="3733" dirty="0"/>
              <a:t>Collaborate for Success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72B773-9DB1-41E5-9220-47ECCDB637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800" y="914400"/>
            <a:ext cx="10939200" cy="485888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b="1" dirty="0"/>
              <a:t>Teaching food skills in the classroom:</a:t>
            </a:r>
          </a:p>
          <a:p>
            <a:pPr marL="380990" indent="-38099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Working with caterers and food teams to bring added value to classes</a:t>
            </a:r>
          </a:p>
          <a:p>
            <a:pPr marL="380990" indent="-38099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Meet the producer, grower </a:t>
            </a:r>
          </a:p>
          <a:p>
            <a:pPr marL="380990" indent="-38099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Guest chef talks – A day in the life of……</a:t>
            </a:r>
          </a:p>
          <a:p>
            <a:pPr marL="380990" indent="-38099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Support with designing lessons – Healthy eating dishes </a:t>
            </a:r>
          </a:p>
          <a:p>
            <a:pPr marL="380990" indent="-38099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Linking to environmental considerations – Where Food Comes From! </a:t>
            </a:r>
          </a:p>
          <a:p>
            <a:pPr marL="380990" indent="-38099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Sustainable eating, reducing carbon footprint </a:t>
            </a:r>
          </a:p>
          <a:p>
            <a:pPr marL="380990" indent="-38099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Core skills – explore online options   </a:t>
            </a:r>
          </a:p>
          <a:p>
            <a:pPr marL="380990" indent="-38099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/>
              <a:t>Career Opportunities through Apprenticeships and professional development </a:t>
            </a:r>
          </a:p>
          <a:p>
            <a:pPr marL="380990" indent="-38099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098" name="Picture 2" descr="Image result for HIt training logo">
            <a:extLst>
              <a:ext uri="{FF2B5EF4-FFF2-40B4-BE49-F238E27FC236}">
                <a16:creationId xmlns:a16="http://schemas.microsoft.com/office/drawing/2014/main" id="{04B7B029-B16B-46F1-B511-45EC4E898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45" y="5274702"/>
            <a:ext cx="1574882" cy="7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E7D1D0-71E5-4803-B82E-3892076A63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0" y="4208398"/>
            <a:ext cx="3847685" cy="2566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573E58-62FB-4324-AB0A-B7476CC46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325" y="4206971"/>
            <a:ext cx="3847686" cy="25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2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5DB8432-7BB1-4763-B633-54E33298B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03" y="1869381"/>
            <a:ext cx="3578462" cy="2631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B92B3-C4D5-4F81-AD79-A3C0779C7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509" y="4592425"/>
            <a:ext cx="5565569" cy="217405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8814CA-378C-4558-B1E9-53AAD1CA88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2"/>
          <a:stretch/>
        </p:blipFill>
        <p:spPr>
          <a:xfrm>
            <a:off x="7364078" y="0"/>
            <a:ext cx="4827922" cy="6858000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7814DF-019A-497B-B724-DCD92386AC81}"/>
              </a:ext>
            </a:extLst>
          </p:cNvPr>
          <p:cNvSpPr txBox="1"/>
          <p:nvPr/>
        </p:nvSpPr>
        <p:spPr>
          <a:xfrm>
            <a:off x="219456" y="1261872"/>
            <a:ext cx="9070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chemeClr val="accent1"/>
                </a:solidFill>
              </a:rPr>
              <a:t>An exciting, engaging gateway to life skills and career paths </a:t>
            </a:r>
          </a:p>
          <a:p>
            <a:endParaRPr lang="en-GB" sz="2400" b="1" i="1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Home - FutureChef">
            <a:extLst>
              <a:ext uri="{FF2B5EF4-FFF2-40B4-BE49-F238E27FC236}">
                <a16:creationId xmlns:a16="http://schemas.microsoft.com/office/drawing/2014/main" id="{862D56D7-CB73-4E7C-9DE5-A1BADBC56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" y="0"/>
            <a:ext cx="38862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933663"/>
      </p:ext>
    </p:extLst>
  </p:cSld>
  <p:clrMapOvr>
    <a:masterClrMapping/>
  </p:clrMapOvr>
</p:sld>
</file>

<file path=ppt/theme/theme1.xml><?xml version="1.0" encoding="utf-8"?>
<a:theme xmlns:a="http://schemas.openxmlformats.org/drawingml/2006/main" name="SodexoPPTTemplateSeptember2019">
  <a:themeElements>
    <a:clrScheme name="Sodexo_Mar2018">
      <a:dk1>
        <a:srgbClr val="000000"/>
      </a:dk1>
      <a:lt1>
        <a:srgbClr val="FFFFFF"/>
      </a:lt1>
      <a:dk2>
        <a:srgbClr val="2A295C"/>
      </a:dk2>
      <a:lt2>
        <a:srgbClr val="D3D0C9"/>
      </a:lt2>
      <a:accent1>
        <a:srgbClr val="FF0000"/>
      </a:accent1>
      <a:accent2>
        <a:srgbClr val="8282DC"/>
      </a:accent2>
      <a:accent3>
        <a:srgbClr val="3CDCC8"/>
      </a:accent3>
      <a:accent4>
        <a:srgbClr val="D2DC28"/>
      </a:accent4>
      <a:accent5>
        <a:srgbClr val="FF9673"/>
      </a:accent5>
      <a:accent6>
        <a:srgbClr val="CC1480"/>
      </a:accent6>
      <a:hlink>
        <a:srgbClr val="8282DC"/>
      </a:hlink>
      <a:folHlink>
        <a:srgbClr val="D3D0C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dexo_PPTtemplate16X9_NewColors_EN" id="{9EB8B76B-E5B1-654F-AA70-782E27F73ABC}" vid="{49365321-0B59-234C-B39B-C89994991D72}"/>
    </a:ext>
  </a:extLst>
</a:theme>
</file>

<file path=ppt/theme/theme2.xml><?xml version="1.0" encoding="utf-8"?>
<a:theme xmlns:a="http://schemas.openxmlformats.org/drawingml/2006/main" name="3_161216_Saffron_Sodexo_PPT_Template">
  <a:themeElements>
    <a:clrScheme name="Sodexo">
      <a:dk1>
        <a:srgbClr val="000000"/>
      </a:dk1>
      <a:lt1>
        <a:srgbClr val="FFFFFF"/>
      </a:lt1>
      <a:dk2>
        <a:srgbClr val="7F7F7F"/>
      </a:dk2>
      <a:lt2>
        <a:srgbClr val="D3D0C9"/>
      </a:lt2>
      <a:accent1>
        <a:srgbClr val="2A295C"/>
      </a:accent1>
      <a:accent2>
        <a:srgbClr val="FF0000"/>
      </a:accent2>
      <a:accent3>
        <a:srgbClr val="7F7F7F"/>
      </a:accent3>
      <a:accent4>
        <a:srgbClr val="D3D0C9"/>
      </a:accent4>
      <a:accent5>
        <a:srgbClr val="9396AB"/>
      </a:accent5>
      <a:accent6>
        <a:srgbClr val="FF6666"/>
      </a:accent6>
      <a:hlink>
        <a:srgbClr val="2A295C"/>
      </a:hlink>
      <a:folHlink>
        <a:srgbClr val="2A295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1213_Saffron_Sodexo_PPT_Template IJr2" id="{AC8FAA09-B0A4-40BC-9DFA-B8C59B86D530}" vid="{870FA9A6-BB92-4B84-B71C-996DE1D53C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3" ma:contentTypeDescription="Create a new document." ma:contentTypeScope="" ma:versionID="5029caf337f57718e1c0dfef63cd682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fe479430d16b5c2b356496b4bcff2c34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D8D03D3-3EDE-4DD0-9DBD-F0F3E1C5C883}"/>
</file>

<file path=customXml/itemProps2.xml><?xml version="1.0" encoding="utf-8"?>
<ds:datastoreItem xmlns:ds="http://schemas.openxmlformats.org/officeDocument/2006/customXml" ds:itemID="{1F366B0F-1A60-488E-8CA4-29AB033B15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6B4B1D-5B9D-487D-A4AB-A59F8E3BC7E6}">
  <ds:schemaRefs>
    <ds:schemaRef ds:uri="http://schemas.microsoft.com/office/2006/documentManagement/types"/>
    <ds:schemaRef ds:uri="11a8d948-2afd-439b-8db6-5f8c48448af8"/>
    <ds:schemaRef ds:uri="http://purl.org/dc/elements/1.1/"/>
    <ds:schemaRef ds:uri="http://schemas.microsoft.com/office/2006/metadata/properties"/>
    <ds:schemaRef ds:uri="19ffcf82-3e78-4323-8263-c76a32cf2fd0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{2A79FE0F-D135-43A5-B5BC-44F196C981E3}tf12214701_win32</Template>
  <TotalTime>3573</TotalTime>
  <Words>1164</Words>
  <Application>Microsoft Office PowerPoint</Application>
  <PresentationFormat>Widescreen</PresentationFormat>
  <Paragraphs>145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europa</vt:lpstr>
      <vt:lpstr>Symbol</vt:lpstr>
      <vt:lpstr>Wingdings</vt:lpstr>
      <vt:lpstr>SodexoPPTTemplateSeptember2019</vt:lpstr>
      <vt:lpstr>3_161216_Saffron_Sodexo_PPT_Template</vt:lpstr>
      <vt:lpstr>Oct 2021 </vt:lpstr>
      <vt:lpstr>PowerPoint Presentation</vt:lpstr>
      <vt:lpstr>PowerPoint Presentation</vt:lpstr>
      <vt:lpstr>PowerPoint Presentation</vt:lpstr>
      <vt:lpstr>Focus for 2021 and beyond </vt:lpstr>
      <vt:lpstr>PowerPoint Presentation</vt:lpstr>
      <vt:lpstr>PowerPoint Presentation</vt:lpstr>
      <vt:lpstr>Collaborate for Success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Laskey, Tom</dc:creator>
  <cp:lastModifiedBy>Frances Meek</cp:lastModifiedBy>
  <cp:revision>49</cp:revision>
  <dcterms:created xsi:type="dcterms:W3CDTF">2020-11-11T14:30:34Z</dcterms:created>
  <dcterms:modified xsi:type="dcterms:W3CDTF">2021-10-01T12:18:22Z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</Properties>
</file>