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notesMasterIdLst>
    <p:notesMasterId r:id="rId24"/>
  </p:notesMasterIdLst>
  <p:sldIdLst>
    <p:sldId id="256" r:id="rId8"/>
    <p:sldId id="354" r:id="rId9"/>
    <p:sldId id="353" r:id="rId10"/>
    <p:sldId id="351" r:id="rId11"/>
    <p:sldId id="341" r:id="rId12"/>
    <p:sldId id="352" r:id="rId13"/>
    <p:sldId id="342" r:id="rId14"/>
    <p:sldId id="344" r:id="rId15"/>
    <p:sldId id="343" r:id="rId16"/>
    <p:sldId id="345" r:id="rId17"/>
    <p:sldId id="346" r:id="rId18"/>
    <p:sldId id="347" r:id="rId19"/>
    <p:sldId id="348" r:id="rId20"/>
    <p:sldId id="349" r:id="rId21"/>
    <p:sldId id="350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B44"/>
    <a:srgbClr val="C7D9BD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769237-41A6-414A-A89F-AB88750060C6}" v="108" dt="2021-11-04T09:47:30.413"/>
    <p1510:client id="{83DF2B8C-6B4A-42AB-07BF-0B2E9A86519A}" v="39" dt="2021-11-03T12:37:02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D4584749-3695-49C2-AAE5-03A261159749}"/>
    <pc:docChg chg="undo custSel addSld modSld sldOrd">
      <pc:chgData name="Frances Meek" userId="f3af35cc-3229-46e1-af36-3525661cfbd3" providerId="ADAL" clId="{D4584749-3695-49C2-AAE5-03A261159749}" dt="2021-11-02T16:58:54.294" v="820" actId="2056"/>
      <pc:docMkLst>
        <pc:docMk/>
      </pc:docMkLst>
      <pc:sldChg chg="addSp delSp modSp mod modAnim addCm delCm modCm">
        <pc:chgData name="Frances Meek" userId="f3af35cc-3229-46e1-af36-3525661cfbd3" providerId="ADAL" clId="{D4584749-3695-49C2-AAE5-03A261159749}" dt="2021-11-02T11:28:08.221" v="728"/>
        <pc:sldMkLst>
          <pc:docMk/>
          <pc:sldMk cId="1303423413" sldId="341"/>
        </pc:sldMkLst>
        <pc:spChg chg="add mod">
          <ac:chgData name="Frances Meek" userId="f3af35cc-3229-46e1-af36-3525661cfbd3" providerId="ADAL" clId="{D4584749-3695-49C2-AAE5-03A261159749}" dt="2021-10-29T10:52:24.715" v="290" actId="20577"/>
          <ac:spMkLst>
            <pc:docMk/>
            <pc:sldMk cId="1303423413" sldId="341"/>
            <ac:spMk id="5" creationId="{7ECA07B4-EBB6-45D2-820D-D97F47718F2C}"/>
          </ac:spMkLst>
        </pc:spChg>
        <pc:spChg chg="add mod">
          <ac:chgData name="Frances Meek" userId="f3af35cc-3229-46e1-af36-3525661cfbd3" providerId="ADAL" clId="{D4584749-3695-49C2-AAE5-03A261159749}" dt="2021-10-29T10:52:37.467" v="317" actId="20577"/>
          <ac:spMkLst>
            <pc:docMk/>
            <pc:sldMk cId="1303423413" sldId="341"/>
            <ac:spMk id="6" creationId="{5BEC3123-FB26-4A46-BB4D-B1DFFF735C1C}"/>
          </ac:spMkLst>
        </pc:spChg>
        <pc:picChg chg="add mod">
          <ac:chgData name="Frances Meek" userId="f3af35cc-3229-46e1-af36-3525661cfbd3" providerId="ADAL" clId="{D4584749-3695-49C2-AAE5-03A261159749}" dt="2021-11-02T11:28:01.916" v="725" actId="1076"/>
          <ac:picMkLst>
            <pc:docMk/>
            <pc:sldMk cId="1303423413" sldId="341"/>
            <ac:picMk id="4" creationId="{842E9D87-D5FC-4BDB-8B3B-690BE9E886A6}"/>
          </ac:picMkLst>
        </pc:picChg>
        <pc:picChg chg="add mod">
          <ac:chgData name="Frances Meek" userId="f3af35cc-3229-46e1-af36-3525661cfbd3" providerId="ADAL" clId="{D4584749-3695-49C2-AAE5-03A261159749}" dt="2021-11-02T11:28:05.363" v="727" actId="14100"/>
          <ac:picMkLst>
            <pc:docMk/>
            <pc:sldMk cId="1303423413" sldId="341"/>
            <ac:picMk id="8" creationId="{492B23E9-ADAC-43F9-BC24-680C0854F3EF}"/>
          </ac:picMkLst>
        </pc:picChg>
        <pc:picChg chg="add del mod">
          <ac:chgData name="Frances Meek" userId="f3af35cc-3229-46e1-af36-3525661cfbd3" providerId="ADAL" clId="{D4584749-3695-49C2-AAE5-03A261159749}" dt="2021-11-02T11:26:26.930" v="704" actId="478"/>
          <ac:picMkLst>
            <pc:docMk/>
            <pc:sldMk cId="1303423413" sldId="341"/>
            <ac:picMk id="1026" creationId="{854F4D96-FD34-4255-B90E-AED814A970F3}"/>
          </ac:picMkLst>
        </pc:picChg>
        <pc:picChg chg="add del mod">
          <ac:chgData name="Frances Meek" userId="f3af35cc-3229-46e1-af36-3525661cfbd3" providerId="ADAL" clId="{D4584749-3695-49C2-AAE5-03A261159749}" dt="2021-11-02T11:27:49.587" v="714" actId="478"/>
          <ac:picMkLst>
            <pc:docMk/>
            <pc:sldMk cId="1303423413" sldId="341"/>
            <ac:picMk id="1028" creationId="{CE464B48-84E6-48D4-9DB9-0E434BCA78C0}"/>
          </ac:picMkLst>
        </pc:picChg>
      </pc:sldChg>
      <pc:sldChg chg="addSp delSp modSp mod modAnim delCm modCm">
        <pc:chgData name="Frances Meek" userId="f3af35cc-3229-46e1-af36-3525661cfbd3" providerId="ADAL" clId="{D4584749-3695-49C2-AAE5-03A261159749}" dt="2021-11-02T13:58:50.233" v="781"/>
        <pc:sldMkLst>
          <pc:docMk/>
          <pc:sldMk cId="468978585" sldId="342"/>
        </pc:sldMkLst>
        <pc:spChg chg="add mod">
          <ac:chgData name="Frances Meek" userId="f3af35cc-3229-46e1-af36-3525661cfbd3" providerId="ADAL" clId="{D4584749-3695-49C2-AAE5-03A261159749}" dt="2021-10-29T10:49:41.446" v="184"/>
          <ac:spMkLst>
            <pc:docMk/>
            <pc:sldMk cId="468978585" sldId="342"/>
            <ac:spMk id="4" creationId="{3C33E5DA-3BDF-421C-8B41-171568926E67}"/>
          </ac:spMkLst>
        </pc:spChg>
        <pc:spChg chg="add mod">
          <ac:chgData name="Frances Meek" userId="f3af35cc-3229-46e1-af36-3525661cfbd3" providerId="ADAL" clId="{D4584749-3695-49C2-AAE5-03A261159749}" dt="2021-11-02T13:57:35.051" v="771" actId="14100"/>
          <ac:spMkLst>
            <pc:docMk/>
            <pc:sldMk cId="468978585" sldId="342"/>
            <ac:spMk id="5" creationId="{74F4491B-968D-426C-971E-2187484152FE}"/>
          </ac:spMkLst>
        </pc:spChg>
        <pc:spChg chg="add mod">
          <ac:chgData name="Frances Meek" userId="f3af35cc-3229-46e1-af36-3525661cfbd3" providerId="ADAL" clId="{D4584749-3695-49C2-AAE5-03A261159749}" dt="2021-10-29T10:53:12.179" v="371" actId="20577"/>
          <ac:spMkLst>
            <pc:docMk/>
            <pc:sldMk cId="468978585" sldId="342"/>
            <ac:spMk id="6" creationId="{9E7767AC-9C70-44E5-B726-28C0EE8699A3}"/>
          </ac:spMkLst>
        </pc:spChg>
        <pc:picChg chg="add mod">
          <ac:chgData name="Frances Meek" userId="f3af35cc-3229-46e1-af36-3525661cfbd3" providerId="ADAL" clId="{D4584749-3695-49C2-AAE5-03A261159749}" dt="2021-11-02T13:58:45.089" v="780" actId="14100"/>
          <ac:picMkLst>
            <pc:docMk/>
            <pc:sldMk cId="468978585" sldId="342"/>
            <ac:picMk id="3" creationId="{0F35C47D-79D3-47BA-80AC-D9B37D18DAB0}"/>
          </ac:picMkLst>
        </pc:picChg>
        <pc:picChg chg="add mod">
          <ac:chgData name="Frances Meek" userId="f3af35cc-3229-46e1-af36-3525661cfbd3" providerId="ADAL" clId="{D4584749-3695-49C2-AAE5-03A261159749}" dt="2021-11-02T13:58:37.700" v="779" actId="14100"/>
          <ac:picMkLst>
            <pc:docMk/>
            <pc:sldMk cId="468978585" sldId="342"/>
            <ac:picMk id="8" creationId="{CB34146B-7DD6-44BD-8701-8FA8121BE589}"/>
          </ac:picMkLst>
        </pc:picChg>
        <pc:picChg chg="del">
          <ac:chgData name="Frances Meek" userId="f3af35cc-3229-46e1-af36-3525661cfbd3" providerId="ADAL" clId="{D4584749-3695-49C2-AAE5-03A261159749}" dt="2021-11-02T13:57:22.106" v="750" actId="478"/>
          <ac:picMkLst>
            <pc:docMk/>
            <pc:sldMk cId="468978585" sldId="342"/>
            <ac:picMk id="1026" creationId="{0A269EC6-94C7-406F-82BA-1D2F8075F4DF}"/>
          </ac:picMkLst>
        </pc:picChg>
        <pc:picChg chg="del">
          <ac:chgData name="Frances Meek" userId="f3af35cc-3229-46e1-af36-3525661cfbd3" providerId="ADAL" clId="{D4584749-3695-49C2-AAE5-03A261159749}" dt="2021-11-02T13:58:26.337" v="772" actId="478"/>
          <ac:picMkLst>
            <pc:docMk/>
            <pc:sldMk cId="468978585" sldId="342"/>
            <ac:picMk id="1028" creationId="{456D20C5-48DA-47B5-9FA5-5BA7A53DFBDE}"/>
          </ac:picMkLst>
        </pc:picChg>
      </pc:sldChg>
      <pc:sldChg chg="addSp delSp modSp mod modAnim addCm delCm modCm">
        <pc:chgData name="Frances Meek" userId="f3af35cc-3229-46e1-af36-3525661cfbd3" providerId="ADAL" clId="{D4584749-3695-49C2-AAE5-03A261159749}" dt="2021-11-02T16:53:02.975" v="814" actId="2056"/>
        <pc:sldMkLst>
          <pc:docMk/>
          <pc:sldMk cId="1990675150" sldId="343"/>
        </pc:sldMkLst>
        <pc:spChg chg="add mod">
          <ac:chgData name="Frances Meek" userId="f3af35cc-3229-46e1-af36-3525661cfbd3" providerId="ADAL" clId="{D4584749-3695-49C2-AAE5-03A261159749}" dt="2021-10-29T10:49:47.435" v="187"/>
          <ac:spMkLst>
            <pc:docMk/>
            <pc:sldMk cId="1990675150" sldId="343"/>
            <ac:spMk id="6" creationId="{355F64D1-95BA-49BD-91E0-13D5F805422E}"/>
          </ac:spMkLst>
        </pc:spChg>
        <pc:spChg chg="add mod">
          <ac:chgData name="Frances Meek" userId="f3af35cc-3229-46e1-af36-3525661cfbd3" providerId="ADAL" clId="{D4584749-3695-49C2-AAE5-03A261159749}" dt="2021-10-29T10:53:26.174" v="382" actId="20577"/>
          <ac:spMkLst>
            <pc:docMk/>
            <pc:sldMk cId="1990675150" sldId="343"/>
            <ac:spMk id="7" creationId="{56EF58D9-360D-4F9E-9363-B6DD9FD5BF6A}"/>
          </ac:spMkLst>
        </pc:spChg>
        <pc:picChg chg="del">
          <ac:chgData name="Frances Meek" userId="f3af35cc-3229-46e1-af36-3525661cfbd3" providerId="ADAL" clId="{D4584749-3695-49C2-AAE5-03A261159749}" dt="2021-10-29T09:20:42.093" v="46" actId="21"/>
          <ac:picMkLst>
            <pc:docMk/>
            <pc:sldMk cId="1990675150" sldId="343"/>
            <ac:picMk id="1026" creationId="{01797E3C-1141-4B18-B3B2-2AF51C71F6F8}"/>
          </ac:picMkLst>
        </pc:picChg>
        <pc:picChg chg="del">
          <ac:chgData name="Frances Meek" userId="f3af35cc-3229-46e1-af36-3525661cfbd3" providerId="ADAL" clId="{D4584749-3695-49C2-AAE5-03A261159749}" dt="2021-10-29T09:21:56.727" v="56" actId="21"/>
          <ac:picMkLst>
            <pc:docMk/>
            <pc:sldMk cId="1990675150" sldId="343"/>
            <ac:picMk id="1028" creationId="{595C5370-BA8E-4F5F-9DFC-48158B759F54}"/>
          </ac:picMkLst>
        </pc:picChg>
        <pc:picChg chg="add mod">
          <ac:chgData name="Frances Meek" userId="f3af35cc-3229-46e1-af36-3525661cfbd3" providerId="ADAL" clId="{D4584749-3695-49C2-AAE5-03A261159749}" dt="2021-10-29T10:53:16.417" v="372" actId="1076"/>
          <ac:picMkLst>
            <pc:docMk/>
            <pc:sldMk cId="1990675150" sldId="343"/>
            <ac:picMk id="6146" creationId="{330D5724-0E62-4AC3-8102-667884F3E74F}"/>
          </ac:picMkLst>
        </pc:picChg>
        <pc:picChg chg="add mod">
          <ac:chgData name="Frances Meek" userId="f3af35cc-3229-46e1-af36-3525661cfbd3" providerId="ADAL" clId="{D4584749-3695-49C2-AAE5-03A261159749}" dt="2021-10-29T10:53:18.078" v="373" actId="1076"/>
          <ac:picMkLst>
            <pc:docMk/>
            <pc:sldMk cId="1990675150" sldId="343"/>
            <ac:picMk id="6148" creationId="{81296ABD-1DCA-472F-BBE6-0CEF7D6A6FED}"/>
          </ac:picMkLst>
        </pc:picChg>
        <pc:picChg chg="add mod">
          <ac:chgData name="Frances Meek" userId="f3af35cc-3229-46e1-af36-3525661cfbd3" providerId="ADAL" clId="{D4584749-3695-49C2-AAE5-03A261159749}" dt="2021-10-29T09:52:58.517" v="102" actId="1076"/>
          <ac:picMkLst>
            <pc:docMk/>
            <pc:sldMk cId="1990675150" sldId="343"/>
            <ac:picMk id="6150" creationId="{9DD3B718-DFE7-40A0-B8E7-68F28F01CFC9}"/>
          </ac:picMkLst>
        </pc:picChg>
        <pc:picChg chg="add mod">
          <ac:chgData name="Frances Meek" userId="f3af35cc-3229-46e1-af36-3525661cfbd3" providerId="ADAL" clId="{D4584749-3695-49C2-AAE5-03A261159749}" dt="2021-10-29T09:53:33.276" v="107" actId="1076"/>
          <ac:picMkLst>
            <pc:docMk/>
            <pc:sldMk cId="1990675150" sldId="343"/>
            <ac:picMk id="6152" creationId="{A7D86DA9-B733-46C0-AFD2-1C3B98D7C97E}"/>
          </ac:picMkLst>
        </pc:picChg>
      </pc:sldChg>
      <pc:sldChg chg="addSp delSp modSp mod ord modAnim addCm delCm modCm">
        <pc:chgData name="Frances Meek" userId="f3af35cc-3229-46e1-af36-3525661cfbd3" providerId="ADAL" clId="{D4584749-3695-49C2-AAE5-03A261159749}" dt="2021-11-02T14:03:19.207" v="813" actId="14100"/>
        <pc:sldMkLst>
          <pc:docMk/>
          <pc:sldMk cId="1370794776" sldId="344"/>
        </pc:sldMkLst>
        <pc:spChg chg="add mod">
          <ac:chgData name="Frances Meek" userId="f3af35cc-3229-46e1-af36-3525661cfbd3" providerId="ADAL" clId="{D4584749-3695-49C2-AAE5-03A261159749}" dt="2021-10-29T10:49:51.278" v="188"/>
          <ac:spMkLst>
            <pc:docMk/>
            <pc:sldMk cId="1370794776" sldId="344"/>
            <ac:spMk id="6" creationId="{0E95816F-2255-4EB6-931A-DFC90B69CF23}"/>
          </ac:spMkLst>
        </pc:spChg>
        <pc:spChg chg="add mod">
          <ac:chgData name="Frances Meek" userId="f3af35cc-3229-46e1-af36-3525661cfbd3" providerId="ADAL" clId="{D4584749-3695-49C2-AAE5-03A261159749}" dt="2021-10-29T10:53:43.400" v="399" actId="20577"/>
          <ac:spMkLst>
            <pc:docMk/>
            <pc:sldMk cId="1370794776" sldId="344"/>
            <ac:spMk id="7" creationId="{3BE101EB-62FF-4DC1-9BCF-A190D516868D}"/>
          </ac:spMkLst>
        </pc:spChg>
        <pc:picChg chg="add mod">
          <ac:chgData name="Frances Meek" userId="f3af35cc-3229-46e1-af36-3525661cfbd3" providerId="ADAL" clId="{D4584749-3695-49C2-AAE5-03A261159749}" dt="2021-11-02T14:00:42.733" v="791" actId="14100"/>
          <ac:picMkLst>
            <pc:docMk/>
            <pc:sldMk cId="1370794776" sldId="344"/>
            <ac:picMk id="3" creationId="{D1C4E731-2AF1-49BB-82CD-E4D9FA808F2E}"/>
          </ac:picMkLst>
        </pc:picChg>
        <pc:picChg chg="add del mod">
          <ac:chgData name="Frances Meek" userId="f3af35cc-3229-46e1-af36-3525661cfbd3" providerId="ADAL" clId="{D4584749-3695-49C2-AAE5-03A261159749}" dt="2021-11-02T14:03:10.587" v="805" actId="478"/>
          <ac:picMkLst>
            <pc:docMk/>
            <pc:sldMk cId="1370794776" sldId="344"/>
            <ac:picMk id="5" creationId="{21BBA0DF-DB2C-47F1-992C-20220D775FB6}"/>
          </ac:picMkLst>
        </pc:picChg>
        <pc:picChg chg="add mod">
          <ac:chgData name="Frances Meek" userId="f3af35cc-3229-46e1-af36-3525661cfbd3" providerId="ADAL" clId="{D4584749-3695-49C2-AAE5-03A261159749}" dt="2021-11-02T14:01:50.972" v="804" actId="1076"/>
          <ac:picMkLst>
            <pc:docMk/>
            <pc:sldMk cId="1370794776" sldId="344"/>
            <ac:picMk id="8" creationId="{3C760310-EEC0-48A6-8FA6-9CFB74E140ED}"/>
          </ac:picMkLst>
        </pc:picChg>
        <pc:picChg chg="add mod">
          <ac:chgData name="Frances Meek" userId="f3af35cc-3229-46e1-af36-3525661cfbd3" providerId="ADAL" clId="{D4584749-3695-49C2-AAE5-03A261159749}" dt="2021-11-02T14:03:19.207" v="813" actId="14100"/>
          <ac:picMkLst>
            <pc:docMk/>
            <pc:sldMk cId="1370794776" sldId="344"/>
            <ac:picMk id="10" creationId="{47104471-CC33-48C5-8F43-B3F5251D23FE}"/>
          </ac:picMkLst>
        </pc:picChg>
        <pc:picChg chg="del mod">
          <ac:chgData name="Frances Meek" userId="f3af35cc-3229-46e1-af36-3525661cfbd3" providerId="ADAL" clId="{D4584749-3695-49C2-AAE5-03A261159749}" dt="2021-11-02T14:00:32.574" v="782" actId="478"/>
          <ac:picMkLst>
            <pc:docMk/>
            <pc:sldMk cId="1370794776" sldId="344"/>
            <ac:picMk id="2050" creationId="{F37F76F0-9933-47AE-AABA-61E49DF324F7}"/>
          </ac:picMkLst>
        </pc:picChg>
        <pc:picChg chg="del mod">
          <ac:chgData name="Frances Meek" userId="f3af35cc-3229-46e1-af36-3525661cfbd3" providerId="ADAL" clId="{D4584749-3695-49C2-AAE5-03A261159749}" dt="2021-10-29T09:18:41.288" v="26" actId="21"/>
          <ac:picMkLst>
            <pc:docMk/>
            <pc:sldMk cId="1370794776" sldId="344"/>
            <ac:picMk id="2052" creationId="{BB9255AA-961D-4B3B-B959-873410F5412A}"/>
          </ac:picMkLst>
        </pc:picChg>
        <pc:picChg chg="add del mod">
          <ac:chgData name="Frances Meek" userId="f3af35cc-3229-46e1-af36-3525661cfbd3" providerId="ADAL" clId="{D4584749-3695-49C2-AAE5-03A261159749}" dt="2021-11-02T14:01:32.142" v="793" actId="478"/>
          <ac:picMkLst>
            <pc:docMk/>
            <pc:sldMk cId="1370794776" sldId="344"/>
            <ac:picMk id="3074" creationId="{6AD85D07-FEA4-45C2-8A09-9E611D2600CB}"/>
          </ac:picMkLst>
        </pc:picChg>
      </pc:sldChg>
      <pc:sldChg chg="addSp modSp mod modAnim modCm">
        <pc:chgData name="Frances Meek" userId="f3af35cc-3229-46e1-af36-3525661cfbd3" providerId="ADAL" clId="{D4584749-3695-49C2-AAE5-03A261159749}" dt="2021-11-02T16:55:06.369" v="816" actId="2056"/>
        <pc:sldMkLst>
          <pc:docMk/>
          <pc:sldMk cId="3550826357" sldId="345"/>
        </pc:sldMkLst>
        <pc:spChg chg="add mod">
          <ac:chgData name="Frances Meek" userId="f3af35cc-3229-46e1-af36-3525661cfbd3" providerId="ADAL" clId="{D4584749-3695-49C2-AAE5-03A261159749}" dt="2021-10-29T10:49:54.922" v="189"/>
          <ac:spMkLst>
            <pc:docMk/>
            <pc:sldMk cId="3550826357" sldId="345"/>
            <ac:spMk id="4" creationId="{1FAA4153-FA10-4466-9E47-E8E3E08B36F7}"/>
          </ac:spMkLst>
        </pc:spChg>
        <pc:spChg chg="add mod">
          <ac:chgData name="Frances Meek" userId="f3af35cc-3229-46e1-af36-3525661cfbd3" providerId="ADAL" clId="{D4584749-3695-49C2-AAE5-03A261159749}" dt="2021-10-29T10:53:55.930" v="419" actId="20577"/>
          <ac:spMkLst>
            <pc:docMk/>
            <pc:sldMk cId="3550826357" sldId="345"/>
            <ac:spMk id="5" creationId="{5B1FE1E5-C053-4213-8EE1-C99BE9C62D4C}"/>
          </ac:spMkLst>
        </pc:spChg>
        <pc:spChg chg="add mod">
          <ac:chgData name="Frances Meek" userId="f3af35cc-3229-46e1-af36-3525661cfbd3" providerId="ADAL" clId="{D4584749-3695-49C2-AAE5-03A261159749}" dt="2021-10-29T10:54:31.939" v="449" actId="14100"/>
          <ac:spMkLst>
            <pc:docMk/>
            <pc:sldMk cId="3550826357" sldId="345"/>
            <ac:spMk id="6" creationId="{3929C707-DEBB-4900-A7D6-95AEDCA0AD25}"/>
          </ac:spMkLst>
        </pc:spChg>
      </pc:sldChg>
      <pc:sldChg chg="addSp delSp modSp mod modAnim addCm delCm modCm">
        <pc:chgData name="Frances Meek" userId="f3af35cc-3229-46e1-af36-3525661cfbd3" providerId="ADAL" clId="{D4584749-3695-49C2-AAE5-03A261159749}" dt="2021-11-02T16:55:56.292" v="817" actId="2056"/>
        <pc:sldMkLst>
          <pc:docMk/>
          <pc:sldMk cId="3270476776" sldId="346"/>
        </pc:sldMkLst>
        <pc:spChg chg="add mod">
          <ac:chgData name="Frances Meek" userId="f3af35cc-3229-46e1-af36-3525661cfbd3" providerId="ADAL" clId="{D4584749-3695-49C2-AAE5-03A261159749}" dt="2021-10-29T10:49:58.501" v="190"/>
          <ac:spMkLst>
            <pc:docMk/>
            <pc:sldMk cId="3270476776" sldId="346"/>
            <ac:spMk id="5" creationId="{592CA9ED-9C62-4D63-9571-D502144130A7}"/>
          </ac:spMkLst>
        </pc:spChg>
        <pc:spChg chg="add mod">
          <ac:chgData name="Frances Meek" userId="f3af35cc-3229-46e1-af36-3525661cfbd3" providerId="ADAL" clId="{D4584749-3695-49C2-AAE5-03A261159749}" dt="2021-10-29T10:55:04.384" v="488" actId="14100"/>
          <ac:spMkLst>
            <pc:docMk/>
            <pc:sldMk cId="3270476776" sldId="346"/>
            <ac:spMk id="6" creationId="{F4C73009-64A1-45D8-A47B-CD03218444B8}"/>
          </ac:spMkLst>
        </pc:spChg>
        <pc:picChg chg="del mod">
          <ac:chgData name="Frances Meek" userId="f3af35cc-3229-46e1-af36-3525661cfbd3" providerId="ADAL" clId="{D4584749-3695-49C2-AAE5-03A261159749}" dt="2021-10-29T10:35:36.113" v="142" actId="21"/>
          <ac:picMkLst>
            <pc:docMk/>
            <pc:sldMk cId="3270476776" sldId="346"/>
            <ac:picMk id="4100" creationId="{B9C3E424-A60C-4ADE-B0E4-72C92CD4F5C5}"/>
          </ac:picMkLst>
        </pc:picChg>
        <pc:picChg chg="add mod">
          <ac:chgData name="Frances Meek" userId="f3af35cc-3229-46e1-af36-3525661cfbd3" providerId="ADAL" clId="{D4584749-3695-49C2-AAE5-03A261159749}" dt="2021-10-29T10:36:20.189" v="150" actId="1076"/>
          <ac:picMkLst>
            <pc:docMk/>
            <pc:sldMk cId="3270476776" sldId="346"/>
            <ac:picMk id="7170" creationId="{679E4ED0-FD35-4512-A836-D5C9DB5B233B}"/>
          </ac:picMkLst>
        </pc:picChg>
      </pc:sldChg>
      <pc:sldChg chg="addSp modSp mod modAnim modCm">
        <pc:chgData name="Frances Meek" userId="f3af35cc-3229-46e1-af36-3525661cfbd3" providerId="ADAL" clId="{D4584749-3695-49C2-AAE5-03A261159749}" dt="2021-11-02T16:56:50.801" v="819" actId="2056"/>
        <pc:sldMkLst>
          <pc:docMk/>
          <pc:sldMk cId="1891904713" sldId="347"/>
        </pc:sldMkLst>
        <pc:spChg chg="add mod">
          <ac:chgData name="Frances Meek" userId="f3af35cc-3229-46e1-af36-3525661cfbd3" providerId="ADAL" clId="{D4584749-3695-49C2-AAE5-03A261159749}" dt="2021-10-29T10:50:01.820" v="191"/>
          <ac:spMkLst>
            <pc:docMk/>
            <pc:sldMk cId="1891904713" sldId="347"/>
            <ac:spMk id="4" creationId="{142F3C69-87C7-4B16-BE3A-EBD78B97F405}"/>
          </ac:spMkLst>
        </pc:spChg>
        <pc:spChg chg="add mod">
          <ac:chgData name="Frances Meek" userId="f3af35cc-3229-46e1-af36-3525661cfbd3" providerId="ADAL" clId="{D4584749-3695-49C2-AAE5-03A261159749}" dt="2021-10-29T10:55:53.918" v="531" actId="1076"/>
          <ac:spMkLst>
            <pc:docMk/>
            <pc:sldMk cId="1891904713" sldId="347"/>
            <ac:spMk id="5" creationId="{56175660-715D-4B30-93FA-9DCAC1C6A5E4}"/>
          </ac:spMkLst>
        </pc:spChg>
        <pc:spChg chg="add mod">
          <ac:chgData name="Frances Meek" userId="f3af35cc-3229-46e1-af36-3525661cfbd3" providerId="ADAL" clId="{D4584749-3695-49C2-AAE5-03A261159749}" dt="2021-10-29T10:56:08.145" v="555" actId="14100"/>
          <ac:spMkLst>
            <pc:docMk/>
            <pc:sldMk cId="1891904713" sldId="347"/>
            <ac:spMk id="6" creationId="{56C71315-446B-450D-8365-E8D49F5620D4}"/>
          </ac:spMkLst>
        </pc:spChg>
      </pc:sldChg>
      <pc:sldChg chg="addSp delSp modSp mod modAnim addCm delCm modCm">
        <pc:chgData name="Frances Meek" userId="f3af35cc-3229-46e1-af36-3525661cfbd3" providerId="ADAL" clId="{D4584749-3695-49C2-AAE5-03A261159749}" dt="2021-11-02T16:58:54.294" v="820" actId="2056"/>
        <pc:sldMkLst>
          <pc:docMk/>
          <pc:sldMk cId="2881784314" sldId="348"/>
        </pc:sldMkLst>
        <pc:spChg chg="add mod">
          <ac:chgData name="Frances Meek" userId="f3af35cc-3229-46e1-af36-3525661cfbd3" providerId="ADAL" clId="{D4584749-3695-49C2-AAE5-03A261159749}" dt="2021-10-29T10:56:19.691" v="566" actId="20577"/>
          <ac:spMkLst>
            <pc:docMk/>
            <pc:sldMk cId="2881784314" sldId="348"/>
            <ac:spMk id="5" creationId="{7566D730-EA16-496D-9B08-1938019CD664}"/>
          </ac:spMkLst>
        </pc:spChg>
        <pc:spChg chg="add del">
          <ac:chgData name="Frances Meek" userId="f3af35cc-3229-46e1-af36-3525661cfbd3" providerId="ADAL" clId="{D4584749-3695-49C2-AAE5-03A261159749}" dt="2021-10-29T09:35:55.643" v="93" actId="22"/>
          <ac:spMkLst>
            <pc:docMk/>
            <pc:sldMk cId="2881784314" sldId="348"/>
            <ac:spMk id="6" creationId="{34049631-71D9-4FEC-879B-E6BFB54D0D72}"/>
          </ac:spMkLst>
        </pc:spChg>
        <pc:picChg chg="add mod">
          <ac:chgData name="Frances Meek" userId="f3af35cc-3229-46e1-af36-3525661cfbd3" providerId="ADAL" clId="{D4584749-3695-49C2-AAE5-03A261159749}" dt="2021-10-29T10:56:29.791" v="571" actId="1076"/>
          <ac:picMkLst>
            <pc:docMk/>
            <pc:sldMk cId="2881784314" sldId="348"/>
            <ac:picMk id="4" creationId="{707289C3-9EB9-404B-9E9F-799435CCAB13}"/>
          </ac:picMkLst>
        </pc:picChg>
        <pc:picChg chg="add del mod">
          <ac:chgData name="Frances Meek" userId="f3af35cc-3229-46e1-af36-3525661cfbd3" providerId="ADAL" clId="{D4584749-3695-49C2-AAE5-03A261159749}" dt="2021-10-29T09:19:30.886" v="34" actId="21"/>
          <ac:picMkLst>
            <pc:docMk/>
            <pc:sldMk cId="2881784314" sldId="348"/>
            <ac:picMk id="2050" creationId="{EDEA3486-023C-456B-BFCD-D603AD724AFE}"/>
          </ac:picMkLst>
        </pc:picChg>
        <pc:picChg chg="add mod">
          <ac:chgData name="Frances Meek" userId="f3af35cc-3229-46e1-af36-3525661cfbd3" providerId="ADAL" clId="{D4584749-3695-49C2-AAE5-03A261159749}" dt="2021-10-29T10:56:31.763" v="572" actId="1076"/>
          <ac:picMkLst>
            <pc:docMk/>
            <pc:sldMk cId="2881784314" sldId="348"/>
            <ac:picMk id="2052" creationId="{61BB8F75-4AE6-45A4-B7AE-C038B7EBC478}"/>
          </ac:picMkLst>
        </pc:picChg>
        <pc:picChg chg="mod">
          <ac:chgData name="Frances Meek" userId="f3af35cc-3229-46e1-af36-3525661cfbd3" providerId="ADAL" clId="{D4584749-3695-49C2-AAE5-03A261159749}" dt="2021-10-29T10:56:22.447" v="567" actId="14100"/>
          <ac:picMkLst>
            <pc:docMk/>
            <pc:sldMk cId="2881784314" sldId="348"/>
            <ac:picMk id="6146" creationId="{4D9648DD-D534-4FC7-8023-6F607812221F}"/>
          </ac:picMkLst>
        </pc:picChg>
      </pc:sldChg>
      <pc:sldChg chg="addSp delSp modSp new mod modAnim addCm">
        <pc:chgData name="Frances Meek" userId="f3af35cc-3229-46e1-af36-3525661cfbd3" providerId="ADAL" clId="{D4584749-3695-49C2-AAE5-03A261159749}" dt="2021-10-29T10:56:42.369" v="584" actId="20577"/>
        <pc:sldMkLst>
          <pc:docMk/>
          <pc:sldMk cId="698936100" sldId="349"/>
        </pc:sldMkLst>
        <pc:spChg chg="del">
          <ac:chgData name="Frances Meek" userId="f3af35cc-3229-46e1-af36-3525661cfbd3" providerId="ADAL" clId="{D4584749-3695-49C2-AAE5-03A261159749}" dt="2021-10-29T09:18:49.755" v="29" actId="478"/>
          <ac:spMkLst>
            <pc:docMk/>
            <pc:sldMk cId="698936100" sldId="349"/>
            <ac:spMk id="2" creationId="{FB93A4D6-83A4-4308-8C75-CD2E27DDD5CC}"/>
          </ac:spMkLst>
        </pc:spChg>
        <pc:spChg chg="add mod">
          <ac:chgData name="Frances Meek" userId="f3af35cc-3229-46e1-af36-3525661cfbd3" providerId="ADAL" clId="{D4584749-3695-49C2-AAE5-03A261159749}" dt="2021-10-29T10:50:04.959" v="192"/>
          <ac:spMkLst>
            <pc:docMk/>
            <pc:sldMk cId="698936100" sldId="349"/>
            <ac:spMk id="5" creationId="{BE5ED0FE-E4EF-4EC9-9FDB-F62AC0820B46}"/>
          </ac:spMkLst>
        </pc:spChg>
        <pc:spChg chg="add mod">
          <ac:chgData name="Frances Meek" userId="f3af35cc-3229-46e1-af36-3525661cfbd3" providerId="ADAL" clId="{D4584749-3695-49C2-AAE5-03A261159749}" dt="2021-10-29T10:56:42.369" v="584" actId="20577"/>
          <ac:spMkLst>
            <pc:docMk/>
            <pc:sldMk cId="698936100" sldId="349"/>
            <ac:spMk id="6" creationId="{82689F2F-0F3C-4A9C-84D2-E54B2CAFF36F}"/>
          </ac:spMkLst>
        </pc:spChg>
        <pc:picChg chg="add mod">
          <ac:chgData name="Frances Meek" userId="f3af35cc-3229-46e1-af36-3525661cfbd3" providerId="ADAL" clId="{D4584749-3695-49C2-AAE5-03A261159749}" dt="2021-10-29T09:18:52.826" v="31" actId="1076"/>
          <ac:picMkLst>
            <pc:docMk/>
            <pc:sldMk cId="698936100" sldId="349"/>
            <ac:picMk id="3" creationId="{1F230BC2-BB01-4422-9198-1B714D2963B5}"/>
          </ac:picMkLst>
        </pc:picChg>
        <pc:picChg chg="add mod">
          <ac:chgData name="Frances Meek" userId="f3af35cc-3229-46e1-af36-3525661cfbd3" providerId="ADAL" clId="{D4584749-3695-49C2-AAE5-03A261159749}" dt="2021-10-29T09:19:33.701" v="36"/>
          <ac:picMkLst>
            <pc:docMk/>
            <pc:sldMk cId="698936100" sldId="349"/>
            <ac:picMk id="4" creationId="{22D1D147-1B2A-4CB0-85FA-7CE11545E181}"/>
          </ac:picMkLst>
        </pc:picChg>
      </pc:sldChg>
      <pc:sldChg chg="addSp delSp modSp new mod modAnim addCm">
        <pc:chgData name="Frances Meek" userId="f3af35cc-3229-46e1-af36-3525661cfbd3" providerId="ADAL" clId="{D4584749-3695-49C2-AAE5-03A261159749}" dt="2021-10-29T10:57:39.023" v="630" actId="1076"/>
        <pc:sldMkLst>
          <pc:docMk/>
          <pc:sldMk cId="34932866" sldId="350"/>
        </pc:sldMkLst>
        <pc:spChg chg="del">
          <ac:chgData name="Frances Meek" userId="f3af35cc-3229-46e1-af36-3525661cfbd3" providerId="ADAL" clId="{D4584749-3695-49C2-AAE5-03A261159749}" dt="2021-10-29T09:24:58.315" v="69" actId="478"/>
          <ac:spMkLst>
            <pc:docMk/>
            <pc:sldMk cId="34932866" sldId="350"/>
            <ac:spMk id="2" creationId="{F8A1BC6A-6BBA-49AB-AAC3-7BB54F56DC29}"/>
          </ac:spMkLst>
        </pc:spChg>
        <pc:spChg chg="add mod">
          <ac:chgData name="Frances Meek" userId="f3af35cc-3229-46e1-af36-3525661cfbd3" providerId="ADAL" clId="{D4584749-3695-49C2-AAE5-03A261159749}" dt="2021-10-29T10:50:08.332" v="193"/>
          <ac:spMkLst>
            <pc:docMk/>
            <pc:sldMk cId="34932866" sldId="350"/>
            <ac:spMk id="5" creationId="{A70A07C1-FE50-4E07-B739-13D942382574}"/>
          </ac:spMkLst>
        </pc:spChg>
        <pc:spChg chg="add mod">
          <ac:chgData name="Frances Meek" userId="f3af35cc-3229-46e1-af36-3525661cfbd3" providerId="ADAL" clId="{D4584749-3695-49C2-AAE5-03A261159749}" dt="2021-10-29T10:57:31.679" v="626" actId="1076"/>
          <ac:spMkLst>
            <pc:docMk/>
            <pc:sldMk cId="34932866" sldId="350"/>
            <ac:spMk id="6" creationId="{54C15F10-2E26-4730-A1E4-C557E102AD6E}"/>
          </ac:spMkLst>
        </pc:spChg>
        <pc:spChg chg="add mod">
          <ac:chgData name="Frances Meek" userId="f3af35cc-3229-46e1-af36-3525661cfbd3" providerId="ADAL" clId="{D4584749-3695-49C2-AAE5-03A261159749}" dt="2021-10-29T10:57:33.741" v="627" actId="1076"/>
          <ac:spMkLst>
            <pc:docMk/>
            <pc:sldMk cId="34932866" sldId="350"/>
            <ac:spMk id="7" creationId="{01D40459-7D1D-450C-997F-0371E31EF346}"/>
          </ac:spMkLst>
        </pc:spChg>
        <pc:spChg chg="add mod">
          <ac:chgData name="Frances Meek" userId="f3af35cc-3229-46e1-af36-3525661cfbd3" providerId="ADAL" clId="{D4584749-3695-49C2-AAE5-03A261159749}" dt="2021-10-29T10:57:35.393" v="628" actId="1076"/>
          <ac:spMkLst>
            <pc:docMk/>
            <pc:sldMk cId="34932866" sldId="350"/>
            <ac:spMk id="8" creationId="{A4E6A7E0-15B9-4B6C-AA2A-E6E710AC479E}"/>
          </ac:spMkLst>
        </pc:spChg>
        <pc:picChg chg="add mod">
          <ac:chgData name="Frances Meek" userId="f3af35cc-3229-46e1-af36-3525661cfbd3" providerId="ADAL" clId="{D4584749-3695-49C2-AAE5-03A261159749}" dt="2021-10-29T10:57:29.487" v="625" actId="14100"/>
          <ac:picMkLst>
            <pc:docMk/>
            <pc:sldMk cId="34932866" sldId="350"/>
            <ac:picMk id="4098" creationId="{E067F11D-02E8-4638-A53B-4E73A337344C}"/>
          </ac:picMkLst>
        </pc:picChg>
        <pc:picChg chg="add mod">
          <ac:chgData name="Frances Meek" userId="f3af35cc-3229-46e1-af36-3525661cfbd3" providerId="ADAL" clId="{D4584749-3695-49C2-AAE5-03A261159749}" dt="2021-10-29T10:57:37.657" v="629" actId="1076"/>
          <ac:picMkLst>
            <pc:docMk/>
            <pc:sldMk cId="34932866" sldId="350"/>
            <ac:picMk id="4100" creationId="{C926F34C-A5D6-4D47-8B78-169AA7DCA363}"/>
          </ac:picMkLst>
        </pc:picChg>
        <pc:picChg chg="add mod">
          <ac:chgData name="Frances Meek" userId="f3af35cc-3229-46e1-af36-3525661cfbd3" providerId="ADAL" clId="{D4584749-3695-49C2-AAE5-03A261159749}" dt="2021-10-29T10:57:39.023" v="630" actId="1076"/>
          <ac:picMkLst>
            <pc:docMk/>
            <pc:sldMk cId="34932866" sldId="350"/>
            <ac:picMk id="4102" creationId="{5455E925-BEE5-4BF1-8EA4-31B0E84708C1}"/>
          </ac:picMkLst>
        </pc:picChg>
      </pc:sldChg>
      <pc:sldChg chg="addSp delSp modSp new mod ord modAnim addCm delCm modCm">
        <pc:chgData name="Frances Meek" userId="f3af35cc-3229-46e1-af36-3525661cfbd3" providerId="ADAL" clId="{D4584749-3695-49C2-AAE5-03A261159749}" dt="2021-11-02T11:23:46.049" v="703"/>
        <pc:sldMkLst>
          <pc:docMk/>
          <pc:sldMk cId="803701360" sldId="351"/>
        </pc:sldMkLst>
        <pc:spChg chg="del">
          <ac:chgData name="Frances Meek" userId="f3af35cc-3229-46e1-af36-3525661cfbd3" providerId="ADAL" clId="{D4584749-3695-49C2-AAE5-03A261159749}" dt="2021-10-29T10:14:53.108" v="121" actId="478"/>
          <ac:spMkLst>
            <pc:docMk/>
            <pc:sldMk cId="803701360" sldId="351"/>
            <ac:spMk id="2" creationId="{BDAAA0DD-D62B-4E61-A1EE-BFA630E93DBB}"/>
          </ac:spMkLst>
        </pc:spChg>
        <pc:spChg chg="add mod">
          <ac:chgData name="Frances Meek" userId="f3af35cc-3229-46e1-af36-3525661cfbd3" providerId="ADAL" clId="{D4584749-3695-49C2-AAE5-03A261159749}" dt="2021-10-29T10:49:03.080" v="177"/>
          <ac:spMkLst>
            <pc:docMk/>
            <pc:sldMk cId="803701360" sldId="351"/>
            <ac:spMk id="4" creationId="{B0A843BF-2AE8-4E91-B1DD-E377D6EB6FF4}"/>
          </ac:spMkLst>
        </pc:spChg>
        <pc:spChg chg="add mod">
          <ac:chgData name="Frances Meek" userId="f3af35cc-3229-46e1-af36-3525661cfbd3" providerId="ADAL" clId="{D4584749-3695-49C2-AAE5-03A261159749}" dt="2021-10-29T10:51:16.804" v="213" actId="20577"/>
          <ac:spMkLst>
            <pc:docMk/>
            <pc:sldMk cId="803701360" sldId="351"/>
            <ac:spMk id="5" creationId="{5FAEB840-C2D6-4FD7-B976-6B7371C65C5B}"/>
          </ac:spMkLst>
        </pc:spChg>
        <pc:spChg chg="add mod">
          <ac:chgData name="Frances Meek" userId="f3af35cc-3229-46e1-af36-3525661cfbd3" providerId="ADAL" clId="{D4584749-3695-49C2-AAE5-03A261159749}" dt="2021-10-29T10:51:30.097" v="225" actId="1076"/>
          <ac:spMkLst>
            <pc:docMk/>
            <pc:sldMk cId="803701360" sldId="351"/>
            <ac:spMk id="6" creationId="{FBEEBB84-6875-400A-A82B-55E73C3E158C}"/>
          </ac:spMkLst>
        </pc:spChg>
        <pc:picChg chg="add del mod">
          <ac:chgData name="Frances Meek" userId="f3af35cc-3229-46e1-af36-3525661cfbd3" providerId="ADAL" clId="{D4584749-3695-49C2-AAE5-03A261159749}" dt="2021-11-02T11:23:32.308" v="693" actId="478"/>
          <ac:picMkLst>
            <pc:docMk/>
            <pc:sldMk cId="803701360" sldId="351"/>
            <ac:picMk id="2" creationId="{65AB7DB0-478F-4523-ACF9-95CBD6799295}"/>
          </ac:picMkLst>
        </pc:picChg>
        <pc:picChg chg="add mod">
          <ac:chgData name="Frances Meek" userId="f3af35cc-3229-46e1-af36-3525661cfbd3" providerId="ADAL" clId="{D4584749-3695-49C2-AAE5-03A261159749}" dt="2021-11-02T10:45:23.979" v="691" actId="1076"/>
          <ac:picMkLst>
            <pc:docMk/>
            <pc:sldMk cId="803701360" sldId="351"/>
            <ac:picMk id="7" creationId="{F6187CCC-2025-488E-951B-5F62985DFEA9}"/>
          </ac:picMkLst>
        </pc:picChg>
        <pc:picChg chg="add mod">
          <ac:chgData name="Frances Meek" userId="f3af35cc-3229-46e1-af36-3525661cfbd3" providerId="ADAL" clId="{D4584749-3695-49C2-AAE5-03A261159749}" dt="2021-11-02T11:23:43.272" v="702" actId="1076"/>
          <ac:picMkLst>
            <pc:docMk/>
            <pc:sldMk cId="803701360" sldId="351"/>
            <ac:picMk id="9" creationId="{F40D1901-75C1-42A7-BF60-E9564B6EBE30}"/>
          </ac:picMkLst>
        </pc:picChg>
        <pc:picChg chg="add del mod">
          <ac:chgData name="Frances Meek" userId="f3af35cc-3229-46e1-af36-3525661cfbd3" providerId="ADAL" clId="{D4584749-3695-49C2-AAE5-03A261159749}" dt="2021-11-02T10:45:13.344" v="682" actId="478"/>
          <ac:picMkLst>
            <pc:docMk/>
            <pc:sldMk cId="803701360" sldId="351"/>
            <ac:picMk id="1026" creationId="{992D5A9A-796C-40EC-92D9-A73AC32DE2B9}"/>
          </ac:picMkLst>
        </pc:picChg>
      </pc:sldChg>
      <pc:sldChg chg="addSp delSp modSp new mod modAnim addCm delCm modCm">
        <pc:chgData name="Frances Meek" userId="f3af35cc-3229-46e1-af36-3525661cfbd3" providerId="ADAL" clId="{D4584749-3695-49C2-AAE5-03A261159749}" dt="2021-11-02T13:51:31.839" v="749"/>
        <pc:sldMkLst>
          <pc:docMk/>
          <pc:sldMk cId="2392184118" sldId="352"/>
        </pc:sldMkLst>
        <pc:spChg chg="del">
          <ac:chgData name="Frances Meek" userId="f3af35cc-3229-46e1-af36-3525661cfbd3" providerId="ADAL" clId="{D4584749-3695-49C2-AAE5-03A261159749}" dt="2021-10-29T10:29:39.732" v="127" actId="478"/>
          <ac:spMkLst>
            <pc:docMk/>
            <pc:sldMk cId="2392184118" sldId="352"/>
            <ac:spMk id="2" creationId="{0C05C0CD-2B98-4EB9-BF78-0E9AB2CED064}"/>
          </ac:spMkLst>
        </pc:spChg>
        <pc:spChg chg="add mod">
          <ac:chgData name="Frances Meek" userId="f3af35cc-3229-46e1-af36-3525661cfbd3" providerId="ADAL" clId="{D4584749-3695-49C2-AAE5-03A261159749}" dt="2021-10-29T10:49:37.477" v="183"/>
          <ac:spMkLst>
            <pc:docMk/>
            <pc:sldMk cId="2392184118" sldId="352"/>
            <ac:spMk id="4" creationId="{19C21FB6-7DFD-49F7-8878-E6A04ED0F34C}"/>
          </ac:spMkLst>
        </pc:spChg>
        <pc:spChg chg="add mod">
          <ac:chgData name="Frances Meek" userId="f3af35cc-3229-46e1-af36-3525661cfbd3" providerId="ADAL" clId="{D4584749-3695-49C2-AAE5-03A261159749}" dt="2021-10-29T10:52:46.537" v="331" actId="20577"/>
          <ac:spMkLst>
            <pc:docMk/>
            <pc:sldMk cId="2392184118" sldId="352"/>
            <ac:spMk id="5" creationId="{CC5633F1-B8CD-4E69-B2F9-B89B5FE4BBBC}"/>
          </ac:spMkLst>
        </pc:spChg>
        <pc:spChg chg="add mod">
          <ac:chgData name="Frances Meek" userId="f3af35cc-3229-46e1-af36-3525661cfbd3" providerId="ADAL" clId="{D4584749-3695-49C2-AAE5-03A261159749}" dt="2021-10-29T10:52:55.393" v="344" actId="20577"/>
          <ac:spMkLst>
            <pc:docMk/>
            <pc:sldMk cId="2392184118" sldId="352"/>
            <ac:spMk id="6" creationId="{84F2D746-7D1A-4D31-8008-E944F9743753}"/>
          </ac:spMkLst>
        </pc:spChg>
        <pc:picChg chg="add mod">
          <ac:chgData name="Frances Meek" userId="f3af35cc-3229-46e1-af36-3525661cfbd3" providerId="ADAL" clId="{D4584749-3695-49C2-AAE5-03A261159749}" dt="2021-11-02T13:50:24.261" v="737" actId="14100"/>
          <ac:picMkLst>
            <pc:docMk/>
            <pc:sldMk cId="2392184118" sldId="352"/>
            <ac:picMk id="3" creationId="{9994071C-8A15-4FD0-B7DF-C5356807338C}"/>
          </ac:picMkLst>
        </pc:picChg>
        <pc:picChg chg="add mod">
          <ac:chgData name="Frances Meek" userId="f3af35cc-3229-46e1-af36-3525661cfbd3" providerId="ADAL" clId="{D4584749-3695-49C2-AAE5-03A261159749}" dt="2021-11-02T13:51:29.722" v="748" actId="14100"/>
          <ac:picMkLst>
            <pc:docMk/>
            <pc:sldMk cId="2392184118" sldId="352"/>
            <ac:picMk id="8" creationId="{274D8199-8F28-4EE2-A689-4B2266DE4C4C}"/>
          </ac:picMkLst>
        </pc:picChg>
        <pc:picChg chg="add del mod">
          <ac:chgData name="Frances Meek" userId="f3af35cc-3229-46e1-af36-3525661cfbd3" providerId="ADAL" clId="{D4584749-3695-49C2-AAE5-03A261159749}" dt="2021-11-02T13:50:17.302" v="729" actId="478"/>
          <ac:picMkLst>
            <pc:docMk/>
            <pc:sldMk cId="2392184118" sldId="352"/>
            <ac:picMk id="2050" creationId="{F5FAEEE1-09F2-4835-946E-647B4164AEAE}"/>
          </ac:picMkLst>
        </pc:picChg>
        <pc:picChg chg="add del mod">
          <ac:chgData name="Frances Meek" userId="f3af35cc-3229-46e1-af36-3525661cfbd3" providerId="ADAL" clId="{D4584749-3695-49C2-AAE5-03A261159749}" dt="2021-11-02T13:51:18.955" v="739" actId="478"/>
          <ac:picMkLst>
            <pc:docMk/>
            <pc:sldMk cId="2392184118" sldId="352"/>
            <ac:picMk id="4098" creationId="{EFE071C5-3D85-4AE6-B5B6-B584EED4B9BA}"/>
          </ac:picMkLst>
        </pc:picChg>
      </pc:sldChg>
      <pc:sldChg chg="addSp delSp modSp new mod ord modAnim addCm delCm modCm">
        <pc:chgData name="Frances Meek" userId="f3af35cc-3229-46e1-af36-3525661cfbd3" providerId="ADAL" clId="{D4584749-3695-49C2-AAE5-03A261159749}" dt="2021-11-02T10:44:03.818" v="681" actId="14100"/>
        <pc:sldMkLst>
          <pc:docMk/>
          <pc:sldMk cId="1236600082" sldId="353"/>
        </pc:sldMkLst>
        <pc:spChg chg="del">
          <ac:chgData name="Frances Meek" userId="f3af35cc-3229-46e1-af36-3525661cfbd3" providerId="ADAL" clId="{D4584749-3695-49C2-AAE5-03A261159749}" dt="2021-10-29T10:35:48.094" v="147" actId="478"/>
          <ac:spMkLst>
            <pc:docMk/>
            <pc:sldMk cId="1236600082" sldId="353"/>
            <ac:spMk id="2" creationId="{53CFCF8E-894E-4189-9701-F9C17FB90BF4}"/>
          </ac:spMkLst>
        </pc:spChg>
        <pc:spChg chg="add mod">
          <ac:chgData name="Frances Meek" userId="f3af35cc-3229-46e1-af36-3525661cfbd3" providerId="ADAL" clId="{D4584749-3695-49C2-AAE5-03A261159749}" dt="2021-10-29T10:49:32.646" v="182"/>
          <ac:spMkLst>
            <pc:docMk/>
            <pc:sldMk cId="1236600082" sldId="353"/>
            <ac:spMk id="5" creationId="{74012D7A-5B7C-4D9C-97AF-669F17F833C1}"/>
          </ac:spMkLst>
        </pc:spChg>
        <pc:spChg chg="add mod">
          <ac:chgData name="Frances Meek" userId="f3af35cc-3229-46e1-af36-3525661cfbd3" providerId="ADAL" clId="{D4584749-3695-49C2-AAE5-03A261159749}" dt="2021-10-29T10:52:01.864" v="257" actId="20577"/>
          <ac:spMkLst>
            <pc:docMk/>
            <pc:sldMk cId="1236600082" sldId="353"/>
            <ac:spMk id="6" creationId="{1ABEF1AE-4EF2-4377-8153-467AC981CE66}"/>
          </ac:spMkLst>
        </pc:spChg>
        <pc:spChg chg="add mod">
          <ac:chgData name="Frances Meek" userId="f3af35cc-3229-46e1-af36-3525661cfbd3" providerId="ADAL" clId="{D4584749-3695-49C2-AAE5-03A261159749}" dt="2021-10-29T10:52:15.447" v="278" actId="1076"/>
          <ac:spMkLst>
            <pc:docMk/>
            <pc:sldMk cId="1236600082" sldId="353"/>
            <ac:spMk id="7" creationId="{37928071-405B-41AC-952F-6F9BB7C81D8A}"/>
          </ac:spMkLst>
        </pc:spChg>
        <pc:picChg chg="add del mod">
          <ac:chgData name="Frances Meek" userId="f3af35cc-3229-46e1-af36-3525661cfbd3" providerId="ADAL" clId="{D4584749-3695-49C2-AAE5-03A261159749}" dt="2021-11-02T10:42:37.527" v="657" actId="478"/>
          <ac:picMkLst>
            <pc:docMk/>
            <pc:sldMk cId="1236600082" sldId="353"/>
            <ac:picMk id="3" creationId="{A52ECE4B-CAC8-4391-9AA9-392615EC5ABA}"/>
          </ac:picMkLst>
        </pc:picChg>
        <pc:picChg chg="add mod">
          <ac:chgData name="Frances Meek" userId="f3af35cc-3229-46e1-af36-3525661cfbd3" providerId="ADAL" clId="{D4584749-3695-49C2-AAE5-03A261159749}" dt="2021-11-02T10:42:49.816" v="666" actId="14100"/>
          <ac:picMkLst>
            <pc:docMk/>
            <pc:sldMk cId="1236600082" sldId="353"/>
            <ac:picMk id="4" creationId="{C724D30C-92F4-41B5-AF8A-120C5F9DB578}"/>
          </ac:picMkLst>
        </pc:picChg>
        <pc:picChg chg="add mod">
          <ac:chgData name="Frances Meek" userId="f3af35cc-3229-46e1-af36-3525661cfbd3" providerId="ADAL" clId="{D4584749-3695-49C2-AAE5-03A261159749}" dt="2021-11-02T10:44:03.818" v="681" actId="14100"/>
          <ac:picMkLst>
            <pc:docMk/>
            <pc:sldMk cId="1236600082" sldId="353"/>
            <ac:picMk id="9" creationId="{75A016B6-187D-4D2F-8293-7D1CFF031725}"/>
          </ac:picMkLst>
        </pc:picChg>
        <pc:picChg chg="add del mod">
          <ac:chgData name="Frances Meek" userId="f3af35cc-3229-46e1-af36-3525661cfbd3" providerId="ADAL" clId="{D4584749-3695-49C2-AAE5-03A261159749}" dt="2021-11-02T10:43:42.970" v="667" actId="478"/>
          <ac:picMkLst>
            <pc:docMk/>
            <pc:sldMk cId="1236600082" sldId="353"/>
            <ac:picMk id="2050" creationId="{C53FD822-7A60-4BC7-938A-3FFA5AAF26C2}"/>
          </ac:picMkLst>
        </pc:picChg>
      </pc:sldChg>
      <pc:sldChg chg="addSp delSp modSp new mod ord modAnim addCm delCm modCm">
        <pc:chgData name="Frances Meek" userId="f3af35cc-3229-46e1-af36-3525661cfbd3" providerId="ADAL" clId="{D4584749-3695-49C2-AAE5-03A261159749}" dt="2021-11-02T10:39:39.894" v="656"/>
        <pc:sldMkLst>
          <pc:docMk/>
          <pc:sldMk cId="3505505211" sldId="354"/>
        </pc:sldMkLst>
        <pc:spChg chg="del">
          <ac:chgData name="Frances Meek" userId="f3af35cc-3229-46e1-af36-3525661cfbd3" providerId="ADAL" clId="{D4584749-3695-49C2-AAE5-03A261159749}" dt="2021-10-29T10:39:08.748" v="156" actId="478"/>
          <ac:spMkLst>
            <pc:docMk/>
            <pc:sldMk cId="3505505211" sldId="354"/>
            <ac:spMk id="2" creationId="{AFAAA4D0-5153-4600-BB5A-D14B0052D998}"/>
          </ac:spMkLst>
        </pc:spChg>
        <pc:spChg chg="add mod">
          <ac:chgData name="Frances Meek" userId="f3af35cc-3229-46e1-af36-3525661cfbd3" providerId="ADAL" clId="{D4584749-3695-49C2-AAE5-03A261159749}" dt="2021-10-29T10:49:06.734" v="178"/>
          <ac:spMkLst>
            <pc:docMk/>
            <pc:sldMk cId="3505505211" sldId="354"/>
            <ac:spMk id="6" creationId="{9C2F35CA-8CA9-4C87-A213-F96C9D706389}"/>
          </ac:spMkLst>
        </pc:spChg>
        <pc:spChg chg="add mod">
          <ac:chgData name="Frances Meek" userId="f3af35cc-3229-46e1-af36-3525661cfbd3" providerId="ADAL" clId="{D4584749-3695-49C2-AAE5-03A261159749}" dt="2021-10-29T10:51:42.875" v="239" actId="20577"/>
          <ac:spMkLst>
            <pc:docMk/>
            <pc:sldMk cId="3505505211" sldId="354"/>
            <ac:spMk id="7" creationId="{87621831-310D-440A-80FE-6F4AF1B932FF}"/>
          </ac:spMkLst>
        </pc:spChg>
        <pc:spChg chg="add mod">
          <ac:chgData name="Frances Meek" userId="f3af35cc-3229-46e1-af36-3525661cfbd3" providerId="ADAL" clId="{D4584749-3695-49C2-AAE5-03A261159749}" dt="2021-10-29T10:51:52.669" v="248" actId="20577"/>
          <ac:spMkLst>
            <pc:docMk/>
            <pc:sldMk cId="3505505211" sldId="354"/>
            <ac:spMk id="8" creationId="{51107C40-5CCD-4244-BA44-933154D7A703}"/>
          </ac:spMkLst>
        </pc:spChg>
        <pc:picChg chg="add mod">
          <ac:chgData name="Frances Meek" userId="f3af35cc-3229-46e1-af36-3525661cfbd3" providerId="ADAL" clId="{D4584749-3695-49C2-AAE5-03A261159749}" dt="2021-11-02T10:38:43.437" v="647" actId="1076"/>
          <ac:picMkLst>
            <pc:docMk/>
            <pc:sldMk cId="3505505211" sldId="354"/>
            <ac:picMk id="3" creationId="{3DF7DB75-BD2B-4727-9F7D-1DEFF5B22D70}"/>
          </ac:picMkLst>
        </pc:picChg>
        <pc:picChg chg="add mod">
          <ac:chgData name="Frances Meek" userId="f3af35cc-3229-46e1-af36-3525661cfbd3" providerId="ADAL" clId="{D4584749-3695-49C2-AAE5-03A261159749}" dt="2021-11-02T10:39:37.807" v="655" actId="1076"/>
          <ac:picMkLst>
            <pc:docMk/>
            <pc:sldMk cId="3505505211" sldId="354"/>
            <ac:picMk id="5" creationId="{8AA0104C-69EF-4A2C-8449-1EB886545A08}"/>
          </ac:picMkLst>
        </pc:picChg>
        <pc:picChg chg="add del mod">
          <ac:chgData name="Frances Meek" userId="f3af35cc-3229-46e1-af36-3525661cfbd3" providerId="ADAL" clId="{D4584749-3695-49C2-AAE5-03A261159749}" dt="2021-10-29T10:45:02.242" v="166" actId="478"/>
          <ac:picMkLst>
            <pc:docMk/>
            <pc:sldMk cId="3505505211" sldId="354"/>
            <ac:picMk id="3074" creationId="{08AB1CEA-471E-4BF8-8C97-0D802F8D1BB4}"/>
          </ac:picMkLst>
        </pc:picChg>
        <pc:picChg chg="add del mod">
          <ac:chgData name="Frances Meek" userId="f3af35cc-3229-46e1-af36-3525661cfbd3" providerId="ADAL" clId="{D4584749-3695-49C2-AAE5-03A261159749}" dt="2021-11-02T10:39:30.865" v="649" actId="478"/>
          <ac:picMkLst>
            <pc:docMk/>
            <pc:sldMk cId="3505505211" sldId="354"/>
            <ac:picMk id="3076" creationId="{4BE7A019-D953-4B89-BC33-A1CFDB8CFDAF}"/>
          </ac:picMkLst>
        </pc:picChg>
        <pc:picChg chg="add del mod">
          <ac:chgData name="Frances Meek" userId="f3af35cc-3229-46e1-af36-3525661cfbd3" providerId="ADAL" clId="{D4584749-3695-49C2-AAE5-03A261159749}" dt="2021-11-02T10:38:35.386" v="639" actId="478"/>
          <ac:picMkLst>
            <pc:docMk/>
            <pc:sldMk cId="3505505211" sldId="354"/>
            <ac:picMk id="3078" creationId="{ABCFF1E6-7A22-49E5-BC01-56EA1DE4CF21}"/>
          </ac:picMkLst>
        </pc:picChg>
      </pc:sldChg>
    </pc:docChg>
  </pc:docChgLst>
  <pc:docChgLst>
    <pc:chgData name="Frances Meek" userId="f3af35cc-3229-46e1-af36-3525661cfbd3" providerId="ADAL" clId="{83769237-41A6-414A-A89F-AB88750060C6}"/>
    <pc:docChg chg="undo custSel addSld delSld modSld">
      <pc:chgData name="Frances Meek" userId="f3af35cc-3229-46e1-af36-3525661cfbd3" providerId="ADAL" clId="{83769237-41A6-414A-A89F-AB88750060C6}" dt="2021-11-04T10:42:59.730" v="313" actId="1076"/>
      <pc:docMkLst>
        <pc:docMk/>
      </pc:docMkLst>
      <pc:sldChg chg="addSp delSp modSp mod">
        <pc:chgData name="Frances Meek" userId="f3af35cc-3229-46e1-af36-3525661cfbd3" providerId="ADAL" clId="{83769237-41A6-414A-A89F-AB88750060C6}" dt="2021-10-28T14:15:13.802" v="24" actId="22"/>
        <pc:sldMkLst>
          <pc:docMk/>
          <pc:sldMk cId="1955166399" sldId="256"/>
        </pc:sldMkLst>
        <pc:spChg chg="mod">
          <ac:chgData name="Frances Meek" userId="f3af35cc-3229-46e1-af36-3525661cfbd3" providerId="ADAL" clId="{83769237-41A6-414A-A89F-AB88750060C6}" dt="2021-10-28T14:15:04.788" v="22" actId="20577"/>
          <ac:spMkLst>
            <pc:docMk/>
            <pc:sldMk cId="1955166399" sldId="256"/>
            <ac:spMk id="2" creationId="{00000000-0000-0000-0000-000000000000}"/>
          </ac:spMkLst>
        </pc:spChg>
        <pc:spChg chg="add del">
          <ac:chgData name="Frances Meek" userId="f3af35cc-3229-46e1-af36-3525661cfbd3" providerId="ADAL" clId="{83769237-41A6-414A-A89F-AB88750060C6}" dt="2021-10-28T14:15:13.802" v="24" actId="22"/>
          <ac:spMkLst>
            <pc:docMk/>
            <pc:sldMk cId="1955166399" sldId="256"/>
            <ac:spMk id="4" creationId="{208B772E-7AD4-4931-B211-DDD8CAB4050D}"/>
          </ac:spMkLst>
        </pc:spChg>
      </pc:sldChg>
      <pc:sldChg chg="del">
        <pc:chgData name="Frances Meek" userId="f3af35cc-3229-46e1-af36-3525661cfbd3" providerId="ADAL" clId="{83769237-41A6-414A-A89F-AB88750060C6}" dt="2021-10-28T14:15:23.087" v="28" actId="47"/>
        <pc:sldMkLst>
          <pc:docMk/>
          <pc:sldMk cId="1740713487" sldId="259"/>
        </pc:sldMkLst>
      </pc:sldChg>
      <pc:sldChg chg="modSp mod">
        <pc:chgData name="Frances Meek" userId="f3af35cc-3229-46e1-af36-3525661cfbd3" providerId="ADAL" clId="{83769237-41A6-414A-A89F-AB88750060C6}" dt="2021-10-28T14:15:35.627" v="52" actId="20577"/>
        <pc:sldMkLst>
          <pc:docMk/>
          <pc:sldMk cId="2590538667" sldId="261"/>
        </pc:sldMkLst>
        <pc:spChg chg="mod">
          <ac:chgData name="Frances Meek" userId="f3af35cc-3229-46e1-af36-3525661cfbd3" providerId="ADAL" clId="{83769237-41A6-414A-A89F-AB88750060C6}" dt="2021-10-28T14:15:35.627" v="52" actId="20577"/>
          <ac:spMkLst>
            <pc:docMk/>
            <pc:sldMk cId="2590538667" sldId="261"/>
            <ac:spMk id="2" creationId="{00000000-0000-0000-0000-000000000000}"/>
          </ac:spMkLst>
        </pc:spChg>
      </pc:sldChg>
      <pc:sldChg chg="del">
        <pc:chgData name="Frances Meek" userId="f3af35cc-3229-46e1-af36-3525661cfbd3" providerId="ADAL" clId="{83769237-41A6-414A-A89F-AB88750060C6}" dt="2021-10-28T14:15:26.007" v="30" actId="47"/>
        <pc:sldMkLst>
          <pc:docMk/>
          <pc:sldMk cId="1514469281" sldId="262"/>
        </pc:sldMkLst>
      </pc:sldChg>
      <pc:sldChg chg="del">
        <pc:chgData name="Frances Meek" userId="f3af35cc-3229-46e1-af36-3525661cfbd3" providerId="ADAL" clId="{83769237-41A6-414A-A89F-AB88750060C6}" dt="2021-10-28T14:15:26.894" v="32" actId="47"/>
        <pc:sldMkLst>
          <pc:docMk/>
          <pc:sldMk cId="3078906467" sldId="304"/>
        </pc:sldMkLst>
      </pc:sldChg>
      <pc:sldChg chg="del">
        <pc:chgData name="Frances Meek" userId="f3af35cc-3229-46e1-af36-3525661cfbd3" providerId="ADAL" clId="{83769237-41A6-414A-A89F-AB88750060C6}" dt="2021-10-28T14:15:27.211" v="33" actId="47"/>
        <pc:sldMkLst>
          <pc:docMk/>
          <pc:sldMk cId="2785052559" sldId="330"/>
        </pc:sldMkLst>
      </pc:sldChg>
      <pc:sldChg chg="del">
        <pc:chgData name="Frances Meek" userId="f3af35cc-3229-46e1-af36-3525661cfbd3" providerId="ADAL" clId="{83769237-41A6-414A-A89F-AB88750060C6}" dt="2021-10-28T14:15:27.449" v="34" actId="47"/>
        <pc:sldMkLst>
          <pc:docMk/>
          <pc:sldMk cId="757702951" sldId="331"/>
        </pc:sldMkLst>
      </pc:sldChg>
      <pc:sldChg chg="del">
        <pc:chgData name="Frances Meek" userId="f3af35cc-3229-46e1-af36-3525661cfbd3" providerId="ADAL" clId="{83769237-41A6-414A-A89F-AB88750060C6}" dt="2021-10-28T14:15:27.712" v="35" actId="47"/>
        <pc:sldMkLst>
          <pc:docMk/>
          <pc:sldMk cId="1321457714" sldId="332"/>
        </pc:sldMkLst>
      </pc:sldChg>
      <pc:sldChg chg="del">
        <pc:chgData name="Frances Meek" userId="f3af35cc-3229-46e1-af36-3525661cfbd3" providerId="ADAL" clId="{83769237-41A6-414A-A89F-AB88750060C6}" dt="2021-10-28T14:15:28.629" v="37" actId="47"/>
        <pc:sldMkLst>
          <pc:docMk/>
          <pc:sldMk cId="3319960369" sldId="333"/>
        </pc:sldMkLst>
      </pc:sldChg>
      <pc:sldChg chg="del">
        <pc:chgData name="Frances Meek" userId="f3af35cc-3229-46e1-af36-3525661cfbd3" providerId="ADAL" clId="{83769237-41A6-414A-A89F-AB88750060C6}" dt="2021-10-28T14:15:28.967" v="38" actId="47"/>
        <pc:sldMkLst>
          <pc:docMk/>
          <pc:sldMk cId="2450103295" sldId="334"/>
        </pc:sldMkLst>
      </pc:sldChg>
      <pc:sldChg chg="del">
        <pc:chgData name="Frances Meek" userId="f3af35cc-3229-46e1-af36-3525661cfbd3" providerId="ADAL" clId="{83769237-41A6-414A-A89F-AB88750060C6}" dt="2021-10-28T14:15:29.415" v="39" actId="47"/>
        <pc:sldMkLst>
          <pc:docMk/>
          <pc:sldMk cId="2927011108" sldId="335"/>
        </pc:sldMkLst>
      </pc:sldChg>
      <pc:sldChg chg="del">
        <pc:chgData name="Frances Meek" userId="f3af35cc-3229-46e1-af36-3525661cfbd3" providerId="ADAL" clId="{83769237-41A6-414A-A89F-AB88750060C6}" dt="2021-10-28T14:15:27.950" v="36" actId="47"/>
        <pc:sldMkLst>
          <pc:docMk/>
          <pc:sldMk cId="1283108018" sldId="336"/>
        </pc:sldMkLst>
      </pc:sldChg>
      <pc:sldChg chg="del">
        <pc:chgData name="Frances Meek" userId="f3af35cc-3229-46e1-af36-3525661cfbd3" providerId="ADAL" clId="{83769237-41A6-414A-A89F-AB88750060C6}" dt="2021-10-28T14:15:30.305" v="40" actId="47"/>
        <pc:sldMkLst>
          <pc:docMk/>
          <pc:sldMk cId="207738689" sldId="337"/>
        </pc:sldMkLst>
      </pc:sldChg>
      <pc:sldChg chg="del">
        <pc:chgData name="Frances Meek" userId="f3af35cc-3229-46e1-af36-3525661cfbd3" providerId="ADAL" clId="{83769237-41A6-414A-A89F-AB88750060C6}" dt="2021-10-28T14:15:25.504" v="29" actId="47"/>
        <pc:sldMkLst>
          <pc:docMk/>
          <pc:sldMk cId="2322568473" sldId="338"/>
        </pc:sldMkLst>
      </pc:sldChg>
      <pc:sldChg chg="del">
        <pc:chgData name="Frances Meek" userId="f3af35cc-3229-46e1-af36-3525661cfbd3" providerId="ADAL" clId="{83769237-41A6-414A-A89F-AB88750060C6}" dt="2021-10-28T14:15:26.393" v="31" actId="47"/>
        <pc:sldMkLst>
          <pc:docMk/>
          <pc:sldMk cId="923988176" sldId="339"/>
        </pc:sldMkLst>
      </pc:sldChg>
      <pc:sldChg chg="new del">
        <pc:chgData name="Frances Meek" userId="f3af35cc-3229-46e1-af36-3525661cfbd3" providerId="ADAL" clId="{83769237-41A6-414A-A89F-AB88750060C6}" dt="2021-10-28T14:15:22.053" v="27" actId="47"/>
        <pc:sldMkLst>
          <pc:docMk/>
          <pc:sldMk cId="2423431418" sldId="340"/>
        </pc:sldMkLst>
      </pc:sldChg>
      <pc:sldChg chg="addSp delSp modSp new mod modAnim">
        <pc:chgData name="Frances Meek" userId="f3af35cc-3229-46e1-af36-3525661cfbd3" providerId="ADAL" clId="{83769237-41A6-414A-A89F-AB88750060C6}" dt="2021-11-04T08:59:15.723" v="292" actId="1076"/>
        <pc:sldMkLst>
          <pc:docMk/>
          <pc:sldMk cId="1303423413" sldId="341"/>
        </pc:sldMkLst>
        <pc:spChg chg="add del mod">
          <ac:chgData name="Frances Meek" userId="f3af35cc-3229-46e1-af36-3525661cfbd3" providerId="ADAL" clId="{83769237-41A6-414A-A89F-AB88750060C6}" dt="2021-10-28T14:19:53.666" v="131" actId="20577"/>
          <ac:spMkLst>
            <pc:docMk/>
            <pc:sldMk cId="1303423413" sldId="341"/>
            <ac:spMk id="2" creationId="{17942663-7294-4D97-A258-F3C44DB41929}"/>
          </ac:spMkLst>
        </pc:spChg>
        <pc:spChg chg="mod">
          <ac:chgData name="Frances Meek" userId="f3af35cc-3229-46e1-af36-3525661cfbd3" providerId="ADAL" clId="{83769237-41A6-414A-A89F-AB88750060C6}" dt="2021-11-04T08:59:15.723" v="292" actId="1076"/>
          <ac:spMkLst>
            <pc:docMk/>
            <pc:sldMk cId="1303423413" sldId="341"/>
            <ac:spMk id="5" creationId="{7ECA07B4-EBB6-45D2-820D-D97F47718F2C}"/>
          </ac:spMkLst>
        </pc:spChg>
      </pc:sldChg>
      <pc:sldChg chg="addSp delSp modSp new mod delAnim modAnim addCm modCm">
        <pc:chgData name="Frances Meek" userId="f3af35cc-3229-46e1-af36-3525661cfbd3" providerId="ADAL" clId="{83769237-41A6-414A-A89F-AB88750060C6}" dt="2021-11-04T09:48:06.659" v="311" actId="1076"/>
        <pc:sldMkLst>
          <pc:docMk/>
          <pc:sldMk cId="468978585" sldId="342"/>
        </pc:sldMkLst>
        <pc:spChg chg="del">
          <ac:chgData name="Frances Meek" userId="f3af35cc-3229-46e1-af36-3525661cfbd3" providerId="ADAL" clId="{83769237-41A6-414A-A89F-AB88750060C6}" dt="2021-10-28T14:18:25.028" v="90" actId="478"/>
          <ac:spMkLst>
            <pc:docMk/>
            <pc:sldMk cId="468978585" sldId="342"/>
            <ac:spMk id="2" creationId="{A78CC518-8E4F-4C8F-A37D-EA54B463560F}"/>
          </ac:spMkLst>
        </pc:spChg>
        <pc:spChg chg="mod">
          <ac:chgData name="Frances Meek" userId="f3af35cc-3229-46e1-af36-3525661cfbd3" providerId="ADAL" clId="{83769237-41A6-414A-A89F-AB88750060C6}" dt="2021-11-04T09:48:06.659" v="311" actId="1076"/>
          <ac:spMkLst>
            <pc:docMk/>
            <pc:sldMk cId="468978585" sldId="342"/>
            <ac:spMk id="6" creationId="{9E7767AC-9C70-44E5-B726-28C0EE8699A3}"/>
          </ac:spMkLst>
        </pc:spChg>
        <pc:picChg chg="del">
          <ac:chgData name="Frances Meek" userId="f3af35cc-3229-46e1-af36-3525661cfbd3" providerId="ADAL" clId="{83769237-41A6-414A-A89F-AB88750060C6}" dt="2021-11-04T09:47:29.002" v="302" actId="478"/>
          <ac:picMkLst>
            <pc:docMk/>
            <pc:sldMk cId="468978585" sldId="342"/>
            <ac:picMk id="3" creationId="{0F35C47D-79D3-47BA-80AC-D9B37D18DAB0}"/>
          </ac:picMkLst>
        </pc:picChg>
        <pc:picChg chg="add mod">
          <ac:chgData name="Frances Meek" userId="f3af35cc-3229-46e1-af36-3525661cfbd3" providerId="ADAL" clId="{83769237-41A6-414A-A89F-AB88750060C6}" dt="2021-11-04T09:47:14.161" v="301" actId="14100"/>
          <ac:picMkLst>
            <pc:docMk/>
            <pc:sldMk cId="468978585" sldId="342"/>
            <ac:picMk id="7" creationId="{D419BEF2-B025-4C77-9C9C-6301B44D6169}"/>
          </ac:picMkLst>
        </pc:picChg>
        <pc:picChg chg="del">
          <ac:chgData name="Frances Meek" userId="f3af35cc-3229-46e1-af36-3525661cfbd3" providerId="ADAL" clId="{83769237-41A6-414A-A89F-AB88750060C6}" dt="2021-11-04T09:47:03.756" v="293" actId="478"/>
          <ac:picMkLst>
            <pc:docMk/>
            <pc:sldMk cId="468978585" sldId="342"/>
            <ac:picMk id="8" creationId="{CB34146B-7DD6-44BD-8701-8FA8121BE589}"/>
          </ac:picMkLst>
        </pc:picChg>
        <pc:picChg chg="add mod">
          <ac:chgData name="Frances Meek" userId="f3af35cc-3229-46e1-af36-3525661cfbd3" providerId="ADAL" clId="{83769237-41A6-414A-A89F-AB88750060C6}" dt="2021-11-04T09:47:37.204" v="310" actId="1076"/>
          <ac:picMkLst>
            <pc:docMk/>
            <pc:sldMk cId="468978585" sldId="342"/>
            <ac:picMk id="10" creationId="{3AA868A8-A398-40EE-A6C0-CD565B000C12}"/>
          </ac:picMkLst>
        </pc:picChg>
        <pc:picChg chg="add mod">
          <ac:chgData name="Frances Meek" userId="f3af35cc-3229-46e1-af36-3525661cfbd3" providerId="ADAL" clId="{83769237-41A6-414A-A89F-AB88750060C6}" dt="2021-10-28T14:18:34.147" v="95" actId="1076"/>
          <ac:picMkLst>
            <pc:docMk/>
            <pc:sldMk cId="468978585" sldId="342"/>
            <ac:picMk id="1026" creationId="{0A269EC6-94C7-406F-82BA-1D2F8075F4DF}"/>
          </ac:picMkLst>
        </pc:picChg>
        <pc:picChg chg="add mod">
          <ac:chgData name="Frances Meek" userId="f3af35cc-3229-46e1-af36-3525661cfbd3" providerId="ADAL" clId="{83769237-41A6-414A-A89F-AB88750060C6}" dt="2021-10-28T14:19:15.368" v="99" actId="1076"/>
          <ac:picMkLst>
            <pc:docMk/>
            <pc:sldMk cId="468978585" sldId="342"/>
            <ac:picMk id="1028" creationId="{456D20C5-48DA-47B5-9FA5-5BA7A53DFBDE}"/>
          </ac:picMkLst>
        </pc:picChg>
      </pc:sldChg>
      <pc:sldChg chg="addSp delSp modSp new mod addCm">
        <pc:chgData name="Frances Meek" userId="f3af35cc-3229-46e1-af36-3525661cfbd3" providerId="ADAL" clId="{83769237-41A6-414A-A89F-AB88750060C6}" dt="2021-10-28T15:26:08.501" v="146" actId="1076"/>
        <pc:sldMkLst>
          <pc:docMk/>
          <pc:sldMk cId="1990675150" sldId="343"/>
        </pc:sldMkLst>
        <pc:spChg chg="del">
          <ac:chgData name="Frances Meek" userId="f3af35cc-3229-46e1-af36-3525661cfbd3" providerId="ADAL" clId="{83769237-41A6-414A-A89F-AB88750060C6}" dt="2021-10-28T15:24:47.670" v="133" actId="478"/>
          <ac:spMkLst>
            <pc:docMk/>
            <pc:sldMk cId="1990675150" sldId="343"/>
            <ac:spMk id="2" creationId="{6F557332-9BA4-493A-8B04-853A299EE58E}"/>
          </ac:spMkLst>
        </pc:spChg>
        <pc:spChg chg="add del">
          <ac:chgData name="Frances Meek" userId="f3af35cc-3229-46e1-af36-3525661cfbd3" providerId="ADAL" clId="{83769237-41A6-414A-A89F-AB88750060C6}" dt="2021-10-28T15:24:51.264" v="135" actId="22"/>
          <ac:spMkLst>
            <pc:docMk/>
            <pc:sldMk cId="1990675150" sldId="343"/>
            <ac:spMk id="4" creationId="{4361813D-11D3-4CFE-AEFC-D9395A9978AC}"/>
          </ac:spMkLst>
        </pc:spChg>
        <pc:spChg chg="add del">
          <ac:chgData name="Frances Meek" userId="f3af35cc-3229-46e1-af36-3525661cfbd3" providerId="ADAL" clId="{83769237-41A6-414A-A89F-AB88750060C6}" dt="2021-10-28T15:25:42.231" v="142" actId="22"/>
          <ac:spMkLst>
            <pc:docMk/>
            <pc:sldMk cId="1990675150" sldId="343"/>
            <ac:spMk id="7" creationId="{76122458-0858-4E64-81E4-CE11568230CD}"/>
          </ac:spMkLst>
        </pc:spChg>
        <pc:picChg chg="add mod">
          <ac:chgData name="Frances Meek" userId="f3af35cc-3229-46e1-af36-3525661cfbd3" providerId="ADAL" clId="{83769237-41A6-414A-A89F-AB88750060C6}" dt="2021-10-28T15:25:06.265" v="139" actId="1076"/>
          <ac:picMkLst>
            <pc:docMk/>
            <pc:sldMk cId="1990675150" sldId="343"/>
            <ac:picMk id="1026" creationId="{01797E3C-1141-4B18-B3B2-2AF51C71F6F8}"/>
          </ac:picMkLst>
        </pc:picChg>
        <pc:picChg chg="add mod">
          <ac:chgData name="Frances Meek" userId="f3af35cc-3229-46e1-af36-3525661cfbd3" providerId="ADAL" clId="{83769237-41A6-414A-A89F-AB88750060C6}" dt="2021-10-28T15:26:08.501" v="146" actId="1076"/>
          <ac:picMkLst>
            <pc:docMk/>
            <pc:sldMk cId="1990675150" sldId="343"/>
            <ac:picMk id="1028" creationId="{595C5370-BA8E-4F5F-9DFC-48158B759F54}"/>
          </ac:picMkLst>
        </pc:picChg>
      </pc:sldChg>
      <pc:sldChg chg="addSp delSp modSp new mod modAnim addCm">
        <pc:chgData name="Frances Meek" userId="f3af35cc-3229-46e1-af36-3525661cfbd3" providerId="ADAL" clId="{83769237-41A6-414A-A89F-AB88750060C6}" dt="2021-11-04T08:55:03.534" v="256"/>
        <pc:sldMkLst>
          <pc:docMk/>
          <pc:sldMk cId="1370794776" sldId="344"/>
        </pc:sldMkLst>
        <pc:spChg chg="del">
          <ac:chgData name="Frances Meek" userId="f3af35cc-3229-46e1-af36-3525661cfbd3" providerId="ADAL" clId="{83769237-41A6-414A-A89F-AB88750060C6}" dt="2021-10-28T15:26:34.264" v="148" actId="478"/>
          <ac:spMkLst>
            <pc:docMk/>
            <pc:sldMk cId="1370794776" sldId="344"/>
            <ac:spMk id="2" creationId="{5F879E0D-A5B2-4FE7-9DB5-9AD322B620FF}"/>
          </ac:spMkLst>
        </pc:spChg>
        <pc:spChg chg="add del">
          <ac:chgData name="Frances Meek" userId="f3af35cc-3229-46e1-af36-3525661cfbd3" providerId="ADAL" clId="{83769237-41A6-414A-A89F-AB88750060C6}" dt="2021-10-28T15:26:37.271" v="150" actId="22"/>
          <ac:spMkLst>
            <pc:docMk/>
            <pc:sldMk cId="1370794776" sldId="344"/>
            <ac:spMk id="4" creationId="{93FCACE5-B162-47C3-9E1F-AC86F22BCE04}"/>
          </ac:spMkLst>
        </pc:spChg>
        <pc:spChg chg="add del">
          <ac:chgData name="Frances Meek" userId="f3af35cc-3229-46e1-af36-3525661cfbd3" providerId="ADAL" clId="{83769237-41A6-414A-A89F-AB88750060C6}" dt="2021-10-28T15:27:51.899" v="159" actId="22"/>
          <ac:spMkLst>
            <pc:docMk/>
            <pc:sldMk cId="1370794776" sldId="344"/>
            <ac:spMk id="7" creationId="{FB14F2AD-2239-4A58-9B79-D07037497196}"/>
          </ac:spMkLst>
        </pc:spChg>
        <pc:picChg chg="add mod">
          <ac:chgData name="Frances Meek" userId="f3af35cc-3229-46e1-af36-3525661cfbd3" providerId="ADAL" clId="{83769237-41A6-414A-A89F-AB88750060C6}" dt="2021-10-28T15:26:54.439" v="156" actId="1076"/>
          <ac:picMkLst>
            <pc:docMk/>
            <pc:sldMk cId="1370794776" sldId="344"/>
            <ac:picMk id="2050" creationId="{F37F76F0-9933-47AE-AABA-61E49DF324F7}"/>
          </ac:picMkLst>
        </pc:picChg>
        <pc:picChg chg="add mod">
          <ac:chgData name="Frances Meek" userId="f3af35cc-3229-46e1-af36-3525661cfbd3" providerId="ADAL" clId="{83769237-41A6-414A-A89F-AB88750060C6}" dt="2021-10-28T15:28:06.637" v="163" actId="1076"/>
          <ac:picMkLst>
            <pc:docMk/>
            <pc:sldMk cId="1370794776" sldId="344"/>
            <ac:picMk id="2052" creationId="{BB9255AA-961D-4B3B-B959-873410F5412A}"/>
          </ac:picMkLst>
        </pc:picChg>
      </pc:sldChg>
      <pc:sldChg chg="addSp delSp modSp new mod modAnim addCm">
        <pc:chgData name="Frances Meek" userId="f3af35cc-3229-46e1-af36-3525661cfbd3" providerId="ADAL" clId="{83769237-41A6-414A-A89F-AB88750060C6}" dt="2021-11-04T08:55:35.293" v="265"/>
        <pc:sldMkLst>
          <pc:docMk/>
          <pc:sldMk cId="3550826357" sldId="345"/>
        </pc:sldMkLst>
        <pc:spChg chg="del">
          <ac:chgData name="Frances Meek" userId="f3af35cc-3229-46e1-af36-3525661cfbd3" providerId="ADAL" clId="{83769237-41A6-414A-A89F-AB88750060C6}" dt="2021-10-28T15:29:45.278" v="166" actId="478"/>
          <ac:spMkLst>
            <pc:docMk/>
            <pc:sldMk cId="3550826357" sldId="345"/>
            <ac:spMk id="2" creationId="{C9452815-B7BF-4C9E-9A0F-7088D6C62730}"/>
          </ac:spMkLst>
        </pc:spChg>
        <pc:picChg chg="add mod">
          <ac:chgData name="Frances Meek" userId="f3af35cc-3229-46e1-af36-3525661cfbd3" providerId="ADAL" clId="{83769237-41A6-414A-A89F-AB88750060C6}" dt="2021-10-28T15:29:48.441" v="168" actId="1076"/>
          <ac:picMkLst>
            <pc:docMk/>
            <pc:sldMk cId="3550826357" sldId="345"/>
            <ac:picMk id="3074" creationId="{B3768BE3-A354-4C3D-8EAC-EF9800AD856D}"/>
          </ac:picMkLst>
        </pc:picChg>
        <pc:picChg chg="add mod">
          <ac:chgData name="Frances Meek" userId="f3af35cc-3229-46e1-af36-3525661cfbd3" providerId="ADAL" clId="{83769237-41A6-414A-A89F-AB88750060C6}" dt="2021-10-28T15:30:41.149" v="172" actId="1076"/>
          <ac:picMkLst>
            <pc:docMk/>
            <pc:sldMk cId="3550826357" sldId="345"/>
            <ac:picMk id="3076" creationId="{F4D34811-8869-4F59-A76F-C62DD53D3478}"/>
          </ac:picMkLst>
        </pc:picChg>
      </pc:sldChg>
      <pc:sldChg chg="addSp delSp modSp new mod modAnim addCm">
        <pc:chgData name="Frances Meek" userId="f3af35cc-3229-46e1-af36-3525661cfbd3" providerId="ADAL" clId="{83769237-41A6-414A-A89F-AB88750060C6}" dt="2021-11-04T08:55:48.784" v="268"/>
        <pc:sldMkLst>
          <pc:docMk/>
          <pc:sldMk cId="3270476776" sldId="346"/>
        </pc:sldMkLst>
        <pc:spChg chg="del">
          <ac:chgData name="Frances Meek" userId="f3af35cc-3229-46e1-af36-3525661cfbd3" providerId="ADAL" clId="{83769237-41A6-414A-A89F-AB88750060C6}" dt="2021-10-28T15:31:56.392" v="175" actId="478"/>
          <ac:spMkLst>
            <pc:docMk/>
            <pc:sldMk cId="3270476776" sldId="346"/>
            <ac:spMk id="2" creationId="{0A3522D6-5D12-453C-BF5E-753672AD3A77}"/>
          </ac:spMkLst>
        </pc:spChg>
        <pc:spChg chg="add del">
          <ac:chgData name="Frances Meek" userId="f3af35cc-3229-46e1-af36-3525661cfbd3" providerId="ADAL" clId="{83769237-41A6-414A-A89F-AB88750060C6}" dt="2021-10-28T15:32:58.160" v="182" actId="478"/>
          <ac:spMkLst>
            <pc:docMk/>
            <pc:sldMk cId="3270476776" sldId="346"/>
            <ac:spMk id="5" creationId="{0E246CD4-5004-4D7D-9051-3CDA52CED5E9}"/>
          </ac:spMkLst>
        </pc:spChg>
        <pc:picChg chg="add mod">
          <ac:chgData name="Frances Meek" userId="f3af35cc-3229-46e1-af36-3525661cfbd3" providerId="ADAL" clId="{83769237-41A6-414A-A89F-AB88750060C6}" dt="2021-10-28T15:32:02.092" v="179" actId="1076"/>
          <ac:picMkLst>
            <pc:docMk/>
            <pc:sldMk cId="3270476776" sldId="346"/>
            <ac:picMk id="4098" creationId="{E410AA1E-2515-42A0-84CA-5588BECEC099}"/>
          </ac:picMkLst>
        </pc:picChg>
        <pc:picChg chg="add mod">
          <ac:chgData name="Frances Meek" userId="f3af35cc-3229-46e1-af36-3525661cfbd3" providerId="ADAL" clId="{83769237-41A6-414A-A89F-AB88750060C6}" dt="2021-10-28T15:33:09.715" v="186" actId="1076"/>
          <ac:picMkLst>
            <pc:docMk/>
            <pc:sldMk cId="3270476776" sldId="346"/>
            <ac:picMk id="4100" creationId="{B9C3E424-A60C-4ADE-B0E4-72C92CD4F5C5}"/>
          </ac:picMkLst>
        </pc:picChg>
      </pc:sldChg>
      <pc:sldChg chg="addSp delSp modSp new mod modAnim addCm">
        <pc:chgData name="Frances Meek" userId="f3af35cc-3229-46e1-af36-3525661cfbd3" providerId="ADAL" clId="{83769237-41A6-414A-A89F-AB88750060C6}" dt="2021-11-04T08:56:13.616" v="274"/>
        <pc:sldMkLst>
          <pc:docMk/>
          <pc:sldMk cId="1891904713" sldId="347"/>
        </pc:sldMkLst>
        <pc:spChg chg="del">
          <ac:chgData name="Frances Meek" userId="f3af35cc-3229-46e1-af36-3525661cfbd3" providerId="ADAL" clId="{83769237-41A6-414A-A89F-AB88750060C6}" dt="2021-10-28T15:33:58.024" v="189" actId="478"/>
          <ac:spMkLst>
            <pc:docMk/>
            <pc:sldMk cId="1891904713" sldId="347"/>
            <ac:spMk id="2" creationId="{DD1199F9-1259-430D-B477-C12F7A7674D4}"/>
          </ac:spMkLst>
        </pc:spChg>
        <pc:spChg chg="add del">
          <ac:chgData name="Frances Meek" userId="f3af35cc-3229-46e1-af36-3525661cfbd3" providerId="ADAL" clId="{83769237-41A6-414A-A89F-AB88750060C6}" dt="2021-10-28T15:35:45.170" v="196" actId="22"/>
          <ac:spMkLst>
            <pc:docMk/>
            <pc:sldMk cId="1891904713" sldId="347"/>
            <ac:spMk id="5" creationId="{990F68EC-845D-4F5B-A934-A16D791876A4}"/>
          </ac:spMkLst>
        </pc:spChg>
        <pc:picChg chg="add mod">
          <ac:chgData name="Frances Meek" userId="f3af35cc-3229-46e1-af36-3525661cfbd3" providerId="ADAL" clId="{83769237-41A6-414A-A89F-AB88750060C6}" dt="2021-10-28T15:34:03.696" v="193" actId="1076"/>
          <ac:picMkLst>
            <pc:docMk/>
            <pc:sldMk cId="1891904713" sldId="347"/>
            <ac:picMk id="5122" creationId="{F615C1C9-982B-4FC9-8A26-F0D8EB30EE70}"/>
          </ac:picMkLst>
        </pc:picChg>
        <pc:picChg chg="add mod">
          <ac:chgData name="Frances Meek" userId="f3af35cc-3229-46e1-af36-3525661cfbd3" providerId="ADAL" clId="{83769237-41A6-414A-A89F-AB88750060C6}" dt="2021-10-28T15:35:56.337" v="200" actId="1076"/>
          <ac:picMkLst>
            <pc:docMk/>
            <pc:sldMk cId="1891904713" sldId="347"/>
            <ac:picMk id="5124" creationId="{4B37B334-F944-4B1A-BE0B-FBA5A4F7B55B}"/>
          </ac:picMkLst>
        </pc:picChg>
      </pc:sldChg>
      <pc:sldChg chg="addSp delSp modSp new mod modAnim addCm">
        <pc:chgData name="Frances Meek" userId="f3af35cc-3229-46e1-af36-3525661cfbd3" providerId="ADAL" clId="{83769237-41A6-414A-A89F-AB88750060C6}" dt="2021-11-04T08:56:25.804" v="277"/>
        <pc:sldMkLst>
          <pc:docMk/>
          <pc:sldMk cId="2881784314" sldId="348"/>
        </pc:sldMkLst>
        <pc:spChg chg="del">
          <ac:chgData name="Frances Meek" userId="f3af35cc-3229-46e1-af36-3525661cfbd3" providerId="ADAL" clId="{83769237-41A6-414A-A89F-AB88750060C6}" dt="2021-10-28T15:37:03.777" v="203" actId="478"/>
          <ac:spMkLst>
            <pc:docMk/>
            <pc:sldMk cId="2881784314" sldId="348"/>
            <ac:spMk id="2" creationId="{562CD0F1-0A8B-4591-A990-FB875E89E517}"/>
          </ac:spMkLst>
        </pc:spChg>
        <pc:picChg chg="add mod">
          <ac:chgData name="Frances Meek" userId="f3af35cc-3229-46e1-af36-3525661cfbd3" providerId="ADAL" clId="{83769237-41A6-414A-A89F-AB88750060C6}" dt="2021-10-28T15:37:10.201" v="207" actId="1076"/>
          <ac:picMkLst>
            <pc:docMk/>
            <pc:sldMk cId="2881784314" sldId="348"/>
            <ac:picMk id="6146" creationId="{4D9648DD-D534-4FC7-8023-6F607812221F}"/>
          </ac:picMkLst>
        </pc:picChg>
      </pc:sldChg>
      <pc:sldChg chg="modAnim">
        <pc:chgData name="Frances Meek" userId="f3af35cc-3229-46e1-af36-3525661cfbd3" providerId="ADAL" clId="{83769237-41A6-414A-A89F-AB88750060C6}" dt="2021-11-04T08:56:44.184" v="282"/>
        <pc:sldMkLst>
          <pc:docMk/>
          <pc:sldMk cId="698936100" sldId="349"/>
        </pc:sldMkLst>
      </pc:sldChg>
      <pc:sldChg chg="addSp delSp modSp mod modAnim">
        <pc:chgData name="Frances Meek" userId="f3af35cc-3229-46e1-af36-3525661cfbd3" providerId="ADAL" clId="{83769237-41A6-414A-A89F-AB88750060C6}" dt="2021-11-04T08:57:12.655" v="291"/>
        <pc:sldMkLst>
          <pc:docMk/>
          <pc:sldMk cId="34932866" sldId="350"/>
        </pc:sldMkLst>
        <pc:picChg chg="del">
          <ac:chgData name="Frances Meek" userId="f3af35cc-3229-46e1-af36-3525661cfbd3" providerId="ADAL" clId="{83769237-41A6-414A-A89F-AB88750060C6}" dt="2021-11-04T08:43:15.353" v="209" actId="478"/>
          <ac:picMkLst>
            <pc:docMk/>
            <pc:sldMk cId="34932866" sldId="350"/>
            <ac:picMk id="2" creationId="{A90ECD59-B16E-4B93-9ED5-2BBBD78B1E97}"/>
          </ac:picMkLst>
        </pc:picChg>
        <pc:picChg chg="add mod">
          <ac:chgData name="Frances Meek" userId="f3af35cc-3229-46e1-af36-3525661cfbd3" providerId="ADAL" clId="{83769237-41A6-414A-A89F-AB88750060C6}" dt="2021-11-04T08:43:28.298" v="216" actId="14100"/>
          <ac:picMkLst>
            <pc:docMk/>
            <pc:sldMk cId="34932866" sldId="350"/>
            <ac:picMk id="10" creationId="{1B6B929A-EABA-4A75-92DE-9447DF18C661}"/>
          </ac:picMkLst>
        </pc:picChg>
      </pc:sldChg>
      <pc:sldChg chg="modAnim">
        <pc:chgData name="Frances Meek" userId="f3af35cc-3229-46e1-af36-3525661cfbd3" providerId="ADAL" clId="{83769237-41A6-414A-A89F-AB88750060C6}" dt="2021-11-04T08:44:59.858" v="234"/>
        <pc:sldMkLst>
          <pc:docMk/>
          <pc:sldMk cId="803701360" sldId="351"/>
        </pc:sldMkLst>
      </pc:sldChg>
      <pc:sldChg chg="modAnim">
        <pc:chgData name="Frances Meek" userId="f3af35cc-3229-46e1-af36-3525661cfbd3" providerId="ADAL" clId="{83769237-41A6-414A-A89F-AB88750060C6}" dt="2021-11-04T08:54:21.174" v="246"/>
        <pc:sldMkLst>
          <pc:docMk/>
          <pc:sldMk cId="2392184118" sldId="352"/>
        </pc:sldMkLst>
      </pc:sldChg>
      <pc:sldChg chg="modAnim">
        <pc:chgData name="Frances Meek" userId="f3af35cc-3229-46e1-af36-3525661cfbd3" providerId="ADAL" clId="{83769237-41A6-414A-A89F-AB88750060C6}" dt="2021-11-04T08:44:40.973" v="228"/>
        <pc:sldMkLst>
          <pc:docMk/>
          <pc:sldMk cId="1236600082" sldId="353"/>
        </pc:sldMkLst>
      </pc:sldChg>
      <pc:sldChg chg="modSp mod modAnim">
        <pc:chgData name="Frances Meek" userId="f3af35cc-3229-46e1-af36-3525661cfbd3" providerId="ADAL" clId="{83769237-41A6-414A-A89F-AB88750060C6}" dt="2021-11-04T10:42:59.730" v="313" actId="1076"/>
        <pc:sldMkLst>
          <pc:docMk/>
          <pc:sldMk cId="3505505211" sldId="354"/>
        </pc:sldMkLst>
        <pc:spChg chg="mod">
          <ac:chgData name="Frances Meek" userId="f3af35cc-3229-46e1-af36-3525661cfbd3" providerId="ADAL" clId="{83769237-41A6-414A-A89F-AB88750060C6}" dt="2021-11-04T10:42:59.730" v="313" actId="1076"/>
          <ac:spMkLst>
            <pc:docMk/>
            <pc:sldMk cId="3505505211" sldId="354"/>
            <ac:spMk id="7" creationId="{87621831-310D-440A-80FE-6F4AF1B932FF}"/>
          </ac:spMkLst>
        </pc:spChg>
        <pc:spChg chg="mod">
          <ac:chgData name="Frances Meek" userId="f3af35cc-3229-46e1-af36-3525661cfbd3" providerId="ADAL" clId="{83769237-41A6-414A-A89F-AB88750060C6}" dt="2021-11-04T10:42:56.802" v="312" actId="1076"/>
          <ac:spMkLst>
            <pc:docMk/>
            <pc:sldMk cId="3505505211" sldId="354"/>
            <ac:spMk id="8" creationId="{51107C40-5CCD-4244-BA44-933154D7A703}"/>
          </ac:spMkLst>
        </pc:spChg>
      </pc:sldChg>
    </pc:docChg>
  </pc:docChgLst>
  <pc:docChgLst>
    <pc:chgData name="Sophie Yelland" userId="S::s.yelland@nutrition.org.uk::0fa1eb64-e4b1-4877-9975-4f19287db0cb" providerId="AD" clId="Web-{83DF2B8C-6B4A-42AB-07BF-0B2E9A86519A}"/>
    <pc:docChg chg="modSld">
      <pc:chgData name="Sophie Yelland" userId="S::s.yelland@nutrition.org.uk::0fa1eb64-e4b1-4877-9975-4f19287db0cb" providerId="AD" clId="Web-{83DF2B8C-6B4A-42AB-07BF-0B2E9A86519A}" dt="2021-11-03T12:37:02.364" v="36" actId="1076"/>
      <pc:docMkLst>
        <pc:docMk/>
      </pc:docMkLst>
      <pc:sldChg chg="addSp delSp modSp delCm">
        <pc:chgData name="Sophie Yelland" userId="S::s.yelland@nutrition.org.uk::0fa1eb64-e4b1-4877-9975-4f19287db0cb" providerId="AD" clId="Web-{83DF2B8C-6B4A-42AB-07BF-0B2E9A86519A}" dt="2021-11-03T12:37:02.364" v="36" actId="1076"/>
        <pc:sldMkLst>
          <pc:docMk/>
          <pc:sldMk cId="1990675150" sldId="343"/>
        </pc:sldMkLst>
        <pc:picChg chg="mod">
          <ac:chgData name="Sophie Yelland" userId="S::s.yelland@nutrition.org.uk::0fa1eb64-e4b1-4877-9975-4f19287db0cb" providerId="AD" clId="Web-{83DF2B8C-6B4A-42AB-07BF-0B2E9A86519A}" dt="2021-11-03T12:36:56.239" v="34" actId="14100"/>
          <ac:picMkLst>
            <pc:docMk/>
            <pc:sldMk cId="1990675150" sldId="343"/>
            <ac:picMk id="4" creationId="{E84ACDAC-D586-4986-AE14-31BFBBF435D4}"/>
          </ac:picMkLst>
        </pc:picChg>
        <pc:picChg chg="add mod">
          <ac:chgData name="Sophie Yelland" userId="S::s.yelland@nutrition.org.uk::0fa1eb64-e4b1-4877-9975-4f19287db0cb" providerId="AD" clId="Web-{83DF2B8C-6B4A-42AB-07BF-0B2E9A86519A}" dt="2021-11-03T12:37:02.364" v="36" actId="1076"/>
          <ac:picMkLst>
            <pc:docMk/>
            <pc:sldMk cId="1990675150" sldId="343"/>
            <ac:picMk id="5" creationId="{C5E537C2-A15F-4D79-B8BD-420D2C2A18CB}"/>
          </ac:picMkLst>
        </pc:picChg>
        <pc:picChg chg="del">
          <ac:chgData name="Sophie Yelland" userId="S::s.yelland@nutrition.org.uk::0fa1eb64-e4b1-4877-9975-4f19287db0cb" providerId="AD" clId="Web-{83DF2B8C-6B4A-42AB-07BF-0B2E9A86519A}" dt="2021-11-03T12:36:47.911" v="30"/>
          <ac:picMkLst>
            <pc:docMk/>
            <pc:sldMk cId="1990675150" sldId="343"/>
            <ac:picMk id="6152" creationId="{A7D86DA9-B733-46C0-AFD2-1C3B98D7C97E}"/>
          </ac:picMkLst>
        </pc:picChg>
      </pc:sldChg>
      <pc:sldChg chg="addSp delSp modSp delCm">
        <pc:chgData name="Sophie Yelland" userId="S::s.yelland@nutrition.org.uk::0fa1eb64-e4b1-4877-9975-4f19287db0cb" providerId="AD" clId="Web-{83DF2B8C-6B4A-42AB-07BF-0B2E9A86519A}" dt="2021-11-03T12:33:31.360" v="6"/>
        <pc:sldMkLst>
          <pc:docMk/>
          <pc:sldMk cId="2881784314" sldId="348"/>
        </pc:sldMkLst>
        <pc:picChg chg="add mod">
          <ac:chgData name="Sophie Yelland" userId="S::s.yelland@nutrition.org.uk::0fa1eb64-e4b1-4877-9975-4f19287db0cb" providerId="AD" clId="Web-{83DF2B8C-6B4A-42AB-07BF-0B2E9A86519A}" dt="2021-11-03T12:33:27.141" v="5" actId="14100"/>
          <ac:picMkLst>
            <pc:docMk/>
            <pc:sldMk cId="2881784314" sldId="348"/>
            <ac:picMk id="4" creationId="{155CC77F-836E-4129-ABD4-29DDFE802C4D}"/>
          </ac:picMkLst>
        </pc:picChg>
        <pc:picChg chg="del">
          <ac:chgData name="Sophie Yelland" userId="S::s.yelland@nutrition.org.uk::0fa1eb64-e4b1-4877-9975-4f19287db0cb" providerId="AD" clId="Web-{83DF2B8C-6B4A-42AB-07BF-0B2E9A86519A}" dt="2021-11-03T12:33:17.547" v="1"/>
          <ac:picMkLst>
            <pc:docMk/>
            <pc:sldMk cId="2881784314" sldId="348"/>
            <ac:picMk id="6146" creationId="{4D9648DD-D534-4FC7-8023-6F607812221F}"/>
          </ac:picMkLst>
        </pc:picChg>
      </pc:sldChg>
      <pc:sldChg chg="addSp delSp modSp delCm">
        <pc:chgData name="Sophie Yelland" userId="S::s.yelland@nutrition.org.uk::0fa1eb64-e4b1-4877-9975-4f19287db0cb" providerId="AD" clId="Web-{83DF2B8C-6B4A-42AB-07BF-0B2E9A86519A}" dt="2021-11-03T12:35:39.769" v="28"/>
        <pc:sldMkLst>
          <pc:docMk/>
          <pc:sldMk cId="34932866" sldId="350"/>
        </pc:sldMkLst>
        <pc:picChg chg="add mod">
          <ac:chgData name="Sophie Yelland" userId="S::s.yelland@nutrition.org.uk::0fa1eb64-e4b1-4877-9975-4f19287db0cb" providerId="AD" clId="Web-{83DF2B8C-6B4A-42AB-07BF-0B2E9A86519A}" dt="2021-11-03T12:35:09.784" v="14" actId="1076"/>
          <ac:picMkLst>
            <pc:docMk/>
            <pc:sldMk cId="34932866" sldId="350"/>
            <ac:picMk id="2" creationId="{A90ECD59-B16E-4B93-9ED5-2BBBD78B1E97}"/>
          </ac:picMkLst>
        </pc:picChg>
        <pc:picChg chg="add mod">
          <ac:chgData name="Sophie Yelland" userId="S::s.yelland@nutrition.org.uk::0fa1eb64-e4b1-4877-9975-4f19287db0cb" providerId="AD" clId="Web-{83DF2B8C-6B4A-42AB-07BF-0B2E9A86519A}" dt="2021-11-03T12:35:28.003" v="21" actId="14100"/>
          <ac:picMkLst>
            <pc:docMk/>
            <pc:sldMk cId="34932866" sldId="350"/>
            <ac:picMk id="3" creationId="{16A11B3B-77F9-4D9C-BA71-F0055071B646}"/>
          </ac:picMkLst>
        </pc:picChg>
        <pc:picChg chg="add mod">
          <ac:chgData name="Sophie Yelland" userId="S::s.yelland@nutrition.org.uk::0fa1eb64-e4b1-4877-9975-4f19287db0cb" providerId="AD" clId="Web-{83DF2B8C-6B4A-42AB-07BF-0B2E9A86519A}" dt="2021-11-03T12:35:34.362" v="25" actId="1076"/>
          <ac:picMkLst>
            <pc:docMk/>
            <pc:sldMk cId="34932866" sldId="350"/>
            <ac:picMk id="4" creationId="{7005AE27-CD13-4223-AA9E-88DE42DA0D46}"/>
          </ac:picMkLst>
        </pc:picChg>
        <pc:picChg chg="del">
          <ac:chgData name="Sophie Yelland" userId="S::s.yelland@nutrition.org.uk::0fa1eb64-e4b1-4877-9975-4f19287db0cb" providerId="AD" clId="Web-{83DF2B8C-6B4A-42AB-07BF-0B2E9A86519A}" dt="2021-11-03T12:35:19.690" v="17"/>
          <ac:picMkLst>
            <pc:docMk/>
            <pc:sldMk cId="34932866" sldId="350"/>
            <ac:picMk id="4098" creationId="{E067F11D-02E8-4638-A53B-4E73A337344C}"/>
          </ac:picMkLst>
        </pc:picChg>
        <pc:picChg chg="del">
          <ac:chgData name="Sophie Yelland" userId="S::s.yelland@nutrition.org.uk::0fa1eb64-e4b1-4877-9975-4f19287db0cb" providerId="AD" clId="Web-{83DF2B8C-6B4A-42AB-07BF-0B2E9A86519A}" dt="2021-11-03T12:35:24.160" v="19"/>
          <ac:picMkLst>
            <pc:docMk/>
            <pc:sldMk cId="34932866" sldId="350"/>
            <ac:picMk id="4100" creationId="{C926F34C-A5D6-4D47-8B78-169AA7DCA363}"/>
          </ac:picMkLst>
        </pc:picChg>
        <pc:picChg chg="del">
          <ac:chgData name="Sophie Yelland" userId="S::s.yelland@nutrition.org.uk::0fa1eb64-e4b1-4877-9975-4f19287db0cb" providerId="AD" clId="Web-{83DF2B8C-6B4A-42AB-07BF-0B2E9A86519A}" dt="2021-11-03T12:35:00.127" v="9"/>
          <ac:picMkLst>
            <pc:docMk/>
            <pc:sldMk cId="34932866" sldId="350"/>
            <ac:picMk id="4102" creationId="{5455E925-BEE5-4BF1-8EA4-31B0E84708C1}"/>
          </ac:picMkLst>
        </pc:picChg>
      </pc:sldChg>
    </pc:docChg>
  </pc:docChgLst>
  <pc:docChgLst>
    <pc:chgData name="Sophie Yelland" userId="S::s.yelland@nutrition.org.uk::0fa1eb64-e4b1-4877-9975-4f19287db0cb" providerId="AD" clId="Web-{5E26F0C5-D396-F5DF-CCA3-23DA4245B37B}"/>
    <pc:docChg chg="modSld">
      <pc:chgData name="Sophie Yelland" userId="S::s.yelland@nutrition.org.uk::0fa1eb64-e4b1-4877-9975-4f19287db0cb" providerId="AD" clId="Web-{5E26F0C5-D396-F5DF-CCA3-23DA4245B37B}" dt="2021-11-02T17:06:29.150" v="81"/>
      <pc:docMkLst>
        <pc:docMk/>
      </pc:docMkLst>
      <pc:sldChg chg="addSp delSp modSp delCm">
        <pc:chgData name="Sophie Yelland" userId="S::s.yelland@nutrition.org.uk::0fa1eb64-e4b1-4877-9975-4f19287db0cb" providerId="AD" clId="Web-{5E26F0C5-D396-F5DF-CCA3-23DA4245B37B}" dt="2021-11-02T17:05:55.915" v="72"/>
        <pc:sldMkLst>
          <pc:docMk/>
          <pc:sldMk cId="1990675150" sldId="343"/>
        </pc:sldMkLst>
        <pc:picChg chg="add mod">
          <ac:chgData name="Sophie Yelland" userId="S::s.yelland@nutrition.org.uk::0fa1eb64-e4b1-4877-9975-4f19287db0cb" providerId="AD" clId="Web-{5E26F0C5-D396-F5DF-CCA3-23DA4245B37B}" dt="2021-11-02T16:52:57.956" v="5" actId="1076"/>
          <ac:picMkLst>
            <pc:docMk/>
            <pc:sldMk cId="1990675150" sldId="343"/>
            <ac:picMk id="2" creationId="{2E63F423-1A05-4952-887C-945D4E53D6C9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3:02.722" v="7" actId="1076"/>
          <ac:picMkLst>
            <pc:docMk/>
            <pc:sldMk cId="1990675150" sldId="343"/>
            <ac:picMk id="3" creationId="{7FE49E9D-1E9C-4E03-85BC-AF447383871D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4:20.068" v="13" actId="14100"/>
          <ac:picMkLst>
            <pc:docMk/>
            <pc:sldMk cId="1990675150" sldId="343"/>
            <ac:picMk id="4" creationId="{E84ACDAC-D586-4986-AE14-31BFBBF435D4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2:56.144" v="4"/>
          <ac:picMkLst>
            <pc:docMk/>
            <pc:sldMk cId="1990675150" sldId="343"/>
            <ac:picMk id="6146" creationId="{330D5724-0E62-4AC3-8102-667884F3E74F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2:59.128" v="6"/>
          <ac:picMkLst>
            <pc:docMk/>
            <pc:sldMk cId="1990675150" sldId="343"/>
            <ac:picMk id="6148" creationId="{81296ABD-1DCA-472F-BBE6-0CEF7D6A6FED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4:08.786" v="9"/>
          <ac:picMkLst>
            <pc:docMk/>
            <pc:sldMk cId="1990675150" sldId="343"/>
            <ac:picMk id="6150" creationId="{9DD3B718-DFE7-40A0-B8E7-68F28F01CFC9}"/>
          </ac:picMkLst>
        </pc:picChg>
      </pc:sldChg>
      <pc:sldChg chg="addSp delSp modSp delCm">
        <pc:chgData name="Sophie Yelland" userId="S::s.yelland@nutrition.org.uk::0fa1eb64-e4b1-4877-9975-4f19287db0cb" providerId="AD" clId="Web-{5E26F0C5-D396-F5DF-CCA3-23DA4245B37B}" dt="2021-11-02T17:06:02.602" v="74"/>
        <pc:sldMkLst>
          <pc:docMk/>
          <pc:sldMk cId="3550826357" sldId="345"/>
        </pc:sldMkLst>
        <pc:picChg chg="add mod">
          <ac:chgData name="Sophie Yelland" userId="S::s.yelland@nutrition.org.uk::0fa1eb64-e4b1-4877-9975-4f19287db0cb" providerId="AD" clId="Web-{5E26F0C5-D396-F5DF-CCA3-23DA4245B37B}" dt="2021-11-02T16:55:11.350" v="22" actId="1076"/>
          <ac:picMkLst>
            <pc:docMk/>
            <pc:sldMk cId="3550826357" sldId="345"/>
            <ac:picMk id="2" creationId="{FBBBF715-29E7-4BF5-B9B7-795AFB61C185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5:04.647" v="18" actId="1076"/>
          <ac:picMkLst>
            <pc:docMk/>
            <pc:sldMk cId="3550826357" sldId="345"/>
            <ac:picMk id="3" creationId="{84A0B673-2047-4975-922F-0C9F8C9532C8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5:05.913" v="19"/>
          <ac:picMkLst>
            <pc:docMk/>
            <pc:sldMk cId="3550826357" sldId="345"/>
            <ac:picMk id="3074" creationId="{B3768BE3-A354-4C3D-8EAC-EF9800AD856D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5:02.256" v="17"/>
          <ac:picMkLst>
            <pc:docMk/>
            <pc:sldMk cId="3550826357" sldId="345"/>
            <ac:picMk id="3076" creationId="{F4D34811-8869-4F59-A76F-C62DD53D3478}"/>
          </ac:picMkLst>
        </pc:picChg>
      </pc:sldChg>
      <pc:sldChg chg="addSp delSp modSp delCm">
        <pc:chgData name="Sophie Yelland" userId="S::s.yelland@nutrition.org.uk::0fa1eb64-e4b1-4877-9975-4f19287db0cb" providerId="AD" clId="Web-{5E26F0C5-D396-F5DF-CCA3-23DA4245B37B}" dt="2021-11-02T17:06:08.634" v="76"/>
        <pc:sldMkLst>
          <pc:docMk/>
          <pc:sldMk cId="3270476776" sldId="346"/>
        </pc:sldMkLst>
        <pc:picChg chg="add mod">
          <ac:chgData name="Sophie Yelland" userId="S::s.yelland@nutrition.org.uk::0fa1eb64-e4b1-4877-9975-4f19287db0cb" providerId="AD" clId="Web-{5E26F0C5-D396-F5DF-CCA3-23DA4245B37B}" dt="2021-11-02T16:55:56.914" v="29" actId="14100"/>
          <ac:picMkLst>
            <pc:docMk/>
            <pc:sldMk cId="3270476776" sldId="346"/>
            <ac:picMk id="2" creationId="{FE6BD74D-FD29-46EE-8053-40B6ABBDA88A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6:01.899" v="32" actId="14100"/>
          <ac:picMkLst>
            <pc:docMk/>
            <pc:sldMk cId="3270476776" sldId="346"/>
            <ac:picMk id="3" creationId="{DB907180-7293-452E-B948-D5080C77833E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5:54.133" v="27"/>
          <ac:picMkLst>
            <pc:docMk/>
            <pc:sldMk cId="3270476776" sldId="346"/>
            <ac:picMk id="4098" creationId="{E410AA1E-2515-42A0-84CA-5588BECEC099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5:51.961" v="25"/>
          <ac:picMkLst>
            <pc:docMk/>
            <pc:sldMk cId="3270476776" sldId="346"/>
            <ac:picMk id="7170" creationId="{679E4ED0-FD35-4512-A836-D5C9DB5B233B}"/>
          </ac:picMkLst>
        </pc:picChg>
      </pc:sldChg>
      <pc:sldChg chg="addSp delSp modSp delCm">
        <pc:chgData name="Sophie Yelland" userId="S::s.yelland@nutrition.org.uk::0fa1eb64-e4b1-4877-9975-4f19287db0cb" providerId="AD" clId="Web-{5E26F0C5-D396-F5DF-CCA3-23DA4245B37B}" dt="2021-11-02T17:06:15.306" v="78"/>
        <pc:sldMkLst>
          <pc:docMk/>
          <pc:sldMk cId="1891904713" sldId="347"/>
        </pc:sldMkLst>
        <pc:picChg chg="add mod">
          <ac:chgData name="Sophie Yelland" userId="S::s.yelland@nutrition.org.uk::0fa1eb64-e4b1-4877-9975-4f19287db0cb" providerId="AD" clId="Web-{5E26F0C5-D396-F5DF-CCA3-23DA4245B37B}" dt="2021-11-02T16:56:55.088" v="40" actId="1076"/>
          <ac:picMkLst>
            <pc:docMk/>
            <pc:sldMk cId="1891904713" sldId="347"/>
            <ac:picMk id="2" creationId="{B6DA1F95-59C7-443A-8C06-ECF2EC72C629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6:59.806" v="43" actId="1076"/>
          <ac:picMkLst>
            <pc:docMk/>
            <pc:sldMk cId="1891904713" sldId="347"/>
            <ac:picMk id="3" creationId="{312430C5-9B3B-4149-952E-AF0BC87A002E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6:50.462" v="37"/>
          <ac:picMkLst>
            <pc:docMk/>
            <pc:sldMk cId="1891904713" sldId="347"/>
            <ac:picMk id="5122" creationId="{F615C1C9-982B-4FC9-8A26-F0D8EB30EE70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6:48.681" v="35"/>
          <ac:picMkLst>
            <pc:docMk/>
            <pc:sldMk cId="1891904713" sldId="347"/>
            <ac:picMk id="5124" creationId="{4B37B334-F944-4B1A-BE0B-FBA5A4F7B55B}"/>
          </ac:picMkLst>
        </pc:picChg>
      </pc:sldChg>
      <pc:sldChg chg="addSp delSp modSp delCm">
        <pc:chgData name="Sophie Yelland" userId="S::s.yelland@nutrition.org.uk::0fa1eb64-e4b1-4877-9975-4f19287db0cb" providerId="AD" clId="Web-{5E26F0C5-D396-F5DF-CCA3-23DA4245B37B}" dt="2021-11-02T17:06:22.540" v="79"/>
        <pc:sldMkLst>
          <pc:docMk/>
          <pc:sldMk cId="2881784314" sldId="348"/>
        </pc:sldMkLst>
        <pc:picChg chg="add mod">
          <ac:chgData name="Sophie Yelland" userId="S::s.yelland@nutrition.org.uk::0fa1eb64-e4b1-4877-9975-4f19287db0cb" providerId="AD" clId="Web-{5E26F0C5-D396-F5DF-CCA3-23DA4245B37B}" dt="2021-11-02T16:59:18.357" v="59" actId="1076"/>
          <ac:picMkLst>
            <pc:docMk/>
            <pc:sldMk cId="2881784314" sldId="348"/>
            <ac:picMk id="2" creationId="{E03D7979-451B-4970-BED1-EB25DB11AC9C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6:59:07.294" v="55" actId="1076"/>
          <ac:picMkLst>
            <pc:docMk/>
            <pc:sldMk cId="2881784314" sldId="348"/>
            <ac:picMk id="3" creationId="{AA9595B1-4650-4BAA-B432-77EB1BDC76B9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8:58.325" v="48"/>
          <ac:picMkLst>
            <pc:docMk/>
            <pc:sldMk cId="2881784314" sldId="348"/>
            <ac:picMk id="4" creationId="{707289C3-9EB9-404B-9E9F-799435CCAB13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8:53.919" v="46"/>
          <ac:picMkLst>
            <pc:docMk/>
            <pc:sldMk cId="2881784314" sldId="348"/>
            <ac:picMk id="2052" creationId="{61BB8F75-4AE6-45A4-B7AE-C038B7EBC478}"/>
          </ac:picMkLst>
        </pc:picChg>
      </pc:sldChg>
      <pc:sldChg chg="addSp delSp modSp delCm">
        <pc:chgData name="Sophie Yelland" userId="S::s.yelland@nutrition.org.uk::0fa1eb64-e4b1-4877-9975-4f19287db0cb" providerId="AD" clId="Web-{5E26F0C5-D396-F5DF-CCA3-23DA4245B37B}" dt="2021-11-02T17:06:29.150" v="81"/>
        <pc:sldMkLst>
          <pc:docMk/>
          <pc:sldMk cId="698936100" sldId="349"/>
        </pc:sldMkLst>
        <pc:picChg chg="add mod">
          <ac:chgData name="Sophie Yelland" userId="S::s.yelland@nutrition.org.uk::0fa1eb64-e4b1-4877-9975-4f19287db0cb" providerId="AD" clId="Web-{5E26F0C5-D396-F5DF-CCA3-23DA4245B37B}" dt="2021-11-02T17:00:09.249" v="68" actId="1076"/>
          <ac:picMkLst>
            <pc:docMk/>
            <pc:sldMk cId="698936100" sldId="349"/>
            <ac:picMk id="2" creationId="{08D58257-0C95-4C13-8EFC-55B69A7639AC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6:59:59.124" v="62"/>
          <ac:picMkLst>
            <pc:docMk/>
            <pc:sldMk cId="698936100" sldId="349"/>
            <ac:picMk id="3" creationId="{1F230BC2-BB01-4422-9198-1B714D2963B5}"/>
          </ac:picMkLst>
        </pc:picChg>
        <pc:picChg chg="del">
          <ac:chgData name="Sophie Yelland" userId="S::s.yelland@nutrition.org.uk::0fa1eb64-e4b1-4877-9975-4f19287db0cb" providerId="AD" clId="Web-{5E26F0C5-D396-F5DF-CCA3-23DA4245B37B}" dt="2021-11-02T17:00:04.390" v="65"/>
          <ac:picMkLst>
            <pc:docMk/>
            <pc:sldMk cId="698936100" sldId="349"/>
            <ac:picMk id="4" creationId="{22D1D147-1B2A-4CB0-85FA-7CE11545E181}"/>
          </ac:picMkLst>
        </pc:picChg>
        <pc:picChg chg="add mod">
          <ac:chgData name="Sophie Yelland" userId="S::s.yelland@nutrition.org.uk::0fa1eb64-e4b1-4877-9975-4f19287db0cb" providerId="AD" clId="Web-{5E26F0C5-D396-F5DF-CCA3-23DA4245B37B}" dt="2021-11-02T17:00:12.437" v="70" actId="1076"/>
          <ac:picMkLst>
            <pc:docMk/>
            <pc:sldMk cId="698936100" sldId="349"/>
            <ac:picMk id="7" creationId="{D2E36A0A-9C90-4F04-AFEE-CB62C98474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4761-B716-4516-80D0-0F2D03F9370F}" type="datetimeFigureOut">
              <a:rPr lang="en-GB" smtClean="0"/>
              <a:t>04/11/2021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520C4-D34D-47CA-9A1A-8BEC1B4F5A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76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7633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451" y="3531477"/>
            <a:ext cx="9801773" cy="733096"/>
          </a:xfrm>
        </p:spPr>
        <p:txBody>
          <a:bodyPr/>
          <a:lstStyle/>
          <a:p>
            <a:r>
              <a:rPr lang="en-US"/>
              <a:t>Being active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AA4153-FA10-4466-9E47-E8E3E08B3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5B1FE1E5-C053-4213-8EE1-C99BE9C62D4C}"/>
              </a:ext>
            </a:extLst>
          </p:cNvPr>
          <p:cNvSpPr/>
          <p:nvPr/>
        </p:nvSpPr>
        <p:spPr>
          <a:xfrm>
            <a:off x="2268178" y="5971783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Boxing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3929C707-DEBB-4900-A7D6-95AEDCA0AD25}"/>
              </a:ext>
            </a:extLst>
          </p:cNvPr>
          <p:cNvSpPr/>
          <p:nvPr/>
        </p:nvSpPr>
        <p:spPr>
          <a:xfrm>
            <a:off x="8065213" y="5866544"/>
            <a:ext cx="3493213" cy="658030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exercise machines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BBBF715-29E7-4BF5-B9B7-795AFB61C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55" y="2011180"/>
            <a:ext cx="5748067" cy="3238206"/>
          </a:xfrm>
          <a:prstGeom prst="rect">
            <a:avLst/>
          </a:prstGeom>
        </p:spPr>
      </p:pic>
      <p:pic>
        <p:nvPicPr>
          <p:cNvPr id="3" name="Picture 6" descr="A picture containing person, floor, indoor, transport&#10;&#10;Description automatically generated">
            <a:extLst>
              <a:ext uri="{FF2B5EF4-FFF2-40B4-BE49-F238E27FC236}">
                <a16:creationId xmlns:a16="http://schemas.microsoft.com/office/drawing/2014/main" id="{84A0B673-2047-4975-922F-0C9F8C953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136" y="1714641"/>
            <a:ext cx="2743200" cy="38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CA9ED-9C62-4D63-9571-D50214413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F4C73009-64A1-45D8-A47B-CD03218444B8}"/>
              </a:ext>
            </a:extLst>
          </p:cNvPr>
          <p:cNvSpPr/>
          <p:nvPr/>
        </p:nvSpPr>
        <p:spPr>
          <a:xfrm>
            <a:off x="4366518" y="6007086"/>
            <a:ext cx="3482938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Supported movement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FE6BD74D-FD29-46EE-8053-40B6ABBDA8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82092"/>
            <a:ext cx="4655388" cy="3112042"/>
          </a:xfrm>
          <a:prstGeom prst="rect">
            <a:avLst/>
          </a:prstGeom>
        </p:spPr>
      </p:pic>
      <p:pic>
        <p:nvPicPr>
          <p:cNvPr id="3" name="Picture 3" descr="A picture containing person, indoor, sitting, little&#10;&#10;Description automatically generated">
            <a:extLst>
              <a:ext uri="{FF2B5EF4-FFF2-40B4-BE49-F238E27FC236}">
                <a16:creationId xmlns:a16="http://schemas.microsoft.com/office/drawing/2014/main" id="{DB907180-7293-452E-B948-D5080C77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85" y="2182092"/>
            <a:ext cx="4669766" cy="3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2F3C69-87C7-4B16-BE3A-EBD78B97F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56175660-715D-4B30-93FA-9DCAC1C6A5E4}"/>
              </a:ext>
            </a:extLst>
          </p:cNvPr>
          <p:cNvSpPr/>
          <p:nvPr/>
        </p:nvSpPr>
        <p:spPr>
          <a:xfrm>
            <a:off x="1353777" y="5930686"/>
            <a:ext cx="3197674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Squeezing balls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56C71315-446B-450D-8365-E8D49F5620D4}"/>
              </a:ext>
            </a:extLst>
          </p:cNvPr>
          <p:cNvSpPr/>
          <p:nvPr/>
        </p:nvSpPr>
        <p:spPr>
          <a:xfrm>
            <a:off x="8021705" y="5914511"/>
            <a:ext cx="2632595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Yoga and Pilates 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B6DA1F95-59C7-443A-8C06-ECF2EC72C6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77" y="2512771"/>
            <a:ext cx="4238445" cy="2824495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12430C5-9B3B-4149-952E-AF0BC87A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928" y="2512771"/>
            <a:ext cx="4310332" cy="28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7566D730-EA16-496D-9B08-1938019CD664}"/>
              </a:ext>
            </a:extLst>
          </p:cNvPr>
          <p:cNvSpPr/>
          <p:nvPr/>
        </p:nvSpPr>
        <p:spPr>
          <a:xfrm>
            <a:off x="5401796" y="5891603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Football 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3D7979-451B-4970-BED1-EB25DB11AC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098" y="2368996"/>
            <a:ext cx="4051539" cy="269509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A9595B1-4650-4BAA-B432-77EB1BDC76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287" y="2374852"/>
            <a:ext cx="3332671" cy="268339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55CC77F-836E-4129-ABD4-29DDFE802C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42" y="2368997"/>
            <a:ext cx="4051539" cy="26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ED0FE-E4EF-4EC9-9FDB-F62AC0820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82689F2F-0F3C-4A9C-84D2-E54B2CAFF36F}"/>
              </a:ext>
            </a:extLst>
          </p:cNvPr>
          <p:cNvSpPr/>
          <p:nvPr/>
        </p:nvSpPr>
        <p:spPr>
          <a:xfrm>
            <a:off x="4956497" y="5828290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Basketball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 descr="A picture containing person, bicycle, indoor&#10;&#10;Description automatically generated">
            <a:extLst>
              <a:ext uri="{FF2B5EF4-FFF2-40B4-BE49-F238E27FC236}">
                <a16:creationId xmlns:a16="http://schemas.microsoft.com/office/drawing/2014/main" id="{08D58257-0C95-4C13-8EFC-55B69A763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15" y="2311488"/>
            <a:ext cx="4511615" cy="3011401"/>
          </a:xfrm>
          <a:prstGeom prst="rect">
            <a:avLst/>
          </a:prstGeom>
        </p:spPr>
      </p:pic>
      <p:pic>
        <p:nvPicPr>
          <p:cNvPr id="7" name="Picture 7" descr="A picture containing person, holding, athletic game, sport&#10;&#10;Description automatically generated">
            <a:extLst>
              <a:ext uri="{FF2B5EF4-FFF2-40B4-BE49-F238E27FC236}">
                <a16:creationId xmlns:a16="http://schemas.microsoft.com/office/drawing/2014/main" id="{D2E36A0A-9C90-4F04-AFEE-CB62C9847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50" y="2229928"/>
            <a:ext cx="3145766" cy="31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0A07C1-FE50-4E07-B739-13D942382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54C15F10-2E26-4730-A1E4-C557E102AD6E}"/>
              </a:ext>
            </a:extLst>
          </p:cNvPr>
          <p:cNvSpPr/>
          <p:nvPr/>
        </p:nvSpPr>
        <p:spPr>
          <a:xfrm>
            <a:off x="1027379" y="5700854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Climbing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01D40459-7D1D-450C-997F-0371E31EF346}"/>
              </a:ext>
            </a:extLst>
          </p:cNvPr>
          <p:cNvSpPr/>
          <p:nvPr/>
        </p:nvSpPr>
        <p:spPr>
          <a:xfrm>
            <a:off x="4845256" y="5692218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Boccia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4E6A7E0-15B9-4B6C-AA2A-E6E710AC479E}"/>
              </a:ext>
            </a:extLst>
          </p:cNvPr>
          <p:cNvSpPr/>
          <p:nvPr/>
        </p:nvSpPr>
        <p:spPr>
          <a:xfrm>
            <a:off x="9049121" y="5663881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Goalball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picture containing ground, outdoor, cement, ball&#10;&#10;Description automatically generated">
            <a:extLst>
              <a:ext uri="{FF2B5EF4-FFF2-40B4-BE49-F238E27FC236}">
                <a16:creationId xmlns:a16="http://schemas.microsoft.com/office/drawing/2014/main" id="{16A11B3B-77F9-4D9C-BA71-F0055071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721" y="2699677"/>
            <a:ext cx="3605841" cy="2378797"/>
          </a:xfrm>
          <a:prstGeom prst="rect">
            <a:avLst/>
          </a:prstGeom>
        </p:spPr>
      </p:pic>
      <p:pic>
        <p:nvPicPr>
          <p:cNvPr id="4" name="Picture 8" descr="A person climbing a rock wall&#10;&#10;Description automatically generated">
            <a:extLst>
              <a:ext uri="{FF2B5EF4-FFF2-40B4-BE49-F238E27FC236}">
                <a16:creationId xmlns:a16="http://schemas.microsoft.com/office/drawing/2014/main" id="{7005AE27-CD13-4223-AA9E-88DE42DA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7" y="2699677"/>
            <a:ext cx="3591464" cy="237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B929A-EABA-4A75-92DE-9447DF18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02" y="2699677"/>
            <a:ext cx="3605841" cy="23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Being active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09C4E24-25EF-4E2F-8C39-79A07BA5B21E}"/>
              </a:ext>
            </a:extLst>
          </p:cNvPr>
          <p:cNvSpPr txBox="1"/>
          <p:nvPr/>
        </p:nvSpPr>
        <p:spPr>
          <a:xfrm>
            <a:off x="393116" y="59995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2F35CA-8CA9-4C87-A213-F96C9D706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87621831-310D-440A-80FE-6F4AF1B932FF}"/>
              </a:ext>
            </a:extLst>
          </p:cNvPr>
          <p:cNvSpPr/>
          <p:nvPr/>
        </p:nvSpPr>
        <p:spPr>
          <a:xfrm>
            <a:off x="2365781" y="5867697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Playing 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51107C40-5CCD-4244-BA44-933154D7A703}"/>
              </a:ext>
            </a:extLst>
          </p:cNvPr>
          <p:cNvSpPr/>
          <p:nvPr/>
        </p:nvSpPr>
        <p:spPr>
          <a:xfrm>
            <a:off x="8164684" y="5867697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Walking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jungle gym, climbing frame, track and field&#10;&#10;Description automatically generated">
            <a:extLst>
              <a:ext uri="{FF2B5EF4-FFF2-40B4-BE49-F238E27FC236}">
                <a16:creationId xmlns:a16="http://schemas.microsoft.com/office/drawing/2014/main" id="{3DF7DB75-BD2B-4727-9F7D-1DEFF5B22D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815" y="2685859"/>
            <a:ext cx="3838939" cy="2794747"/>
          </a:xfrm>
          <a:prstGeom prst="rect">
            <a:avLst/>
          </a:prstGeom>
        </p:spPr>
      </p:pic>
      <p:pic>
        <p:nvPicPr>
          <p:cNvPr id="5" name="Picture 4" descr="A person walking a dog&#10;&#10;Description automatically generated with medium confidence">
            <a:extLst>
              <a:ext uri="{FF2B5EF4-FFF2-40B4-BE49-F238E27FC236}">
                <a16:creationId xmlns:a16="http://schemas.microsoft.com/office/drawing/2014/main" id="{8AA0104C-69EF-4A2C-8449-1EB886545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097" y="2157588"/>
            <a:ext cx="2380180" cy="35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012D7A-5B7C-4D9C-97AF-669F17F83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1ABEF1AE-4EF2-4377-8153-467AC981CE66}"/>
              </a:ext>
            </a:extLst>
          </p:cNvPr>
          <p:cNvSpPr/>
          <p:nvPr/>
        </p:nvSpPr>
        <p:spPr>
          <a:xfrm>
            <a:off x="2341574" y="5881134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Running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37928071-405B-41AC-952F-6F9BB7C81D8A}"/>
              </a:ext>
            </a:extLst>
          </p:cNvPr>
          <p:cNvSpPr/>
          <p:nvPr/>
        </p:nvSpPr>
        <p:spPr>
          <a:xfrm>
            <a:off x="8073077" y="5842673"/>
            <a:ext cx="2776433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Walking up stairs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ky, sport, net&#10;&#10;Description automatically generated">
            <a:extLst>
              <a:ext uri="{FF2B5EF4-FFF2-40B4-BE49-F238E27FC236}">
                <a16:creationId xmlns:a16="http://schemas.microsoft.com/office/drawing/2014/main" id="{C724D30C-92F4-41B5-AF8A-120C5F9DB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858" y="2168274"/>
            <a:ext cx="4739422" cy="3161193"/>
          </a:xfrm>
          <a:prstGeom prst="rect">
            <a:avLst/>
          </a:prstGeom>
        </p:spPr>
      </p:pic>
      <p:pic>
        <p:nvPicPr>
          <p:cNvPr id="9" name="Picture 8" descr="A picture containing grass, outdoor, ground, person&#10;&#10;Description automatically generated">
            <a:extLst>
              <a:ext uri="{FF2B5EF4-FFF2-40B4-BE49-F238E27FC236}">
                <a16:creationId xmlns:a16="http://schemas.microsoft.com/office/drawing/2014/main" id="{75A016B6-187D-4D2F-8293-7D1CFF03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397" y="2163534"/>
            <a:ext cx="4739421" cy="31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A843BF-2AE8-4E91-B1DD-E377D6EB6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5FAEB840-C2D6-4FD7-B976-6B7371C65C5B}"/>
              </a:ext>
            </a:extLst>
          </p:cNvPr>
          <p:cNvSpPr/>
          <p:nvPr/>
        </p:nvSpPr>
        <p:spPr>
          <a:xfrm>
            <a:off x="2174782" y="5698269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Cleaning 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FBEEBB84-6875-400A-A82B-55E73C3E158C}"/>
              </a:ext>
            </a:extLst>
          </p:cNvPr>
          <p:cNvSpPr/>
          <p:nvPr/>
        </p:nvSpPr>
        <p:spPr>
          <a:xfrm>
            <a:off x="8155270" y="5620034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Gardening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erson vacuuming a room&#10;&#10;Description automatically generated with low confidence">
            <a:extLst>
              <a:ext uri="{FF2B5EF4-FFF2-40B4-BE49-F238E27FC236}">
                <a16:creationId xmlns:a16="http://schemas.microsoft.com/office/drawing/2014/main" id="{F6187CCC-2025-488E-951B-5F62985DFE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396" y="2065516"/>
            <a:ext cx="4816437" cy="3212563"/>
          </a:xfrm>
          <a:prstGeom prst="rect">
            <a:avLst/>
          </a:prstGeom>
        </p:spPr>
      </p:pic>
      <p:pic>
        <p:nvPicPr>
          <p:cNvPr id="9" name="Picture 8" descr="A person and person looking at flowers&#10;&#10;Description automatically generated with low confidence">
            <a:extLst>
              <a:ext uri="{FF2B5EF4-FFF2-40B4-BE49-F238E27FC236}">
                <a16:creationId xmlns:a16="http://schemas.microsoft.com/office/drawing/2014/main" id="{F40D1901-75C1-42A7-BF60-E9564B6E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604" y="2065517"/>
            <a:ext cx="4748206" cy="31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2663-7294-4D97-A258-F3C44DB41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7ECA07B4-EBB6-45D2-820D-D97F47718F2C}"/>
              </a:ext>
            </a:extLst>
          </p:cNvPr>
          <p:cNvSpPr/>
          <p:nvPr/>
        </p:nvSpPr>
        <p:spPr>
          <a:xfrm>
            <a:off x="2127593" y="5692218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Swimming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5BEC3123-FB26-4A46-BB4D-B1DFFF735C1C}"/>
              </a:ext>
            </a:extLst>
          </p:cNvPr>
          <p:cNvSpPr/>
          <p:nvPr/>
        </p:nvSpPr>
        <p:spPr>
          <a:xfrm>
            <a:off x="7785401" y="5698269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Trampolining 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swimming in a pool&#10;&#10;Description automatically generated">
            <a:extLst>
              <a:ext uri="{FF2B5EF4-FFF2-40B4-BE49-F238E27FC236}">
                <a16:creationId xmlns:a16="http://schemas.microsoft.com/office/drawing/2014/main" id="{842E9D87-D5FC-4BDB-8B3B-690BE9E8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48" y="2297079"/>
            <a:ext cx="4541944" cy="3024935"/>
          </a:xfrm>
          <a:prstGeom prst="rect">
            <a:avLst/>
          </a:prstGeom>
        </p:spPr>
      </p:pic>
      <p:pic>
        <p:nvPicPr>
          <p:cNvPr id="8" name="Picture 7" descr="A group of people jumping on a trampoline&#10;&#10;Description automatically generated">
            <a:extLst>
              <a:ext uri="{FF2B5EF4-FFF2-40B4-BE49-F238E27FC236}">
                <a16:creationId xmlns:a16="http://schemas.microsoft.com/office/drawing/2014/main" id="{492B23E9-ADAC-43F9-BC24-680C0854F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10" y="2297079"/>
            <a:ext cx="4541942" cy="30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C21FB6-7DFD-49F7-8878-E6A04ED0F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CC5633F1-B8CD-4E69-B2F9-B89B5FE4BBBC}"/>
              </a:ext>
            </a:extLst>
          </p:cNvPr>
          <p:cNvSpPr/>
          <p:nvPr/>
        </p:nvSpPr>
        <p:spPr>
          <a:xfrm>
            <a:off x="2209055" y="5977546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Martial arts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84F2D746-7D1A-4D31-8008-E944F9743753}"/>
              </a:ext>
            </a:extLst>
          </p:cNvPr>
          <p:cNvSpPr/>
          <p:nvPr/>
        </p:nvSpPr>
        <p:spPr>
          <a:xfrm>
            <a:off x="8432672" y="5860781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in white karate uniforms&#10;&#10;Description automatically generated with medium confidence">
            <a:extLst>
              <a:ext uri="{FF2B5EF4-FFF2-40B4-BE49-F238E27FC236}">
                <a16:creationId xmlns:a16="http://schemas.microsoft.com/office/drawing/2014/main" id="{9994071C-8A15-4FD0-B7DF-C53568073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45" y="2434975"/>
            <a:ext cx="4807439" cy="3211370"/>
          </a:xfrm>
          <a:prstGeom prst="rect">
            <a:avLst/>
          </a:prstGeom>
        </p:spPr>
      </p:pic>
      <p:pic>
        <p:nvPicPr>
          <p:cNvPr id="8" name="Picture 7" descr="A picture containing bicycle, floor, indoor, person&#10;&#10;Description automatically generated">
            <a:extLst>
              <a:ext uri="{FF2B5EF4-FFF2-40B4-BE49-F238E27FC236}">
                <a16:creationId xmlns:a16="http://schemas.microsoft.com/office/drawing/2014/main" id="{274D8199-8F28-4EE2-A689-4B2266DE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28" y="2434975"/>
            <a:ext cx="4807439" cy="32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33E5DA-3BDF-421C-8B41-171568926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74F4491B-968D-426C-971E-2187484152FE}"/>
              </a:ext>
            </a:extLst>
          </p:cNvPr>
          <p:cNvSpPr/>
          <p:nvPr/>
        </p:nvSpPr>
        <p:spPr>
          <a:xfrm>
            <a:off x="1831932" y="5707003"/>
            <a:ext cx="2606503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boarding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9E7767AC-9C70-44E5-B726-28C0EE8699A3}"/>
              </a:ext>
            </a:extLst>
          </p:cNvPr>
          <p:cNvSpPr/>
          <p:nvPr/>
        </p:nvSpPr>
        <p:spPr>
          <a:xfrm>
            <a:off x="8305986" y="5692218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 riding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outdoor, horse, grass, tree&#10;&#10;Description automatically generated">
            <a:extLst>
              <a:ext uri="{FF2B5EF4-FFF2-40B4-BE49-F238E27FC236}">
                <a16:creationId xmlns:a16="http://schemas.microsoft.com/office/drawing/2014/main" id="{D419BEF2-B025-4C77-9C9C-6301B44D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551" y="2034702"/>
            <a:ext cx="4377877" cy="2924422"/>
          </a:xfrm>
          <a:prstGeom prst="rect">
            <a:avLst/>
          </a:prstGeom>
        </p:spPr>
      </p:pic>
      <p:pic>
        <p:nvPicPr>
          <p:cNvPr id="10" name="Picture 9" descr="A child on a surfboard&#10;&#10;Description automatically generated with low confidence">
            <a:extLst>
              <a:ext uri="{FF2B5EF4-FFF2-40B4-BE49-F238E27FC236}">
                <a16:creationId xmlns:a16="http://schemas.microsoft.com/office/drawing/2014/main" id="{3AA868A8-A398-40EE-A6C0-CD565B000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81" y="2034702"/>
            <a:ext cx="4314341" cy="28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E95816F-2255-4EB6-931A-DFC90B69C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3BE101EB-62FF-4DC1-9BCF-A190D516868D}"/>
              </a:ext>
            </a:extLst>
          </p:cNvPr>
          <p:cNvSpPr/>
          <p:nvPr/>
        </p:nvSpPr>
        <p:spPr>
          <a:xfrm>
            <a:off x="4723701" y="5737826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Dancing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and a couple of boys in wheelchairs in a gym&#10;&#10;Description automatically generated with low confidence">
            <a:extLst>
              <a:ext uri="{FF2B5EF4-FFF2-40B4-BE49-F238E27FC236}">
                <a16:creationId xmlns:a16="http://schemas.microsoft.com/office/drawing/2014/main" id="{D1C4E731-2AF1-49BB-82CD-E4D9FA808F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64" y="2123513"/>
            <a:ext cx="3913721" cy="3013566"/>
          </a:xfrm>
          <a:prstGeom prst="rect">
            <a:avLst/>
          </a:prstGeom>
        </p:spPr>
      </p:pic>
      <p:pic>
        <p:nvPicPr>
          <p:cNvPr id="8" name="Picture 7" descr="A person in a wheelchair doing a handstand on a stage&#10;&#10;Description automatically generated with low confidence">
            <a:extLst>
              <a:ext uri="{FF2B5EF4-FFF2-40B4-BE49-F238E27FC236}">
                <a16:creationId xmlns:a16="http://schemas.microsoft.com/office/drawing/2014/main" id="{3C760310-EEC0-48A6-8FA6-9CFB74E140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41" y="2123513"/>
            <a:ext cx="4511326" cy="3013566"/>
          </a:xfrm>
          <a:prstGeom prst="rect">
            <a:avLst/>
          </a:prstGeom>
        </p:spPr>
      </p:pic>
      <p:pic>
        <p:nvPicPr>
          <p:cNvPr id="10" name="Picture 9" descr="A picture containing outdoor, bicycle&#10;&#10;Description automatically generated">
            <a:extLst>
              <a:ext uri="{FF2B5EF4-FFF2-40B4-BE49-F238E27FC236}">
                <a16:creationId xmlns:a16="http://schemas.microsoft.com/office/drawing/2014/main" id="{47104471-CC33-48C5-8F43-B3F5251D23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05" y="1898878"/>
            <a:ext cx="2584467" cy="35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9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5F64D1-95BA-49BD-91E0-13D5F8054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336" y="1165782"/>
            <a:ext cx="9144000" cy="733096"/>
          </a:xfrm>
        </p:spPr>
        <p:txBody>
          <a:bodyPr/>
          <a:lstStyle/>
          <a:p>
            <a:r>
              <a:rPr lang="en-GB" sz="3400">
                <a:solidFill>
                  <a:srgbClr val="158B44"/>
                </a:solidFill>
              </a:rPr>
              <a:t>Different ways to be active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56EF58D9-360D-4F9E-9363-B6DD9FD5BF6A}"/>
              </a:ext>
            </a:extLst>
          </p:cNvPr>
          <p:cNvSpPr/>
          <p:nvPr/>
        </p:nvSpPr>
        <p:spPr>
          <a:xfrm>
            <a:off x="4736402" y="6185713"/>
            <a:ext cx="2279006" cy="558554"/>
          </a:xfrm>
          <a:prstGeom prst="roundRect">
            <a:avLst/>
          </a:prstGeom>
          <a:solidFill>
            <a:srgbClr val="158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Cycling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63F423-1A05-4952-887C-945D4E53D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77" y="1899421"/>
            <a:ext cx="2743200" cy="40943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FE49E9D-1E9C-4E03-85BC-AF4473838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739" y="1893292"/>
            <a:ext cx="2743200" cy="41065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84ACDAC-D586-4986-AE14-31BFBBF435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248" y="1899671"/>
            <a:ext cx="3059503" cy="195144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5E537C2-A15F-4D79-B8BD-420D2C2A1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626" y="3950506"/>
            <a:ext cx="3059501" cy="20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3" ma:contentTypeDescription="Create a new document." ma:contentTypeScope="" ma:versionID="5029caf337f57718e1c0dfef63cd682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fe479430d16b5c2b356496b4bcff2c34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8CC61F-756F-4B59-AC01-091708D9E715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578680-EADC-462A-B4AD-2BEF6A1D0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1E97B9-2D0B-4C3A-8DF6-C3B749E75BA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Office Theme</vt:lpstr>
      <vt:lpstr>Custom Design</vt:lpstr>
      <vt:lpstr>1_Custom Design</vt:lpstr>
      <vt:lpstr>3_Custom Design</vt:lpstr>
      <vt:lpstr>Being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Different ways to be active</vt:lpstr>
      <vt:lpstr>PowerPoint Presentation</vt:lpstr>
      <vt:lpstr>Different ways to be active</vt:lpstr>
      <vt:lpstr>Different ways to be active</vt:lpstr>
      <vt:lpstr>Being active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1</cp:revision>
  <dcterms:created xsi:type="dcterms:W3CDTF">2018-10-10T09:22:08Z</dcterms:created>
  <dcterms:modified xsi:type="dcterms:W3CDTF">2021-11-04T10:43:30Z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