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 id="2147483650" r:id="rId5"/>
    <p:sldMasterId id="2147483652" r:id="rId6"/>
    <p:sldMasterId id="2147483656" r:id="rId7"/>
  </p:sldMasterIdLst>
  <p:sldIdLst>
    <p:sldId id="256" r:id="rId8"/>
    <p:sldId id="291" r:id="rId9"/>
    <p:sldId id="259" r:id="rId10"/>
    <p:sldId id="289" r:id="rId11"/>
    <p:sldId id="263" r:id="rId12"/>
    <p:sldId id="264" r:id="rId13"/>
    <p:sldId id="276" r:id="rId14"/>
    <p:sldId id="288" r:id="rId15"/>
    <p:sldId id="265" r:id="rId16"/>
    <p:sldId id="295" r:id="rId17"/>
    <p:sldId id="296" r:id="rId18"/>
    <p:sldId id="297" r:id="rId19"/>
    <p:sldId id="268" r:id="rId20"/>
    <p:sldId id="262" r:id="rId21"/>
    <p:sldId id="298" r:id="rId22"/>
    <p:sldId id="294" r:id="rId23"/>
    <p:sldId id="293" r:id="rId24"/>
    <p:sldId id="273" r:id="rId25"/>
    <p:sldId id="271" r:id="rId26"/>
    <p:sldId id="292" r:id="rId27"/>
    <p:sldId id="274" r:id="rId28"/>
    <p:sldId id="275" r:id="rId29"/>
    <p:sldId id="277" r:id="rId30"/>
    <p:sldId id="278" r:id="rId31"/>
    <p:sldId id="279" r:id="rId32"/>
    <p:sldId id="280" r:id="rId33"/>
    <p:sldId id="281" r:id="rId34"/>
    <p:sldId id="282" r:id="rId35"/>
    <p:sldId id="283" r:id="rId36"/>
    <p:sldId id="284" r:id="rId37"/>
    <p:sldId id="285" r:id="rId38"/>
    <p:sldId id="286" r:id="rId39"/>
    <p:sldId id="287" r:id="rId40"/>
    <p:sldId id="26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7"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3F"/>
    <a:srgbClr val="F9D4B6"/>
    <a:srgbClr val="EDAD80"/>
    <a:srgbClr val="FCE3C2"/>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D7512-37DB-42E2-BA95-183C55BA172E}" v="291" dt="2021-11-04T15:06:31.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06CD7512-37DB-42E2-BA95-183C55BA172E}"/>
    <pc:docChg chg="undo custSel addSld delSld modSld sldOrd">
      <pc:chgData name="Frances Meek" userId="f3af35cc-3229-46e1-af36-3525661cfbd3" providerId="ADAL" clId="{06CD7512-37DB-42E2-BA95-183C55BA172E}" dt="2021-11-04T15:06:31.794" v="1255"/>
      <pc:docMkLst>
        <pc:docMk/>
      </pc:docMkLst>
      <pc:sldChg chg="modSp mod">
        <pc:chgData name="Frances Meek" userId="f3af35cc-3229-46e1-af36-3525661cfbd3" providerId="ADAL" clId="{06CD7512-37DB-42E2-BA95-183C55BA172E}" dt="2021-10-25T17:18:10.116" v="1236" actId="1076"/>
        <pc:sldMkLst>
          <pc:docMk/>
          <pc:sldMk cId="1955166399" sldId="256"/>
        </pc:sldMkLst>
        <pc:spChg chg="mod">
          <ac:chgData name="Frances Meek" userId="f3af35cc-3229-46e1-af36-3525661cfbd3" providerId="ADAL" clId="{06CD7512-37DB-42E2-BA95-183C55BA172E}" dt="2021-10-25T17:18:10.116" v="1236" actId="1076"/>
          <ac:spMkLst>
            <pc:docMk/>
            <pc:sldMk cId="1955166399" sldId="256"/>
            <ac:spMk id="3" creationId="{00000000-0000-0000-0000-000000000000}"/>
          </ac:spMkLst>
        </pc:spChg>
      </pc:sldChg>
      <pc:sldChg chg="addSp modSp">
        <pc:chgData name="Frances Meek" userId="f3af35cc-3229-46e1-af36-3525661cfbd3" providerId="ADAL" clId="{06CD7512-37DB-42E2-BA95-183C55BA172E}" dt="2021-11-04T15:06:31.794" v="1255"/>
        <pc:sldMkLst>
          <pc:docMk/>
          <pc:sldMk cId="2302005153" sldId="261"/>
        </pc:sldMkLst>
        <pc:spChg chg="add mod">
          <ac:chgData name="Frances Meek" userId="f3af35cc-3229-46e1-af36-3525661cfbd3" providerId="ADAL" clId="{06CD7512-37DB-42E2-BA95-183C55BA172E}" dt="2021-11-04T15:06:31.794" v="1255"/>
          <ac:spMkLst>
            <pc:docMk/>
            <pc:sldMk cId="2302005153" sldId="261"/>
            <ac:spMk id="4" creationId="{D91FD357-3607-4107-992A-44EB9AC51530}"/>
          </ac:spMkLst>
        </pc:spChg>
      </pc:sldChg>
      <pc:sldChg chg="addSp delSp modSp">
        <pc:chgData name="Frances Meek" userId="f3af35cc-3229-46e1-af36-3525661cfbd3" providerId="ADAL" clId="{06CD7512-37DB-42E2-BA95-183C55BA172E}" dt="2021-10-25T12:00:41.328" v="815" actId="1076"/>
        <pc:sldMkLst>
          <pc:docMk/>
          <pc:sldMk cId="3948291363" sldId="265"/>
        </pc:sldMkLst>
        <pc:picChg chg="del mod">
          <ac:chgData name="Frances Meek" userId="f3af35cc-3229-46e1-af36-3525661cfbd3" providerId="ADAL" clId="{06CD7512-37DB-42E2-BA95-183C55BA172E}" dt="2021-10-25T11:14:45.028" v="245" actId="478"/>
          <ac:picMkLst>
            <pc:docMk/>
            <pc:sldMk cId="3948291363" sldId="265"/>
            <ac:picMk id="4" creationId="{00000000-0000-0000-0000-000000000000}"/>
          </ac:picMkLst>
        </pc:picChg>
        <pc:picChg chg="del mod">
          <ac:chgData name="Frances Meek" userId="f3af35cc-3229-46e1-af36-3525661cfbd3" providerId="ADAL" clId="{06CD7512-37DB-42E2-BA95-183C55BA172E}" dt="2021-10-25T11:16:40.067" v="260" actId="478"/>
          <ac:picMkLst>
            <pc:docMk/>
            <pc:sldMk cId="3948291363" sldId="265"/>
            <ac:picMk id="5" creationId="{00000000-0000-0000-0000-000000000000}"/>
          </ac:picMkLst>
        </pc:picChg>
        <pc:picChg chg="add mod">
          <ac:chgData name="Frances Meek" userId="f3af35cc-3229-46e1-af36-3525661cfbd3" providerId="ADAL" clId="{06CD7512-37DB-42E2-BA95-183C55BA172E}" dt="2021-10-25T12:00:40.246" v="814" actId="1076"/>
          <ac:picMkLst>
            <pc:docMk/>
            <pc:sldMk cId="3948291363" sldId="265"/>
            <ac:picMk id="1026" creationId="{F2353666-1E32-42A1-A46C-F119E0F4A4FD}"/>
          </ac:picMkLst>
        </pc:picChg>
        <pc:picChg chg="add mod">
          <ac:chgData name="Frances Meek" userId="f3af35cc-3229-46e1-af36-3525661cfbd3" providerId="ADAL" clId="{06CD7512-37DB-42E2-BA95-183C55BA172E}" dt="2021-10-25T12:00:38.773" v="813" actId="1076"/>
          <ac:picMkLst>
            <pc:docMk/>
            <pc:sldMk cId="3948291363" sldId="265"/>
            <ac:picMk id="1028" creationId="{7DB388D3-352B-4BF8-9491-5051AEAAC07F}"/>
          </ac:picMkLst>
        </pc:picChg>
        <pc:picChg chg="add del mod">
          <ac:chgData name="Frances Meek" userId="f3af35cc-3229-46e1-af36-3525661cfbd3" providerId="ADAL" clId="{06CD7512-37DB-42E2-BA95-183C55BA172E}" dt="2021-10-25T12:00:24.357" v="806" actId="478"/>
          <ac:picMkLst>
            <pc:docMk/>
            <pc:sldMk cId="3948291363" sldId="265"/>
            <ac:picMk id="1030" creationId="{4663D365-D44C-4D59-A35D-FE44244BF4D8}"/>
          </ac:picMkLst>
        </pc:picChg>
        <pc:picChg chg="add mod">
          <ac:chgData name="Frances Meek" userId="f3af35cc-3229-46e1-af36-3525661cfbd3" providerId="ADAL" clId="{06CD7512-37DB-42E2-BA95-183C55BA172E}" dt="2021-10-25T12:00:41.328" v="815" actId="1076"/>
          <ac:picMkLst>
            <pc:docMk/>
            <pc:sldMk cId="3948291363" sldId="265"/>
            <ac:picMk id="1032" creationId="{051257AE-A937-4FC6-9AC4-5BA0C7AE6144}"/>
          </ac:picMkLst>
        </pc:picChg>
        <pc:picChg chg="del mod">
          <ac:chgData name="Frances Meek" userId="f3af35cc-3229-46e1-af36-3525661cfbd3" providerId="ADAL" clId="{06CD7512-37DB-42E2-BA95-183C55BA172E}" dt="2021-10-25T11:17:46.520" v="266" actId="478"/>
          <ac:picMkLst>
            <pc:docMk/>
            <pc:sldMk cId="3948291363" sldId="265"/>
            <ac:picMk id="2050" creationId="{00000000-0000-0000-0000-000000000000}"/>
          </ac:picMkLst>
        </pc:picChg>
        <pc:picChg chg="del mod">
          <ac:chgData name="Frances Meek" userId="f3af35cc-3229-46e1-af36-3525661cfbd3" providerId="ADAL" clId="{06CD7512-37DB-42E2-BA95-183C55BA172E}" dt="2021-10-25T11:15:59.226" v="253" actId="478"/>
          <ac:picMkLst>
            <pc:docMk/>
            <pc:sldMk cId="3948291363" sldId="265"/>
            <ac:picMk id="3074" creationId="{00000000-0000-0000-0000-000000000000}"/>
          </ac:picMkLst>
        </pc:picChg>
        <pc:picChg chg="del mod">
          <ac:chgData name="Frances Meek" userId="f3af35cc-3229-46e1-af36-3525661cfbd3" providerId="ADAL" clId="{06CD7512-37DB-42E2-BA95-183C55BA172E}" dt="2021-10-25T11:17:47.198" v="267" actId="478"/>
          <ac:picMkLst>
            <pc:docMk/>
            <pc:sldMk cId="3948291363" sldId="265"/>
            <ac:picMk id="3076" creationId="{00000000-0000-0000-0000-000000000000}"/>
          </ac:picMkLst>
        </pc:picChg>
      </pc:sldChg>
      <pc:sldChg chg="del">
        <pc:chgData name="Frances Meek" userId="f3af35cc-3229-46e1-af36-3525661cfbd3" providerId="ADAL" clId="{06CD7512-37DB-42E2-BA95-183C55BA172E}" dt="2021-10-25T12:07:02.350" v="839" actId="47"/>
        <pc:sldMkLst>
          <pc:docMk/>
          <pc:sldMk cId="1308699359" sldId="267"/>
        </pc:sldMkLst>
      </pc:sldChg>
      <pc:sldChg chg="addSp delSp modSp mod addCm modCm">
        <pc:chgData name="Frances Meek" userId="f3af35cc-3229-46e1-af36-3525661cfbd3" providerId="ADAL" clId="{06CD7512-37DB-42E2-BA95-183C55BA172E}" dt="2021-10-25T12:26:25.904" v="1099" actId="313"/>
        <pc:sldMkLst>
          <pc:docMk/>
          <pc:sldMk cId="2370295786" sldId="268"/>
        </pc:sldMkLst>
        <pc:spChg chg="add mod">
          <ac:chgData name="Frances Meek" userId="f3af35cc-3229-46e1-af36-3525661cfbd3" providerId="ADAL" clId="{06CD7512-37DB-42E2-BA95-183C55BA172E}" dt="2021-10-25T12:10:24.870" v="877" actId="1076"/>
          <ac:spMkLst>
            <pc:docMk/>
            <pc:sldMk cId="2370295786" sldId="268"/>
            <ac:spMk id="4" creationId="{0CB475B9-342D-4FBD-A8A3-8367660F8A7C}"/>
          </ac:spMkLst>
        </pc:spChg>
        <pc:spChg chg="add mod">
          <ac:chgData name="Frances Meek" userId="f3af35cc-3229-46e1-af36-3525661cfbd3" providerId="ADAL" clId="{06CD7512-37DB-42E2-BA95-183C55BA172E}" dt="2021-10-25T12:13:22.306" v="916" actId="14100"/>
          <ac:spMkLst>
            <pc:docMk/>
            <pc:sldMk cId="2370295786" sldId="268"/>
            <ac:spMk id="5" creationId="{6DC6D95C-8B27-4A9B-8872-104F44B88BDC}"/>
          </ac:spMkLst>
        </pc:spChg>
        <pc:spChg chg="add mod">
          <ac:chgData name="Frances Meek" userId="f3af35cc-3229-46e1-af36-3525661cfbd3" providerId="ADAL" clId="{06CD7512-37DB-42E2-BA95-183C55BA172E}" dt="2021-10-25T12:22:21.226" v="1046" actId="255"/>
          <ac:spMkLst>
            <pc:docMk/>
            <pc:sldMk cId="2370295786" sldId="268"/>
            <ac:spMk id="6" creationId="{C4D8A28E-BA57-4010-93CD-D60908FA76FD}"/>
          </ac:spMkLst>
        </pc:spChg>
        <pc:spChg chg="add mod">
          <ac:chgData name="Frances Meek" userId="f3af35cc-3229-46e1-af36-3525661cfbd3" providerId="ADAL" clId="{06CD7512-37DB-42E2-BA95-183C55BA172E}" dt="2021-10-25T12:18:52.669" v="992" actId="255"/>
          <ac:spMkLst>
            <pc:docMk/>
            <pc:sldMk cId="2370295786" sldId="268"/>
            <ac:spMk id="7" creationId="{9490F7C6-8447-4F0C-A939-A607BD77E617}"/>
          </ac:spMkLst>
        </pc:spChg>
        <pc:spChg chg="add mod">
          <ac:chgData name="Frances Meek" userId="f3af35cc-3229-46e1-af36-3525661cfbd3" providerId="ADAL" clId="{06CD7512-37DB-42E2-BA95-183C55BA172E}" dt="2021-10-25T12:25:55.982" v="1076" actId="1076"/>
          <ac:spMkLst>
            <pc:docMk/>
            <pc:sldMk cId="2370295786" sldId="268"/>
            <ac:spMk id="8" creationId="{25010C7F-A2C6-4A39-84D4-CD5BF4A39FEA}"/>
          </ac:spMkLst>
        </pc:spChg>
        <pc:spChg chg="add mod">
          <ac:chgData name="Frances Meek" userId="f3af35cc-3229-46e1-af36-3525661cfbd3" providerId="ADAL" clId="{06CD7512-37DB-42E2-BA95-183C55BA172E}" dt="2021-10-25T12:22:11.173" v="1044" actId="20577"/>
          <ac:spMkLst>
            <pc:docMk/>
            <pc:sldMk cId="2370295786" sldId="268"/>
            <ac:spMk id="18" creationId="{91C0EBE9-D404-4E9B-87D3-0B8E007B0FFB}"/>
          </ac:spMkLst>
        </pc:spChg>
        <pc:spChg chg="add mod">
          <ac:chgData name="Frances Meek" userId="f3af35cc-3229-46e1-af36-3525661cfbd3" providerId="ADAL" clId="{06CD7512-37DB-42E2-BA95-183C55BA172E}" dt="2021-10-25T12:26:25.904" v="1099" actId="313"/>
          <ac:spMkLst>
            <pc:docMk/>
            <pc:sldMk cId="2370295786" sldId="268"/>
            <ac:spMk id="19" creationId="{E9EA63BC-18E2-4A1C-9CA0-F106F1EDFAA1}"/>
          </ac:spMkLst>
        </pc:spChg>
        <pc:spChg chg="add mod">
          <ac:chgData name="Frances Meek" userId="f3af35cc-3229-46e1-af36-3525661cfbd3" providerId="ADAL" clId="{06CD7512-37DB-42E2-BA95-183C55BA172E}" dt="2021-10-25T12:26:12.557" v="1098" actId="20577"/>
          <ac:spMkLst>
            <pc:docMk/>
            <pc:sldMk cId="2370295786" sldId="268"/>
            <ac:spMk id="21" creationId="{E62413D8-6605-4C02-9B1A-BD37412D1487}"/>
          </ac:spMkLst>
        </pc:spChg>
        <pc:picChg chg="mod">
          <ac:chgData name="Frances Meek" userId="f3af35cc-3229-46e1-af36-3525661cfbd3" providerId="ADAL" clId="{06CD7512-37DB-42E2-BA95-183C55BA172E}" dt="2021-10-25T12:24:00.127" v="1047" actId="1076"/>
          <ac:picMkLst>
            <pc:docMk/>
            <pc:sldMk cId="2370295786" sldId="268"/>
            <ac:picMk id="1026" creationId="{00000000-0000-0000-0000-000000000000}"/>
          </ac:picMkLst>
        </pc:picChg>
        <pc:picChg chg="del">
          <ac:chgData name="Frances Meek" userId="f3af35cc-3229-46e1-af36-3525661cfbd3" providerId="ADAL" clId="{06CD7512-37DB-42E2-BA95-183C55BA172E}" dt="2021-10-25T12:12:18.927" v="878" actId="478"/>
          <ac:picMkLst>
            <pc:docMk/>
            <pc:sldMk cId="2370295786" sldId="268"/>
            <ac:picMk id="1028" creationId="{00000000-0000-0000-0000-000000000000}"/>
          </ac:picMkLst>
        </pc:picChg>
        <pc:picChg chg="del mod">
          <ac:chgData name="Frances Meek" userId="f3af35cc-3229-46e1-af36-3525661cfbd3" providerId="ADAL" clId="{06CD7512-37DB-42E2-BA95-183C55BA172E}" dt="2021-10-25T12:19:34.173" v="997" actId="478"/>
          <ac:picMkLst>
            <pc:docMk/>
            <pc:sldMk cId="2370295786" sldId="268"/>
            <ac:picMk id="1030" creationId="{00000000-0000-0000-0000-000000000000}"/>
          </ac:picMkLst>
        </pc:picChg>
        <pc:picChg chg="mod">
          <ac:chgData name="Frances Meek" userId="f3af35cc-3229-46e1-af36-3525661cfbd3" providerId="ADAL" clId="{06CD7512-37DB-42E2-BA95-183C55BA172E}" dt="2021-10-25T12:19:35.830" v="998" actId="1076"/>
          <ac:picMkLst>
            <pc:docMk/>
            <pc:sldMk cId="2370295786" sldId="268"/>
            <ac:picMk id="1032" creationId="{00000000-0000-0000-0000-000000000000}"/>
          </ac:picMkLst>
        </pc:picChg>
        <pc:picChg chg="add mod">
          <ac:chgData name="Frances Meek" userId="f3af35cc-3229-46e1-af36-3525661cfbd3" providerId="ADAL" clId="{06CD7512-37DB-42E2-BA95-183C55BA172E}" dt="2021-10-25T12:08:39.649" v="846" actId="14100"/>
          <ac:picMkLst>
            <pc:docMk/>
            <pc:sldMk cId="2370295786" sldId="268"/>
            <ac:picMk id="5122" creationId="{EFF5CE8F-0AC2-47FE-AC8D-B9EEF512CF9F}"/>
          </ac:picMkLst>
        </pc:picChg>
        <pc:picChg chg="add mod">
          <ac:chgData name="Frances Meek" userId="f3af35cc-3229-46e1-af36-3525661cfbd3" providerId="ADAL" clId="{06CD7512-37DB-42E2-BA95-183C55BA172E}" dt="2021-10-25T12:12:25.694" v="882" actId="1076"/>
          <ac:picMkLst>
            <pc:docMk/>
            <pc:sldMk cId="2370295786" sldId="268"/>
            <ac:picMk id="5124" creationId="{EA26DD56-A482-42BD-9D9C-0809CFF5025D}"/>
          </ac:picMkLst>
        </pc:picChg>
        <pc:picChg chg="add mod">
          <ac:chgData name="Frances Meek" userId="f3af35cc-3229-46e1-af36-3525661cfbd3" providerId="ADAL" clId="{06CD7512-37DB-42E2-BA95-183C55BA172E}" dt="2021-10-25T12:16:36.184" v="955" actId="1076"/>
          <ac:picMkLst>
            <pc:docMk/>
            <pc:sldMk cId="2370295786" sldId="268"/>
            <ac:picMk id="5126" creationId="{C340EA89-8D53-4128-82C6-D975F09884D5}"/>
          </ac:picMkLst>
        </pc:picChg>
        <pc:picChg chg="add mod">
          <ac:chgData name="Frances Meek" userId="f3af35cc-3229-46e1-af36-3525661cfbd3" providerId="ADAL" clId="{06CD7512-37DB-42E2-BA95-183C55BA172E}" dt="2021-10-25T12:18:02.436" v="959" actId="1076"/>
          <ac:picMkLst>
            <pc:docMk/>
            <pc:sldMk cId="2370295786" sldId="268"/>
            <ac:picMk id="5128" creationId="{3354D470-A8CB-442B-A48C-5315D5A2E98A}"/>
          </ac:picMkLst>
        </pc:picChg>
        <pc:picChg chg="add mod">
          <ac:chgData name="Frances Meek" userId="f3af35cc-3229-46e1-af36-3525661cfbd3" providerId="ADAL" clId="{06CD7512-37DB-42E2-BA95-183C55BA172E}" dt="2021-10-25T12:21:28.514" v="1020" actId="1076"/>
          <ac:picMkLst>
            <pc:docMk/>
            <pc:sldMk cId="2370295786" sldId="268"/>
            <ac:picMk id="5130" creationId="{390DF047-D97E-44D4-9787-B316EDFF5C32}"/>
          </ac:picMkLst>
        </pc:picChg>
        <pc:picChg chg="add mod">
          <ac:chgData name="Frances Meek" userId="f3af35cc-3229-46e1-af36-3525661cfbd3" providerId="ADAL" clId="{06CD7512-37DB-42E2-BA95-183C55BA172E}" dt="2021-10-25T12:26:04.524" v="1080" actId="1076"/>
          <ac:picMkLst>
            <pc:docMk/>
            <pc:sldMk cId="2370295786" sldId="268"/>
            <ac:picMk id="5132" creationId="{B0C1082C-C923-454D-90D4-07A270908934}"/>
          </ac:picMkLst>
        </pc:picChg>
      </pc:sldChg>
      <pc:sldChg chg="del">
        <pc:chgData name="Frances Meek" userId="f3af35cc-3229-46e1-af36-3525661cfbd3" providerId="ADAL" clId="{06CD7512-37DB-42E2-BA95-183C55BA172E}" dt="2021-10-25T12:07:05.141" v="840" actId="47"/>
        <pc:sldMkLst>
          <pc:docMk/>
          <pc:sldMk cId="647594878" sldId="269"/>
        </pc:sldMkLst>
      </pc:sldChg>
      <pc:sldChg chg="del">
        <pc:chgData name="Frances Meek" userId="f3af35cc-3229-46e1-af36-3525661cfbd3" providerId="ADAL" clId="{06CD7512-37DB-42E2-BA95-183C55BA172E}" dt="2021-10-26T11:36:16.435" v="1237" actId="47"/>
        <pc:sldMkLst>
          <pc:docMk/>
          <pc:sldMk cId="1294948771" sldId="270"/>
        </pc:sldMkLst>
      </pc:sldChg>
      <pc:sldChg chg="modSp mod">
        <pc:chgData name="Frances Meek" userId="f3af35cc-3229-46e1-af36-3525661cfbd3" providerId="ADAL" clId="{06CD7512-37DB-42E2-BA95-183C55BA172E}" dt="2021-10-25T12:39:48.967" v="1104" actId="255"/>
        <pc:sldMkLst>
          <pc:docMk/>
          <pc:sldMk cId="3993973292" sldId="274"/>
        </pc:sldMkLst>
        <pc:spChg chg="mod">
          <ac:chgData name="Frances Meek" userId="f3af35cc-3229-46e1-af36-3525661cfbd3" providerId="ADAL" clId="{06CD7512-37DB-42E2-BA95-183C55BA172E}" dt="2021-10-25T12:39:48.967" v="1104" actId="255"/>
          <ac:spMkLst>
            <pc:docMk/>
            <pc:sldMk cId="3993973292" sldId="274"/>
            <ac:spMk id="3" creationId="{00000000-0000-0000-0000-000000000000}"/>
          </ac:spMkLst>
        </pc:spChg>
      </pc:sldChg>
      <pc:sldChg chg="addSp modSp mod">
        <pc:chgData name="Frances Meek" userId="f3af35cc-3229-46e1-af36-3525661cfbd3" providerId="ADAL" clId="{06CD7512-37DB-42E2-BA95-183C55BA172E}" dt="2021-10-06T08:09:28.472" v="226" actId="1076"/>
        <pc:sldMkLst>
          <pc:docMk/>
          <pc:sldMk cId="1882274187" sldId="276"/>
        </pc:sldMkLst>
        <pc:spChg chg="mod">
          <ac:chgData name="Frances Meek" userId="f3af35cc-3229-46e1-af36-3525661cfbd3" providerId="ADAL" clId="{06CD7512-37DB-42E2-BA95-183C55BA172E}" dt="2021-10-06T08:07:10.290" v="193" actId="20577"/>
          <ac:spMkLst>
            <pc:docMk/>
            <pc:sldMk cId="1882274187" sldId="276"/>
            <ac:spMk id="2" creationId="{00000000-0000-0000-0000-000000000000}"/>
          </ac:spMkLst>
        </pc:spChg>
        <pc:spChg chg="mod">
          <ac:chgData name="Frances Meek" userId="f3af35cc-3229-46e1-af36-3525661cfbd3" providerId="ADAL" clId="{06CD7512-37DB-42E2-BA95-183C55BA172E}" dt="2021-10-06T08:06:48.808" v="163" actId="20577"/>
          <ac:spMkLst>
            <pc:docMk/>
            <pc:sldMk cId="1882274187" sldId="276"/>
            <ac:spMk id="3" creationId="{00000000-0000-0000-0000-000000000000}"/>
          </ac:spMkLst>
        </pc:spChg>
        <pc:spChg chg="add mod">
          <ac:chgData name="Frances Meek" userId="f3af35cc-3229-46e1-af36-3525661cfbd3" providerId="ADAL" clId="{06CD7512-37DB-42E2-BA95-183C55BA172E}" dt="2021-10-06T08:09:28.472" v="226" actId="1076"/>
          <ac:spMkLst>
            <pc:docMk/>
            <pc:sldMk cId="1882274187" sldId="276"/>
            <ac:spMk id="5" creationId="{06A195F5-7E27-4E12-A61C-EA0768BCD61B}"/>
          </ac:spMkLst>
        </pc:spChg>
        <pc:picChg chg="add mod">
          <ac:chgData name="Frances Meek" userId="f3af35cc-3229-46e1-af36-3525661cfbd3" providerId="ADAL" clId="{06CD7512-37DB-42E2-BA95-183C55BA172E}" dt="2021-10-06T08:06:55.757" v="166" actId="1076"/>
          <ac:picMkLst>
            <pc:docMk/>
            <pc:sldMk cId="1882274187" sldId="276"/>
            <ac:picMk id="4" creationId="{011B1634-DFAA-488F-8007-177734144F08}"/>
          </ac:picMkLst>
        </pc:picChg>
      </pc:sldChg>
      <pc:sldChg chg="modSp mod">
        <pc:chgData name="Frances Meek" userId="f3af35cc-3229-46e1-af36-3525661cfbd3" providerId="ADAL" clId="{06CD7512-37DB-42E2-BA95-183C55BA172E}" dt="2021-10-25T12:47:07.205" v="1161" actId="20577"/>
        <pc:sldMkLst>
          <pc:docMk/>
          <pc:sldMk cId="3137792006" sldId="277"/>
        </pc:sldMkLst>
        <pc:spChg chg="mod">
          <ac:chgData name="Frances Meek" userId="f3af35cc-3229-46e1-af36-3525661cfbd3" providerId="ADAL" clId="{06CD7512-37DB-42E2-BA95-183C55BA172E}" dt="2021-10-25T12:47:07.205" v="1161" actId="20577"/>
          <ac:spMkLst>
            <pc:docMk/>
            <pc:sldMk cId="3137792006" sldId="277"/>
            <ac:spMk id="3" creationId="{00000000-0000-0000-0000-000000000000}"/>
          </ac:spMkLst>
        </pc:spChg>
      </pc:sldChg>
      <pc:sldChg chg="delSp modSp mod">
        <pc:chgData name="Frances Meek" userId="f3af35cc-3229-46e1-af36-3525661cfbd3" providerId="ADAL" clId="{06CD7512-37DB-42E2-BA95-183C55BA172E}" dt="2021-10-25T12:48:35.102" v="1170" actId="20577"/>
        <pc:sldMkLst>
          <pc:docMk/>
          <pc:sldMk cId="839044897" sldId="284"/>
        </pc:sldMkLst>
        <pc:spChg chg="mod">
          <ac:chgData name="Frances Meek" userId="f3af35cc-3229-46e1-af36-3525661cfbd3" providerId="ADAL" clId="{06CD7512-37DB-42E2-BA95-183C55BA172E}" dt="2021-10-25T12:48:35.102" v="1170" actId="20577"/>
          <ac:spMkLst>
            <pc:docMk/>
            <pc:sldMk cId="839044897" sldId="284"/>
            <ac:spMk id="3" creationId="{00000000-0000-0000-0000-000000000000}"/>
          </ac:spMkLst>
        </pc:spChg>
        <pc:spChg chg="del">
          <ac:chgData name="Frances Meek" userId="f3af35cc-3229-46e1-af36-3525661cfbd3" providerId="ADAL" clId="{06CD7512-37DB-42E2-BA95-183C55BA172E}" dt="2021-10-25T12:48:30.114" v="1162" actId="478"/>
          <ac:spMkLst>
            <pc:docMk/>
            <pc:sldMk cId="839044897" sldId="284"/>
            <ac:spMk id="4" creationId="{6020ADBB-95ED-470F-A8E5-8F2BBE6B5E09}"/>
          </ac:spMkLst>
        </pc:spChg>
      </pc:sldChg>
      <pc:sldChg chg="addSp delSp modSp mod addCm delCm modCm">
        <pc:chgData name="Frances Meek" userId="f3af35cc-3229-46e1-af36-3525661cfbd3" providerId="ADAL" clId="{06CD7512-37DB-42E2-BA95-183C55BA172E}" dt="2021-11-04T15:05:40.060" v="1254" actId="1592"/>
        <pc:sldMkLst>
          <pc:docMk/>
          <pc:sldMk cId="3177850696" sldId="287"/>
        </pc:sldMkLst>
        <pc:spChg chg="del">
          <ac:chgData name="Frances Meek" userId="f3af35cc-3229-46e1-af36-3525661cfbd3" providerId="ADAL" clId="{06CD7512-37DB-42E2-BA95-183C55BA172E}" dt="2021-10-25T13:06:25.659" v="1171" actId="478"/>
          <ac:spMkLst>
            <pc:docMk/>
            <pc:sldMk cId="3177850696" sldId="287"/>
            <ac:spMk id="4" creationId="{00000000-0000-0000-0000-000000000000}"/>
          </ac:spMkLst>
        </pc:spChg>
        <pc:spChg chg="add mod">
          <ac:chgData name="Frances Meek" userId="f3af35cc-3229-46e1-af36-3525661cfbd3" providerId="ADAL" clId="{06CD7512-37DB-42E2-BA95-183C55BA172E}" dt="2021-10-25T13:07:00.500" v="1205" actId="14100"/>
          <ac:spMkLst>
            <pc:docMk/>
            <pc:sldMk cId="3177850696" sldId="287"/>
            <ac:spMk id="7" creationId="{32907137-10E0-4A4F-B7BF-1052109BAD90}"/>
          </ac:spMkLst>
        </pc:spChg>
        <pc:picChg chg="add mod">
          <ac:chgData name="Frances Meek" userId="f3af35cc-3229-46e1-af36-3525661cfbd3" providerId="ADAL" clId="{06CD7512-37DB-42E2-BA95-183C55BA172E}" dt="2021-10-25T16:25:20.332" v="1226" actId="1076"/>
          <ac:picMkLst>
            <pc:docMk/>
            <pc:sldMk cId="3177850696" sldId="287"/>
            <ac:picMk id="5" creationId="{B5ED2348-7D0D-4804-858E-BCE11A19310D}"/>
          </ac:picMkLst>
        </pc:picChg>
        <pc:picChg chg="add del mod">
          <ac:chgData name="Frances Meek" userId="f3af35cc-3229-46e1-af36-3525661cfbd3" providerId="ADAL" clId="{06CD7512-37DB-42E2-BA95-183C55BA172E}" dt="2021-10-25T16:24:50.886" v="1213" actId="478"/>
          <ac:picMkLst>
            <pc:docMk/>
            <pc:sldMk cId="3177850696" sldId="287"/>
            <ac:picMk id="6" creationId="{6451B2FE-09AE-46AD-8E76-537E00D12DF8}"/>
          </ac:picMkLst>
        </pc:picChg>
      </pc:sldChg>
      <pc:sldChg chg="addSp delSp modSp mod ord">
        <pc:chgData name="Frances Meek" userId="f3af35cc-3229-46e1-af36-3525661cfbd3" providerId="ADAL" clId="{06CD7512-37DB-42E2-BA95-183C55BA172E}" dt="2021-10-26T11:41:14.735" v="1252" actId="20577"/>
        <pc:sldMkLst>
          <pc:docMk/>
          <pc:sldMk cId="2148913290" sldId="291"/>
        </pc:sldMkLst>
        <pc:spChg chg="del">
          <ac:chgData name="Frances Meek" userId="f3af35cc-3229-46e1-af36-3525661cfbd3" providerId="ADAL" clId="{06CD7512-37DB-42E2-BA95-183C55BA172E}" dt="2021-10-25T11:10:35.313" v="227" actId="478"/>
          <ac:spMkLst>
            <pc:docMk/>
            <pc:sldMk cId="2148913290" sldId="291"/>
            <ac:spMk id="2" creationId="{00000000-0000-0000-0000-000000000000}"/>
          </ac:spMkLst>
        </pc:spChg>
        <pc:spChg chg="add mod">
          <ac:chgData name="Frances Meek" userId="f3af35cc-3229-46e1-af36-3525661cfbd3" providerId="ADAL" clId="{06CD7512-37DB-42E2-BA95-183C55BA172E}" dt="2021-10-26T11:41:14.735" v="1252" actId="20577"/>
          <ac:spMkLst>
            <pc:docMk/>
            <pc:sldMk cId="2148913290" sldId="291"/>
            <ac:spMk id="5" creationId="{D088FB05-B24B-421D-82FC-28944CFED3A6}"/>
          </ac:spMkLst>
        </pc:spChg>
        <pc:spChg chg="add del mod">
          <ac:chgData name="Frances Meek" userId="f3af35cc-3229-46e1-af36-3525661cfbd3" providerId="ADAL" clId="{06CD7512-37DB-42E2-BA95-183C55BA172E}" dt="2021-10-25T11:10:41.503" v="228" actId="478"/>
          <ac:spMkLst>
            <pc:docMk/>
            <pc:sldMk cId="2148913290" sldId="291"/>
            <ac:spMk id="6" creationId="{839D067A-1409-4A3C-A13D-90AABA37F422}"/>
          </ac:spMkLst>
        </pc:spChg>
      </pc:sldChg>
      <pc:sldChg chg="addSp delSp modSp mod">
        <pc:chgData name="Frances Meek" userId="f3af35cc-3229-46e1-af36-3525661cfbd3" providerId="ADAL" clId="{06CD7512-37DB-42E2-BA95-183C55BA172E}" dt="2021-11-02T18:39:39.310" v="1253" actId="6549"/>
        <pc:sldMkLst>
          <pc:docMk/>
          <pc:sldMk cId="2327701866" sldId="293"/>
        </pc:sldMkLst>
        <pc:spChg chg="add del mod">
          <ac:chgData name="Frances Meek" userId="f3af35cc-3229-46e1-af36-3525661cfbd3" providerId="ADAL" clId="{06CD7512-37DB-42E2-BA95-183C55BA172E}" dt="2021-11-02T18:39:39.310" v="1253" actId="6549"/>
          <ac:spMkLst>
            <pc:docMk/>
            <pc:sldMk cId="2327701866" sldId="293"/>
            <ac:spMk id="2" creationId="{00000000-0000-0000-0000-000000000000}"/>
          </ac:spMkLst>
        </pc:spChg>
        <pc:spChg chg="add del mod">
          <ac:chgData name="Frances Meek" userId="f3af35cc-3229-46e1-af36-3525661cfbd3" providerId="ADAL" clId="{06CD7512-37DB-42E2-BA95-183C55BA172E}" dt="2021-10-25T12:28:49.477" v="1103" actId="478"/>
          <ac:spMkLst>
            <pc:docMk/>
            <pc:sldMk cId="2327701866" sldId="293"/>
            <ac:spMk id="6" creationId="{8B43F7CF-0BF6-43AF-B39C-C340CE94CCAE}"/>
          </ac:spMkLst>
        </pc:spChg>
      </pc:sldChg>
      <pc:sldChg chg="addSp delSp modSp add mod">
        <pc:chgData name="Frances Meek" userId="f3af35cc-3229-46e1-af36-3525661cfbd3" providerId="ADAL" clId="{06CD7512-37DB-42E2-BA95-183C55BA172E}" dt="2021-10-25T11:50:12.126" v="713"/>
        <pc:sldMkLst>
          <pc:docMk/>
          <pc:sldMk cId="120698542" sldId="295"/>
        </pc:sldMkLst>
        <pc:spChg chg="add mod">
          <ac:chgData name="Frances Meek" userId="f3af35cc-3229-46e1-af36-3525661cfbd3" providerId="ADAL" clId="{06CD7512-37DB-42E2-BA95-183C55BA172E}" dt="2021-10-25T11:29:37.936" v="377" actId="255"/>
          <ac:spMkLst>
            <pc:docMk/>
            <pc:sldMk cId="120698542" sldId="295"/>
            <ac:spMk id="5" creationId="{4D05B6EF-7A6B-45A3-BD0C-BC9804E8BE84}"/>
          </ac:spMkLst>
        </pc:spChg>
        <pc:spChg chg="add mod">
          <ac:chgData name="Frances Meek" userId="f3af35cc-3229-46e1-af36-3525661cfbd3" providerId="ADAL" clId="{06CD7512-37DB-42E2-BA95-183C55BA172E}" dt="2021-10-25T11:29:42.791" v="379" actId="1076"/>
          <ac:spMkLst>
            <pc:docMk/>
            <pc:sldMk cId="120698542" sldId="295"/>
            <ac:spMk id="6" creationId="{0DA810B8-A8FF-4344-B75D-9D4A9DBFA537}"/>
          </ac:spMkLst>
        </pc:spChg>
        <pc:spChg chg="add mod">
          <ac:chgData name="Frances Meek" userId="f3af35cc-3229-46e1-af36-3525661cfbd3" providerId="ADAL" clId="{06CD7512-37DB-42E2-BA95-183C55BA172E}" dt="2021-10-25T11:50:12.126" v="713"/>
          <ac:spMkLst>
            <pc:docMk/>
            <pc:sldMk cId="120698542" sldId="295"/>
            <ac:spMk id="7" creationId="{5E2A9829-DE81-4CFE-A55F-C428B88D88ED}"/>
          </ac:spMkLst>
        </pc:spChg>
        <pc:spChg chg="add mod">
          <ac:chgData name="Frances Meek" userId="f3af35cc-3229-46e1-af36-3525661cfbd3" providerId="ADAL" clId="{06CD7512-37DB-42E2-BA95-183C55BA172E}" dt="2021-10-25T11:49:55.963" v="712" actId="20577"/>
          <ac:spMkLst>
            <pc:docMk/>
            <pc:sldMk cId="120698542" sldId="295"/>
            <ac:spMk id="18" creationId="{7F763DF5-803F-406C-AC8C-2298E3D2FDF1}"/>
          </ac:spMkLst>
        </pc:spChg>
        <pc:picChg chg="add mod">
          <ac:chgData name="Frances Meek" userId="f3af35cc-3229-46e1-af36-3525661cfbd3" providerId="ADAL" clId="{06CD7512-37DB-42E2-BA95-183C55BA172E}" dt="2021-10-25T11:24:54.585" v="305" actId="1076"/>
          <ac:picMkLst>
            <pc:docMk/>
            <pc:sldMk cId="120698542" sldId="295"/>
            <ac:picMk id="3" creationId="{F61FCABF-A4AB-415F-950C-7DE831AEFE42}"/>
          </ac:picMkLst>
        </pc:picChg>
        <pc:picChg chg="add mod">
          <ac:chgData name="Frances Meek" userId="f3af35cc-3229-46e1-af36-3525661cfbd3" providerId="ADAL" clId="{06CD7512-37DB-42E2-BA95-183C55BA172E}" dt="2021-10-25T11:49:22.911" v="681" actId="1076"/>
          <ac:picMkLst>
            <pc:docMk/>
            <pc:sldMk cId="120698542" sldId="295"/>
            <ac:picMk id="4" creationId="{47A09D1A-421F-4A99-81E6-38A9FD07F5F5}"/>
          </ac:picMkLst>
        </pc:picChg>
        <pc:picChg chg="add mod">
          <ac:chgData name="Frances Meek" userId="f3af35cc-3229-46e1-af36-3525661cfbd3" providerId="ADAL" clId="{06CD7512-37DB-42E2-BA95-183C55BA172E}" dt="2021-10-25T11:23:35.550" v="302" actId="1076"/>
          <ac:picMkLst>
            <pc:docMk/>
            <pc:sldMk cId="120698542" sldId="295"/>
            <ac:picMk id="2050" creationId="{79F13E69-F4CA-43FD-B5BB-570E14E3FE18}"/>
          </ac:picMkLst>
        </pc:picChg>
        <pc:picChg chg="del">
          <ac:chgData name="Frances Meek" userId="f3af35cc-3229-46e1-af36-3525661cfbd3" providerId="ADAL" clId="{06CD7512-37DB-42E2-BA95-183C55BA172E}" dt="2021-10-25T11:23:20.523" v="290" actId="478"/>
          <ac:picMkLst>
            <pc:docMk/>
            <pc:sldMk cId="120698542" sldId="295"/>
            <ac:picMk id="2052" creationId="{00000000-0000-0000-0000-000000000000}"/>
          </ac:picMkLst>
        </pc:picChg>
        <pc:picChg chg="del">
          <ac:chgData name="Frances Meek" userId="f3af35cc-3229-46e1-af36-3525661cfbd3" providerId="ADAL" clId="{06CD7512-37DB-42E2-BA95-183C55BA172E}" dt="2021-10-25T11:23:24.347" v="297" actId="478"/>
          <ac:picMkLst>
            <pc:docMk/>
            <pc:sldMk cId="120698542" sldId="295"/>
            <ac:picMk id="2054" creationId="{00000000-0000-0000-0000-000000000000}"/>
          </ac:picMkLst>
        </pc:picChg>
        <pc:picChg chg="add mod">
          <ac:chgData name="Frances Meek" userId="f3af35cc-3229-46e1-af36-3525661cfbd3" providerId="ADAL" clId="{06CD7512-37DB-42E2-BA95-183C55BA172E}" dt="2021-10-25T11:49:33.405" v="686" actId="14100"/>
          <ac:picMkLst>
            <pc:docMk/>
            <pc:sldMk cId="120698542" sldId="295"/>
            <ac:picMk id="2056" creationId="{5EE3EECD-76F9-417E-96E6-7F1C13F976F2}"/>
          </ac:picMkLst>
        </pc:picChg>
        <pc:picChg chg="del">
          <ac:chgData name="Frances Meek" userId="f3af35cc-3229-46e1-af36-3525661cfbd3" providerId="ADAL" clId="{06CD7512-37DB-42E2-BA95-183C55BA172E}" dt="2021-10-25T11:23:23.262" v="295" actId="478"/>
          <ac:picMkLst>
            <pc:docMk/>
            <pc:sldMk cId="120698542" sldId="295"/>
            <ac:picMk id="2062" creationId="{00000000-0000-0000-0000-000000000000}"/>
          </ac:picMkLst>
        </pc:picChg>
        <pc:picChg chg="del">
          <ac:chgData name="Frances Meek" userId="f3af35cc-3229-46e1-af36-3525661cfbd3" providerId="ADAL" clId="{06CD7512-37DB-42E2-BA95-183C55BA172E}" dt="2021-10-25T11:23:22.242" v="293" actId="478"/>
          <ac:picMkLst>
            <pc:docMk/>
            <pc:sldMk cId="120698542" sldId="295"/>
            <ac:picMk id="2064" creationId="{00000000-0000-0000-0000-000000000000}"/>
          </ac:picMkLst>
        </pc:picChg>
        <pc:picChg chg="del">
          <ac:chgData name="Frances Meek" userId="f3af35cc-3229-46e1-af36-3525661cfbd3" providerId="ADAL" clId="{06CD7512-37DB-42E2-BA95-183C55BA172E}" dt="2021-10-25T11:23:22.759" v="294" actId="478"/>
          <ac:picMkLst>
            <pc:docMk/>
            <pc:sldMk cId="120698542" sldId="295"/>
            <ac:picMk id="2066" creationId="{00000000-0000-0000-0000-000000000000}"/>
          </ac:picMkLst>
        </pc:picChg>
        <pc:picChg chg="del">
          <ac:chgData name="Frances Meek" userId="f3af35cc-3229-46e1-af36-3525661cfbd3" providerId="ADAL" clId="{06CD7512-37DB-42E2-BA95-183C55BA172E}" dt="2021-10-25T11:23:21.140" v="291" actId="478"/>
          <ac:picMkLst>
            <pc:docMk/>
            <pc:sldMk cId="120698542" sldId="295"/>
            <ac:picMk id="4098" creationId="{00000000-0000-0000-0000-000000000000}"/>
          </ac:picMkLst>
        </pc:picChg>
        <pc:picChg chg="del">
          <ac:chgData name="Frances Meek" userId="f3af35cc-3229-46e1-af36-3525661cfbd3" providerId="ADAL" clId="{06CD7512-37DB-42E2-BA95-183C55BA172E}" dt="2021-10-25T11:23:23.792" v="296" actId="478"/>
          <ac:picMkLst>
            <pc:docMk/>
            <pc:sldMk cId="120698542" sldId="295"/>
            <ac:picMk id="4100" creationId="{00000000-0000-0000-0000-000000000000}"/>
          </ac:picMkLst>
        </pc:picChg>
        <pc:picChg chg="del">
          <ac:chgData name="Frances Meek" userId="f3af35cc-3229-46e1-af36-3525661cfbd3" providerId="ADAL" clId="{06CD7512-37DB-42E2-BA95-183C55BA172E}" dt="2021-10-25T11:23:21.673" v="292" actId="478"/>
          <ac:picMkLst>
            <pc:docMk/>
            <pc:sldMk cId="120698542" sldId="295"/>
            <ac:picMk id="4102" creationId="{00000000-0000-0000-0000-000000000000}"/>
          </ac:picMkLst>
        </pc:picChg>
      </pc:sldChg>
      <pc:sldChg chg="addSp delSp modSp new mod">
        <pc:chgData name="Frances Meek" userId="f3af35cc-3229-46e1-af36-3525661cfbd3" providerId="ADAL" clId="{06CD7512-37DB-42E2-BA95-183C55BA172E}" dt="2021-10-25T11:56:24.294" v="791" actId="1076"/>
        <pc:sldMkLst>
          <pc:docMk/>
          <pc:sldMk cId="3894603405" sldId="296"/>
        </pc:sldMkLst>
        <pc:spChg chg="mod">
          <ac:chgData name="Frances Meek" userId="f3af35cc-3229-46e1-af36-3525661cfbd3" providerId="ADAL" clId="{06CD7512-37DB-42E2-BA95-183C55BA172E}" dt="2021-10-25T11:31:33.910" v="444" actId="20577"/>
          <ac:spMkLst>
            <pc:docMk/>
            <pc:sldMk cId="3894603405" sldId="296"/>
            <ac:spMk id="2" creationId="{E81254B2-6C55-4914-9824-77E0221C1856}"/>
          </ac:spMkLst>
        </pc:spChg>
        <pc:spChg chg="del">
          <ac:chgData name="Frances Meek" userId="f3af35cc-3229-46e1-af36-3525661cfbd3" providerId="ADAL" clId="{06CD7512-37DB-42E2-BA95-183C55BA172E}" dt="2021-10-25T11:31:40.087" v="446" actId="478"/>
          <ac:spMkLst>
            <pc:docMk/>
            <pc:sldMk cId="3894603405" sldId="296"/>
            <ac:spMk id="3" creationId="{02BDDE0F-592C-4582-9878-8E780C812B09}"/>
          </ac:spMkLst>
        </pc:spChg>
        <pc:spChg chg="add mod">
          <ac:chgData name="Frances Meek" userId="f3af35cc-3229-46e1-af36-3525661cfbd3" providerId="ADAL" clId="{06CD7512-37DB-42E2-BA95-183C55BA172E}" dt="2021-10-25T11:55:02.046" v="765" actId="1076"/>
          <ac:spMkLst>
            <pc:docMk/>
            <pc:sldMk cId="3894603405" sldId="296"/>
            <ac:spMk id="4" creationId="{5D003CA5-3010-49A2-ADE8-FD9E865767C0}"/>
          </ac:spMkLst>
        </pc:spChg>
        <pc:spChg chg="add del mod">
          <ac:chgData name="Frances Meek" userId="f3af35cc-3229-46e1-af36-3525661cfbd3" providerId="ADAL" clId="{06CD7512-37DB-42E2-BA95-183C55BA172E}" dt="2021-10-25T11:55:31.264" v="772" actId="478"/>
          <ac:spMkLst>
            <pc:docMk/>
            <pc:sldMk cId="3894603405" sldId="296"/>
            <ac:spMk id="5" creationId="{843C1A01-36A6-4E09-8E82-56BF74B09D15}"/>
          </ac:spMkLst>
        </pc:spChg>
        <pc:spChg chg="add mod">
          <ac:chgData name="Frances Meek" userId="f3af35cc-3229-46e1-af36-3525661cfbd3" providerId="ADAL" clId="{06CD7512-37DB-42E2-BA95-183C55BA172E}" dt="2021-10-25T11:56:24.294" v="791" actId="1076"/>
          <ac:spMkLst>
            <pc:docMk/>
            <pc:sldMk cId="3894603405" sldId="296"/>
            <ac:spMk id="6" creationId="{78F4A398-0D41-44A4-9B40-DE434903AAB9}"/>
          </ac:spMkLst>
        </pc:spChg>
        <pc:spChg chg="add mod">
          <ac:chgData name="Frances Meek" userId="f3af35cc-3229-46e1-af36-3525661cfbd3" providerId="ADAL" clId="{06CD7512-37DB-42E2-BA95-183C55BA172E}" dt="2021-10-25T11:54:38.244" v="752" actId="1076"/>
          <ac:spMkLst>
            <pc:docMk/>
            <pc:sldMk cId="3894603405" sldId="296"/>
            <ac:spMk id="8" creationId="{F026A0FE-59A9-4FD8-BB8C-669ABB76B8A1}"/>
          </ac:spMkLst>
        </pc:spChg>
        <pc:spChg chg="add mod">
          <ac:chgData name="Frances Meek" userId="f3af35cc-3229-46e1-af36-3525661cfbd3" providerId="ADAL" clId="{06CD7512-37DB-42E2-BA95-183C55BA172E}" dt="2021-10-25T11:55:09.969" v="769" actId="1076"/>
          <ac:spMkLst>
            <pc:docMk/>
            <pc:sldMk cId="3894603405" sldId="296"/>
            <ac:spMk id="10" creationId="{90627B13-80EF-4E7C-B11C-EA0EEC254C21}"/>
          </ac:spMkLst>
        </pc:spChg>
        <pc:picChg chg="add del">
          <ac:chgData name="Frances Meek" userId="f3af35cc-3229-46e1-af36-3525661cfbd3" providerId="ADAL" clId="{06CD7512-37DB-42E2-BA95-183C55BA172E}" dt="2021-10-25T11:31:40.087" v="446" actId="478"/>
          <ac:picMkLst>
            <pc:docMk/>
            <pc:sldMk cId="3894603405" sldId="296"/>
            <ac:picMk id="3074" creationId="{174357D0-FC2D-4504-8430-E3D58DAAE730}"/>
          </ac:picMkLst>
        </pc:picChg>
        <pc:picChg chg="add mod">
          <ac:chgData name="Frances Meek" userId="f3af35cc-3229-46e1-af36-3525661cfbd3" providerId="ADAL" clId="{06CD7512-37DB-42E2-BA95-183C55BA172E}" dt="2021-10-25T11:55:00.079" v="764" actId="1076"/>
          <ac:picMkLst>
            <pc:docMk/>
            <pc:sldMk cId="3894603405" sldId="296"/>
            <ac:picMk id="3076" creationId="{C269E6E9-648A-4F96-87EC-68A415981FD8}"/>
          </ac:picMkLst>
        </pc:picChg>
        <pc:picChg chg="add mod">
          <ac:chgData name="Frances Meek" userId="f3af35cc-3229-46e1-af36-3525661cfbd3" providerId="ADAL" clId="{06CD7512-37DB-42E2-BA95-183C55BA172E}" dt="2021-10-25T11:55:03.182" v="766" actId="1076"/>
          <ac:picMkLst>
            <pc:docMk/>
            <pc:sldMk cId="3894603405" sldId="296"/>
            <ac:picMk id="3078" creationId="{A1354D67-C429-4A62-9A0E-E3EA7CFF21AE}"/>
          </ac:picMkLst>
        </pc:picChg>
        <pc:picChg chg="add mod">
          <ac:chgData name="Frances Meek" userId="f3af35cc-3229-46e1-af36-3525661cfbd3" providerId="ADAL" clId="{06CD7512-37DB-42E2-BA95-183C55BA172E}" dt="2021-10-25T11:55:04.403" v="767" actId="1076"/>
          <ac:picMkLst>
            <pc:docMk/>
            <pc:sldMk cId="3894603405" sldId="296"/>
            <ac:picMk id="3080" creationId="{6C663B96-A0E3-4F25-9D67-CE6A0460957A}"/>
          </ac:picMkLst>
        </pc:picChg>
        <pc:picChg chg="add mod">
          <ac:chgData name="Frances Meek" userId="f3af35cc-3229-46e1-af36-3525661cfbd3" providerId="ADAL" clId="{06CD7512-37DB-42E2-BA95-183C55BA172E}" dt="2021-10-25T11:55:06.233" v="768" actId="1076"/>
          <ac:picMkLst>
            <pc:docMk/>
            <pc:sldMk cId="3894603405" sldId="296"/>
            <ac:picMk id="3082" creationId="{3599B6CF-CA3A-4CB0-B96A-83F45CF8D0A0}"/>
          </ac:picMkLst>
        </pc:picChg>
        <pc:picChg chg="add del">
          <ac:chgData name="Frances Meek" userId="f3af35cc-3229-46e1-af36-3525661cfbd3" providerId="ADAL" clId="{06CD7512-37DB-42E2-BA95-183C55BA172E}" dt="2021-10-25T11:55:31.264" v="772" actId="478"/>
          <ac:picMkLst>
            <pc:docMk/>
            <pc:sldMk cId="3894603405" sldId="296"/>
            <ac:picMk id="3084" creationId="{FBDD6300-73B5-4E38-9B25-018B238FB935}"/>
          </ac:picMkLst>
        </pc:picChg>
      </pc:sldChg>
      <pc:sldChg chg="addSp delSp modSp new mod">
        <pc:chgData name="Frances Meek" userId="f3af35cc-3229-46e1-af36-3525661cfbd3" providerId="ADAL" clId="{06CD7512-37DB-42E2-BA95-183C55BA172E}" dt="2021-10-25T12:05:48.963" v="838" actId="1076"/>
        <pc:sldMkLst>
          <pc:docMk/>
          <pc:sldMk cId="3743538843" sldId="297"/>
        </pc:sldMkLst>
        <pc:spChg chg="mod">
          <ac:chgData name="Frances Meek" userId="f3af35cc-3229-46e1-af36-3525661cfbd3" providerId="ADAL" clId="{06CD7512-37DB-42E2-BA95-183C55BA172E}" dt="2021-10-25T11:38:54.922" v="559" actId="20577"/>
          <ac:spMkLst>
            <pc:docMk/>
            <pc:sldMk cId="3743538843" sldId="297"/>
            <ac:spMk id="2" creationId="{88BBCDB8-765B-4887-9226-B74D6AFF4608}"/>
          </ac:spMkLst>
        </pc:spChg>
        <pc:spChg chg="del">
          <ac:chgData name="Frances Meek" userId="f3af35cc-3229-46e1-af36-3525661cfbd3" providerId="ADAL" clId="{06CD7512-37DB-42E2-BA95-183C55BA172E}" dt="2021-10-25T11:38:57.466" v="560" actId="478"/>
          <ac:spMkLst>
            <pc:docMk/>
            <pc:sldMk cId="3743538843" sldId="297"/>
            <ac:spMk id="3" creationId="{57F503E8-455A-4FFC-BE45-FA13A14A4491}"/>
          </ac:spMkLst>
        </pc:spChg>
        <pc:spChg chg="add mod">
          <ac:chgData name="Frances Meek" userId="f3af35cc-3229-46e1-af36-3525661cfbd3" providerId="ADAL" clId="{06CD7512-37DB-42E2-BA95-183C55BA172E}" dt="2021-10-25T11:56:44.055" v="794" actId="1076"/>
          <ac:spMkLst>
            <pc:docMk/>
            <pc:sldMk cId="3743538843" sldId="297"/>
            <ac:spMk id="4" creationId="{4FDA4A63-C0C3-4FC4-9119-CE0DBECB1E03}"/>
          </ac:spMkLst>
        </pc:spChg>
        <pc:spChg chg="add mod">
          <ac:chgData name="Frances Meek" userId="f3af35cc-3229-46e1-af36-3525661cfbd3" providerId="ADAL" clId="{06CD7512-37DB-42E2-BA95-183C55BA172E}" dt="2021-10-25T11:56:51.638" v="798" actId="1076"/>
          <ac:spMkLst>
            <pc:docMk/>
            <pc:sldMk cId="3743538843" sldId="297"/>
            <ac:spMk id="7" creationId="{F0C5A84B-ED10-4979-91B0-46C421A4115A}"/>
          </ac:spMkLst>
        </pc:spChg>
        <pc:spChg chg="add mod">
          <ac:chgData name="Frances Meek" userId="f3af35cc-3229-46e1-af36-3525661cfbd3" providerId="ADAL" clId="{06CD7512-37DB-42E2-BA95-183C55BA172E}" dt="2021-10-25T11:57:00.844" v="805" actId="1076"/>
          <ac:spMkLst>
            <pc:docMk/>
            <pc:sldMk cId="3743538843" sldId="297"/>
            <ac:spMk id="10" creationId="{88FBE9D7-B4B1-407C-86C6-9C450EED686D}"/>
          </ac:spMkLst>
        </pc:spChg>
        <pc:spChg chg="add mod">
          <ac:chgData name="Frances Meek" userId="f3af35cc-3229-46e1-af36-3525661cfbd3" providerId="ADAL" clId="{06CD7512-37DB-42E2-BA95-183C55BA172E}" dt="2021-10-25T12:05:48.963" v="838" actId="1076"/>
          <ac:spMkLst>
            <pc:docMk/>
            <pc:sldMk cId="3743538843" sldId="297"/>
            <ac:spMk id="12" creationId="{ED3CFB9E-785A-4EB4-8C8A-E9CFE531E4E4}"/>
          </ac:spMkLst>
        </pc:spChg>
        <pc:picChg chg="add mod">
          <ac:chgData name="Frances Meek" userId="f3af35cc-3229-46e1-af36-3525661cfbd3" providerId="ADAL" clId="{06CD7512-37DB-42E2-BA95-183C55BA172E}" dt="2021-10-25T11:56:40.185" v="793" actId="1076"/>
          <ac:picMkLst>
            <pc:docMk/>
            <pc:sldMk cId="3743538843" sldId="297"/>
            <ac:picMk id="4098" creationId="{C962BB43-DFA1-4CA4-A040-9086AD024C56}"/>
          </ac:picMkLst>
        </pc:picChg>
        <pc:picChg chg="add mod">
          <ac:chgData name="Frances Meek" userId="f3af35cc-3229-46e1-af36-3525661cfbd3" providerId="ADAL" clId="{06CD7512-37DB-42E2-BA95-183C55BA172E}" dt="2021-10-25T11:56:48.999" v="797" actId="1076"/>
          <ac:picMkLst>
            <pc:docMk/>
            <pc:sldMk cId="3743538843" sldId="297"/>
            <ac:picMk id="4100" creationId="{2117E8FB-D19A-404A-8841-E142387ADC40}"/>
          </ac:picMkLst>
        </pc:picChg>
        <pc:picChg chg="add del mod">
          <ac:chgData name="Frances Meek" userId="f3af35cc-3229-46e1-af36-3525661cfbd3" providerId="ADAL" clId="{06CD7512-37DB-42E2-BA95-183C55BA172E}" dt="2021-10-25T11:46:32.262" v="643" actId="478"/>
          <ac:picMkLst>
            <pc:docMk/>
            <pc:sldMk cId="3743538843" sldId="297"/>
            <ac:picMk id="4102" creationId="{42E613E0-1278-4FCE-BEC0-0212BA39DD95}"/>
          </ac:picMkLst>
        </pc:picChg>
        <pc:picChg chg="add mod">
          <ac:chgData name="Frances Meek" userId="f3af35cc-3229-46e1-af36-3525661cfbd3" providerId="ADAL" clId="{06CD7512-37DB-42E2-BA95-183C55BA172E}" dt="2021-10-25T11:56:58.171" v="803" actId="1076"/>
          <ac:picMkLst>
            <pc:docMk/>
            <pc:sldMk cId="3743538843" sldId="297"/>
            <ac:picMk id="4104" creationId="{939E3DE6-FC55-4988-B082-1E0A10176601}"/>
          </ac:picMkLst>
        </pc:picChg>
        <pc:picChg chg="add mod">
          <ac:chgData name="Frances Meek" userId="f3af35cc-3229-46e1-af36-3525661cfbd3" providerId="ADAL" clId="{06CD7512-37DB-42E2-BA95-183C55BA172E}" dt="2021-10-25T12:05:30.708" v="821" actId="14100"/>
          <ac:picMkLst>
            <pc:docMk/>
            <pc:sldMk cId="3743538843" sldId="297"/>
            <ac:picMk id="4106" creationId="{3168E260-C485-408D-8F20-7DE92C87E929}"/>
          </ac:picMkLst>
        </pc:picChg>
      </pc:sldChg>
      <pc:sldChg chg="modSp mod">
        <pc:chgData name="Frances Meek" userId="f3af35cc-3229-46e1-af36-3525661cfbd3" providerId="ADAL" clId="{06CD7512-37DB-42E2-BA95-183C55BA172E}" dt="2021-10-26T11:36:26.829" v="1238" actId="255"/>
        <pc:sldMkLst>
          <pc:docMk/>
          <pc:sldMk cId="371739346" sldId="298"/>
        </pc:sldMkLst>
        <pc:spChg chg="mod">
          <ac:chgData name="Frances Meek" userId="f3af35cc-3229-46e1-af36-3525661cfbd3" providerId="ADAL" clId="{06CD7512-37DB-42E2-BA95-183C55BA172E}" dt="2021-10-26T11:36:26.829" v="1238" actId="255"/>
          <ac:spMkLst>
            <pc:docMk/>
            <pc:sldMk cId="371739346" sldId="298"/>
            <ac:spMk id="3" creationId="{00000000-0000-0000-0000-000000000000}"/>
          </ac:spMkLst>
        </pc:spChg>
      </pc:sldChg>
    </pc:docChg>
  </pc:docChgLst>
  <pc:docChgLst>
    <pc:chgData name="Sophie Yelland" userId="S::s.yelland@nutrition.org.uk::0fa1eb64-e4b1-4877-9975-4f19287db0cb" providerId="AD" clId="Web-{B154D6BB-26AD-0E47-D6B5-92E25B4A8D33}"/>
    <pc:docChg chg="modSld">
      <pc:chgData name="Sophie Yelland" userId="S::s.yelland@nutrition.org.uk::0fa1eb64-e4b1-4877-9975-4f19287db0cb" providerId="AD" clId="Web-{B154D6BB-26AD-0E47-D6B5-92E25B4A8D33}" dt="2021-11-01T16:47:25.996" v="21" actId="1076"/>
      <pc:docMkLst>
        <pc:docMk/>
      </pc:docMkLst>
      <pc:sldChg chg="delCm">
        <pc:chgData name="Sophie Yelland" userId="S::s.yelland@nutrition.org.uk::0fa1eb64-e4b1-4877-9975-4f19287db0cb" providerId="AD" clId="Web-{B154D6BB-26AD-0E47-D6B5-92E25B4A8D33}" dt="2021-11-01T16:46:44.464" v="5"/>
        <pc:sldMkLst>
          <pc:docMk/>
          <pc:sldMk cId="2370295786" sldId="268"/>
        </pc:sldMkLst>
      </pc:sldChg>
      <pc:sldChg chg="delSp modSp">
        <pc:chgData name="Sophie Yelland" userId="S::s.yelland@nutrition.org.uk::0fa1eb64-e4b1-4877-9975-4f19287db0cb" providerId="AD" clId="Web-{B154D6BB-26AD-0E47-D6B5-92E25B4A8D33}" dt="2021-11-01T16:47:25.996" v="21" actId="1076"/>
        <pc:sldMkLst>
          <pc:docMk/>
          <pc:sldMk cId="2008651193" sldId="294"/>
        </pc:sldMkLst>
        <pc:spChg chg="del">
          <ac:chgData name="Sophie Yelland" userId="S::s.yelland@nutrition.org.uk::0fa1eb64-e4b1-4877-9975-4f19287db0cb" providerId="AD" clId="Web-{B154D6BB-26AD-0E47-D6B5-92E25B4A8D33}" dt="2021-11-01T16:47:00.730" v="11"/>
          <ac:spMkLst>
            <pc:docMk/>
            <pc:sldMk cId="2008651193" sldId="294"/>
            <ac:spMk id="8" creationId="{73E0CD92-9E15-48BE-87F7-5325CE95B0F8}"/>
          </ac:spMkLst>
        </pc:spChg>
        <pc:spChg chg="del">
          <ac:chgData name="Sophie Yelland" userId="S::s.yelland@nutrition.org.uk::0fa1eb64-e4b1-4877-9975-4f19287db0cb" providerId="AD" clId="Web-{B154D6BB-26AD-0E47-D6B5-92E25B4A8D33}" dt="2021-11-01T16:46:59.058" v="10"/>
          <ac:spMkLst>
            <pc:docMk/>
            <pc:sldMk cId="2008651193" sldId="294"/>
            <ac:spMk id="10" creationId="{65A8D591-483F-44DA-96E0-AFFF124D71F2}"/>
          </ac:spMkLst>
        </pc:spChg>
        <pc:spChg chg="del mod">
          <ac:chgData name="Sophie Yelland" userId="S::s.yelland@nutrition.org.uk::0fa1eb64-e4b1-4877-9975-4f19287db0cb" providerId="AD" clId="Web-{B154D6BB-26AD-0E47-D6B5-92E25B4A8D33}" dt="2021-11-01T16:46:56.902" v="9"/>
          <ac:spMkLst>
            <pc:docMk/>
            <pc:sldMk cId="2008651193" sldId="294"/>
            <ac:spMk id="13" creationId="{889FE8A4-2CAC-494D-AF27-71C6BCF06EE8}"/>
          </ac:spMkLst>
        </pc:spChg>
        <pc:spChg chg="del">
          <ac:chgData name="Sophie Yelland" userId="S::s.yelland@nutrition.org.uk::0fa1eb64-e4b1-4877-9975-4f19287db0cb" providerId="AD" clId="Web-{B154D6BB-26AD-0E47-D6B5-92E25B4A8D33}" dt="2021-11-01T16:46:53.339" v="6"/>
          <ac:spMkLst>
            <pc:docMk/>
            <pc:sldMk cId="2008651193" sldId="294"/>
            <ac:spMk id="20" creationId="{95DAE4EF-E85E-4D07-8F68-907971B09547}"/>
          </ac:spMkLst>
        </pc:spChg>
        <pc:picChg chg="mod">
          <ac:chgData name="Sophie Yelland" userId="S::s.yelland@nutrition.org.uk::0fa1eb64-e4b1-4877-9975-4f19287db0cb" providerId="AD" clId="Web-{B154D6BB-26AD-0E47-D6B5-92E25B4A8D33}" dt="2021-11-01T16:47:25.996" v="21" actId="1076"/>
          <ac:picMkLst>
            <pc:docMk/>
            <pc:sldMk cId="2008651193" sldId="294"/>
            <ac:picMk id="4" creationId="{252E28D9-5513-44EB-8042-20D5F519CD2F}"/>
          </ac:picMkLst>
        </pc:picChg>
        <pc:picChg chg="mod">
          <ac:chgData name="Sophie Yelland" userId="S::s.yelland@nutrition.org.uk::0fa1eb64-e4b1-4877-9975-4f19287db0cb" providerId="AD" clId="Web-{B154D6BB-26AD-0E47-D6B5-92E25B4A8D33}" dt="2021-11-01T16:47:05.714" v="13" actId="14100"/>
          <ac:picMkLst>
            <pc:docMk/>
            <pc:sldMk cId="2008651193" sldId="294"/>
            <ac:picMk id="9" creationId="{700B25CE-EB90-427C-981F-4945376D406D}"/>
          </ac:picMkLst>
        </pc:picChg>
        <pc:picChg chg="mod">
          <ac:chgData name="Sophie Yelland" userId="S::s.yelland@nutrition.org.uk::0fa1eb64-e4b1-4877-9975-4f19287db0cb" providerId="AD" clId="Web-{B154D6BB-26AD-0E47-D6B5-92E25B4A8D33}" dt="2021-11-01T16:47:23.152" v="20" actId="1076"/>
          <ac:picMkLst>
            <pc:docMk/>
            <pc:sldMk cId="2008651193" sldId="294"/>
            <ac:picMk id="12" creationId="{8C30BE94-AB4E-4DBB-B97F-2EEE4D1B0F06}"/>
          </ac:picMkLst>
        </pc:picChg>
        <pc:picChg chg="mod">
          <ac:chgData name="Sophie Yelland" userId="S::s.yelland@nutrition.org.uk::0fa1eb64-e4b1-4877-9975-4f19287db0cb" providerId="AD" clId="Web-{B154D6BB-26AD-0E47-D6B5-92E25B4A8D33}" dt="2021-11-01T16:47:20.512" v="19" actId="14100"/>
          <ac:picMkLst>
            <pc:docMk/>
            <pc:sldMk cId="2008651193" sldId="294"/>
            <ac:picMk id="14" creationId="{590C84A9-A6C9-4C90-81C8-9FCCEF639622}"/>
          </ac:picMkLst>
        </pc:picChg>
      </pc:sldChg>
    </pc:docChg>
  </pc:docChgLst>
  <pc:docChgLst>
    <pc:chgData name="Guest User" userId="S::urn:spo:anon#c2335c872867bbeff0855e23ad398a7119a0c5a0e69bd6f32f69d4056db45a81::" providerId="AD" clId="Web-{BEB7EAC4-B024-079C-6C41-5FD133B3E79F}"/>
    <pc:docChg chg="modSld">
      <pc:chgData name="Guest User" userId="S::urn:spo:anon#c2335c872867bbeff0855e23ad398a7119a0c5a0e69bd6f32f69d4056db45a81::" providerId="AD" clId="Web-{BEB7EAC4-B024-079C-6C41-5FD133B3E79F}" dt="2021-09-16T08:45:20.804" v="66" actId="14100"/>
      <pc:docMkLst>
        <pc:docMk/>
      </pc:docMkLst>
      <pc:sldChg chg="modSp">
        <pc:chgData name="Guest User" userId="S::urn:spo:anon#c2335c872867bbeff0855e23ad398a7119a0c5a0e69bd6f32f69d4056db45a81::" providerId="AD" clId="Web-{BEB7EAC4-B024-079C-6C41-5FD133B3E79F}" dt="2021-09-16T08:39:26.060" v="1" actId="20577"/>
        <pc:sldMkLst>
          <pc:docMk/>
          <pc:sldMk cId="1955166399" sldId="256"/>
        </pc:sldMkLst>
        <pc:spChg chg="mod">
          <ac:chgData name="Guest User" userId="S::urn:spo:anon#c2335c872867bbeff0855e23ad398a7119a0c5a0e69bd6f32f69d4056db45a81::" providerId="AD" clId="Web-{BEB7EAC4-B024-079C-6C41-5FD133B3E79F}" dt="2021-09-16T08:39:26.060" v="1" actId="20577"/>
          <ac:spMkLst>
            <pc:docMk/>
            <pc:sldMk cId="1955166399" sldId="256"/>
            <ac:spMk id="3" creationId="{00000000-0000-0000-0000-000000000000}"/>
          </ac:spMkLst>
        </pc:spChg>
      </pc:sldChg>
      <pc:sldChg chg="modSp">
        <pc:chgData name="Guest User" userId="S::urn:spo:anon#c2335c872867bbeff0855e23ad398a7119a0c5a0e69bd6f32f69d4056db45a81::" providerId="AD" clId="Web-{BEB7EAC4-B024-079C-6C41-5FD133B3E79F}" dt="2021-09-16T08:40:07.405" v="5" actId="14100"/>
        <pc:sldMkLst>
          <pc:docMk/>
          <pc:sldMk cId="898060424" sldId="263"/>
        </pc:sldMkLst>
        <pc:spChg chg="mod">
          <ac:chgData name="Guest User" userId="S::urn:spo:anon#c2335c872867bbeff0855e23ad398a7119a0c5a0e69bd6f32f69d4056db45a81::" providerId="AD" clId="Web-{BEB7EAC4-B024-079C-6C41-5FD133B3E79F}" dt="2021-09-16T08:40:03.577" v="3" actId="14100"/>
          <ac:spMkLst>
            <pc:docMk/>
            <pc:sldMk cId="898060424" sldId="263"/>
            <ac:spMk id="4" creationId="{00000000-0000-0000-0000-000000000000}"/>
          </ac:spMkLst>
        </pc:spChg>
        <pc:picChg chg="mod">
          <ac:chgData name="Guest User" userId="S::urn:spo:anon#c2335c872867bbeff0855e23ad398a7119a0c5a0e69bd6f32f69d4056db45a81::" providerId="AD" clId="Web-{BEB7EAC4-B024-079C-6C41-5FD133B3E79F}" dt="2021-09-16T08:40:07.405" v="5" actId="14100"/>
          <ac:picMkLst>
            <pc:docMk/>
            <pc:sldMk cId="898060424" sldId="263"/>
            <ac:picMk id="1026" creationId="{00000000-0000-0000-0000-000000000000}"/>
          </ac:picMkLst>
        </pc:picChg>
      </pc:sldChg>
      <pc:sldChg chg="modSp">
        <pc:chgData name="Guest User" userId="S::urn:spo:anon#c2335c872867bbeff0855e23ad398a7119a0c5a0e69bd6f32f69d4056db45a81::" providerId="AD" clId="Web-{BEB7EAC4-B024-079C-6C41-5FD133B3E79F}" dt="2021-09-16T08:40:22.296" v="8" actId="14100"/>
        <pc:sldMkLst>
          <pc:docMk/>
          <pc:sldMk cId="3196892335" sldId="264"/>
        </pc:sldMkLst>
        <pc:spChg chg="mod">
          <ac:chgData name="Guest User" userId="S::urn:spo:anon#c2335c872867bbeff0855e23ad398a7119a0c5a0e69bd6f32f69d4056db45a81::" providerId="AD" clId="Web-{BEB7EAC4-B024-079C-6C41-5FD133B3E79F}" dt="2021-09-16T08:40:16.421" v="6" actId="1076"/>
          <ac:spMkLst>
            <pc:docMk/>
            <pc:sldMk cId="3196892335" sldId="264"/>
            <ac:spMk id="3" creationId="{00000000-0000-0000-0000-000000000000}"/>
          </ac:spMkLst>
        </pc:spChg>
        <pc:spChg chg="mod">
          <ac:chgData name="Guest User" userId="S::urn:spo:anon#c2335c872867bbeff0855e23ad398a7119a0c5a0e69bd6f32f69d4056db45a81::" providerId="AD" clId="Web-{BEB7EAC4-B024-079C-6C41-5FD133B3E79F}" dt="2021-09-16T08:40:20.030" v="7" actId="14100"/>
          <ac:spMkLst>
            <pc:docMk/>
            <pc:sldMk cId="3196892335" sldId="264"/>
            <ac:spMk id="4" creationId="{00000000-0000-0000-0000-000000000000}"/>
          </ac:spMkLst>
        </pc:spChg>
        <pc:picChg chg="mod">
          <ac:chgData name="Guest User" userId="S::urn:spo:anon#c2335c872867bbeff0855e23ad398a7119a0c5a0e69bd6f32f69d4056db45a81::" providerId="AD" clId="Web-{BEB7EAC4-B024-079C-6C41-5FD133B3E79F}" dt="2021-09-16T08:40:22.296" v="8" actId="14100"/>
          <ac:picMkLst>
            <pc:docMk/>
            <pc:sldMk cId="3196892335" sldId="264"/>
            <ac:picMk id="1026" creationId="{00000000-0000-0000-0000-000000000000}"/>
          </ac:picMkLst>
        </pc:picChg>
      </pc:sldChg>
      <pc:sldChg chg="modSp">
        <pc:chgData name="Guest User" userId="S::urn:spo:anon#c2335c872867bbeff0855e23ad398a7119a0c5a0e69bd6f32f69d4056db45a81::" providerId="AD" clId="Web-{BEB7EAC4-B024-079C-6C41-5FD133B3E79F}" dt="2021-09-16T08:41:05.422" v="15" actId="1076"/>
        <pc:sldMkLst>
          <pc:docMk/>
          <pc:sldMk cId="3948291363" sldId="265"/>
        </pc:sldMkLst>
        <pc:spChg chg="mod">
          <ac:chgData name="Guest User" userId="S::urn:spo:anon#c2335c872867bbeff0855e23ad398a7119a0c5a0e69bd6f32f69d4056db45a81::" providerId="AD" clId="Web-{BEB7EAC4-B024-079C-6C41-5FD133B3E79F}" dt="2021-09-16T08:40:44.531" v="9" actId="14100"/>
          <ac:spMkLst>
            <pc:docMk/>
            <pc:sldMk cId="3948291363" sldId="265"/>
            <ac:spMk id="2" creationId="{00000000-0000-0000-0000-000000000000}"/>
          </ac:spMkLst>
        </pc:spChg>
        <pc:picChg chg="mod">
          <ac:chgData name="Guest User" userId="S::urn:spo:anon#c2335c872867bbeff0855e23ad398a7119a0c5a0e69bd6f32f69d4056db45a81::" providerId="AD" clId="Web-{BEB7EAC4-B024-079C-6C41-5FD133B3E79F}" dt="2021-09-16T08:40:56.891" v="12" actId="1076"/>
          <ac:picMkLst>
            <pc:docMk/>
            <pc:sldMk cId="3948291363" sldId="265"/>
            <ac:picMk id="4" creationId="{00000000-0000-0000-0000-000000000000}"/>
          </ac:picMkLst>
        </pc:picChg>
        <pc:picChg chg="mod ord">
          <ac:chgData name="Guest User" userId="S::urn:spo:anon#c2335c872867bbeff0855e23ad398a7119a0c5a0e69bd6f32f69d4056db45a81::" providerId="AD" clId="Web-{BEB7EAC4-B024-079C-6C41-5FD133B3E79F}" dt="2021-09-16T08:40:52.281" v="11"/>
          <ac:picMkLst>
            <pc:docMk/>
            <pc:sldMk cId="3948291363" sldId="265"/>
            <ac:picMk id="2050" creationId="{00000000-0000-0000-0000-000000000000}"/>
          </ac:picMkLst>
        </pc:picChg>
        <pc:picChg chg="mod">
          <ac:chgData name="Guest User" userId="S::urn:spo:anon#c2335c872867bbeff0855e23ad398a7119a0c5a0e69bd6f32f69d4056db45a81::" providerId="AD" clId="Web-{BEB7EAC4-B024-079C-6C41-5FD133B3E79F}" dt="2021-09-16T08:40:58.875" v="13" actId="1076"/>
          <ac:picMkLst>
            <pc:docMk/>
            <pc:sldMk cId="3948291363" sldId="265"/>
            <ac:picMk id="3074" creationId="{00000000-0000-0000-0000-000000000000}"/>
          </ac:picMkLst>
        </pc:picChg>
        <pc:picChg chg="mod ord">
          <ac:chgData name="Guest User" userId="S::urn:spo:anon#c2335c872867bbeff0855e23ad398a7119a0c5a0e69bd6f32f69d4056db45a81::" providerId="AD" clId="Web-{BEB7EAC4-B024-079C-6C41-5FD133B3E79F}" dt="2021-09-16T08:41:05.422" v="15" actId="1076"/>
          <ac:picMkLst>
            <pc:docMk/>
            <pc:sldMk cId="3948291363" sldId="265"/>
            <ac:picMk id="3076" creationId="{00000000-0000-0000-0000-000000000000}"/>
          </ac:picMkLst>
        </pc:picChg>
      </pc:sldChg>
      <pc:sldChg chg="modSp">
        <pc:chgData name="Guest User" userId="S::urn:spo:anon#c2335c872867bbeff0855e23ad398a7119a0c5a0e69bd6f32f69d4056db45a81::" providerId="AD" clId="Web-{BEB7EAC4-B024-079C-6C41-5FD133B3E79F}" dt="2021-09-16T08:42:50.394" v="36" actId="20577"/>
        <pc:sldMkLst>
          <pc:docMk/>
          <pc:sldMk cId="3595180564" sldId="271"/>
        </pc:sldMkLst>
        <pc:spChg chg="mod">
          <ac:chgData name="Guest User" userId="S::urn:spo:anon#c2335c872867bbeff0855e23ad398a7119a0c5a0e69bd6f32f69d4056db45a81::" providerId="AD" clId="Web-{BEB7EAC4-B024-079C-6C41-5FD133B3E79F}" dt="2021-09-16T08:42:50.394" v="36" actId="20577"/>
          <ac:spMkLst>
            <pc:docMk/>
            <pc:sldMk cId="3595180564" sldId="271"/>
            <ac:spMk id="3" creationId="{00000000-0000-0000-0000-000000000000}"/>
          </ac:spMkLst>
        </pc:spChg>
      </pc:sldChg>
      <pc:sldChg chg="modSp">
        <pc:chgData name="Guest User" userId="S::urn:spo:anon#c2335c872867bbeff0855e23ad398a7119a0c5a0e69bd6f32f69d4056db45a81::" providerId="AD" clId="Web-{BEB7EAC4-B024-079C-6C41-5FD133B3E79F}" dt="2021-09-16T08:43:24.285" v="39" actId="20577"/>
        <pc:sldMkLst>
          <pc:docMk/>
          <pc:sldMk cId="3993973292" sldId="274"/>
        </pc:sldMkLst>
        <pc:spChg chg="mod">
          <ac:chgData name="Guest User" userId="S::urn:spo:anon#c2335c872867bbeff0855e23ad398a7119a0c5a0e69bd6f32f69d4056db45a81::" providerId="AD" clId="Web-{BEB7EAC4-B024-079C-6C41-5FD133B3E79F}" dt="2021-09-16T08:43:24.285" v="39" actId="20577"/>
          <ac:spMkLst>
            <pc:docMk/>
            <pc:sldMk cId="3993973292" sldId="274"/>
            <ac:spMk id="3" creationId="{00000000-0000-0000-0000-000000000000}"/>
          </ac:spMkLst>
        </pc:spChg>
      </pc:sldChg>
      <pc:sldChg chg="modSp">
        <pc:chgData name="Guest User" userId="S::urn:spo:anon#c2335c872867bbeff0855e23ad398a7119a0c5a0e69bd6f32f69d4056db45a81::" providerId="AD" clId="Web-{BEB7EAC4-B024-079C-6C41-5FD133B3E79F}" dt="2021-09-16T08:43:56.223" v="52" actId="20577"/>
        <pc:sldMkLst>
          <pc:docMk/>
          <pc:sldMk cId="1636027164" sldId="275"/>
        </pc:sldMkLst>
        <pc:spChg chg="mod">
          <ac:chgData name="Guest User" userId="S::urn:spo:anon#c2335c872867bbeff0855e23ad398a7119a0c5a0e69bd6f32f69d4056db45a81::" providerId="AD" clId="Web-{BEB7EAC4-B024-079C-6C41-5FD133B3E79F}" dt="2021-09-16T08:43:56.223" v="52" actId="20577"/>
          <ac:spMkLst>
            <pc:docMk/>
            <pc:sldMk cId="1636027164" sldId="275"/>
            <ac:spMk id="3" creationId="{00000000-0000-0000-0000-000000000000}"/>
          </ac:spMkLst>
        </pc:spChg>
      </pc:sldChg>
      <pc:sldChg chg="modSp">
        <pc:chgData name="Guest User" userId="S::urn:spo:anon#c2335c872867bbeff0855e23ad398a7119a0c5a0e69bd6f32f69d4056db45a81::" providerId="AD" clId="Web-{BEB7EAC4-B024-079C-6C41-5FD133B3E79F}" dt="2021-09-16T08:44:08.724" v="53" actId="14100"/>
        <pc:sldMkLst>
          <pc:docMk/>
          <pc:sldMk cId="2831795536" sldId="278"/>
        </pc:sldMkLst>
        <pc:spChg chg="mod">
          <ac:chgData name="Guest User" userId="S::urn:spo:anon#c2335c872867bbeff0855e23ad398a7119a0c5a0e69bd6f32f69d4056db45a81::" providerId="AD" clId="Web-{BEB7EAC4-B024-079C-6C41-5FD133B3E79F}" dt="2021-09-16T08:44:08.724" v="53" actId="14100"/>
          <ac:spMkLst>
            <pc:docMk/>
            <pc:sldMk cId="2831795536" sldId="278"/>
            <ac:spMk id="3" creationId="{00000000-0000-0000-0000-000000000000}"/>
          </ac:spMkLst>
        </pc:spChg>
      </pc:sldChg>
      <pc:sldChg chg="modSp">
        <pc:chgData name="Guest User" userId="S::urn:spo:anon#c2335c872867bbeff0855e23ad398a7119a0c5a0e69bd6f32f69d4056db45a81::" providerId="AD" clId="Web-{BEB7EAC4-B024-079C-6C41-5FD133B3E79F}" dt="2021-09-16T08:44:20.693" v="55" actId="14100"/>
        <pc:sldMkLst>
          <pc:docMk/>
          <pc:sldMk cId="1580184398" sldId="279"/>
        </pc:sldMkLst>
        <pc:spChg chg="mod">
          <ac:chgData name="Guest User" userId="S::urn:spo:anon#c2335c872867bbeff0855e23ad398a7119a0c5a0e69bd6f32f69d4056db45a81::" providerId="AD" clId="Web-{BEB7EAC4-B024-079C-6C41-5FD133B3E79F}" dt="2021-09-16T08:44:20.693" v="55" actId="14100"/>
          <ac:spMkLst>
            <pc:docMk/>
            <pc:sldMk cId="1580184398" sldId="279"/>
            <ac:spMk id="3" creationId="{00000000-0000-0000-0000-000000000000}"/>
          </ac:spMkLst>
        </pc:spChg>
      </pc:sldChg>
      <pc:sldChg chg="modSp">
        <pc:chgData name="Guest User" userId="S::urn:spo:anon#c2335c872867bbeff0855e23ad398a7119a0c5a0e69bd6f32f69d4056db45a81::" providerId="AD" clId="Web-{BEB7EAC4-B024-079C-6C41-5FD133B3E79F}" dt="2021-09-16T08:44:56.287" v="57" actId="20577"/>
        <pc:sldMkLst>
          <pc:docMk/>
          <pc:sldMk cId="1783074491" sldId="283"/>
        </pc:sldMkLst>
        <pc:spChg chg="mod">
          <ac:chgData name="Guest User" userId="S::urn:spo:anon#c2335c872867bbeff0855e23ad398a7119a0c5a0e69bd6f32f69d4056db45a81::" providerId="AD" clId="Web-{BEB7EAC4-B024-079C-6C41-5FD133B3E79F}" dt="2021-09-16T08:44:56.287" v="57" actId="20577"/>
          <ac:spMkLst>
            <pc:docMk/>
            <pc:sldMk cId="1783074491" sldId="283"/>
            <ac:spMk id="3" creationId="{00000000-0000-0000-0000-000000000000}"/>
          </ac:spMkLst>
        </pc:spChg>
      </pc:sldChg>
      <pc:sldChg chg="addSp modSp">
        <pc:chgData name="Guest User" userId="S::urn:spo:anon#c2335c872867bbeff0855e23ad398a7119a0c5a0e69bd6f32f69d4056db45a81::" providerId="AD" clId="Web-{BEB7EAC4-B024-079C-6C41-5FD133B3E79F}" dt="2021-09-16T08:45:14.725" v="65" actId="20577"/>
        <pc:sldMkLst>
          <pc:docMk/>
          <pc:sldMk cId="839044897" sldId="284"/>
        </pc:sldMkLst>
        <pc:spChg chg="add mod">
          <ac:chgData name="Guest User" userId="S::urn:spo:anon#c2335c872867bbeff0855e23ad398a7119a0c5a0e69bd6f32f69d4056db45a81::" providerId="AD" clId="Web-{BEB7EAC4-B024-079C-6C41-5FD133B3E79F}" dt="2021-09-16T08:45:14.725" v="65" actId="20577"/>
          <ac:spMkLst>
            <pc:docMk/>
            <pc:sldMk cId="839044897" sldId="284"/>
            <ac:spMk id="4" creationId="{6020ADBB-95ED-470F-A8E5-8F2BBE6B5E09}"/>
          </ac:spMkLst>
        </pc:spChg>
      </pc:sldChg>
      <pc:sldChg chg="modSp">
        <pc:chgData name="Guest User" userId="S::urn:spo:anon#c2335c872867bbeff0855e23ad398a7119a0c5a0e69bd6f32f69d4056db45a81::" providerId="AD" clId="Web-{BEB7EAC4-B024-079C-6C41-5FD133B3E79F}" dt="2021-09-16T08:45:20.804" v="66" actId="14100"/>
        <pc:sldMkLst>
          <pc:docMk/>
          <pc:sldMk cId="2395677325" sldId="285"/>
        </pc:sldMkLst>
        <pc:spChg chg="mod">
          <ac:chgData name="Guest User" userId="S::urn:spo:anon#c2335c872867bbeff0855e23ad398a7119a0c5a0e69bd6f32f69d4056db45a81::" providerId="AD" clId="Web-{BEB7EAC4-B024-079C-6C41-5FD133B3E79F}" dt="2021-09-16T08:45:20.804" v="66" actId="14100"/>
          <ac:spMkLst>
            <pc:docMk/>
            <pc:sldMk cId="2395677325" sldId="285"/>
            <ac:spMk id="3" creationId="{00000000-0000-0000-0000-000000000000}"/>
          </ac:spMkLst>
        </pc:spChg>
      </pc:sldChg>
      <pc:sldChg chg="modSp">
        <pc:chgData name="Guest User" userId="S::urn:spo:anon#c2335c872867bbeff0855e23ad398a7119a0c5a0e69bd6f32f69d4056db45a81::" providerId="AD" clId="Web-{BEB7EAC4-B024-079C-6C41-5FD133B3E79F}" dt="2021-09-16T08:39:41.748" v="2" actId="20577"/>
        <pc:sldMkLst>
          <pc:docMk/>
          <pc:sldMk cId="2148913290" sldId="291"/>
        </pc:sldMkLst>
        <pc:spChg chg="mod">
          <ac:chgData name="Guest User" userId="S::urn:spo:anon#c2335c872867bbeff0855e23ad398a7119a0c5a0e69bd6f32f69d4056db45a81::" providerId="AD" clId="Web-{BEB7EAC4-B024-079C-6C41-5FD133B3E79F}" dt="2021-09-16T08:39:41.748" v="2" actId="20577"/>
          <ac:spMkLst>
            <pc:docMk/>
            <pc:sldMk cId="2148913290" sldId="291"/>
            <ac:spMk id="3" creationId="{00000000-0000-0000-0000-000000000000}"/>
          </ac:spMkLst>
        </pc:spChg>
      </pc:sldChg>
      <pc:sldChg chg="modSp">
        <pc:chgData name="Guest User" userId="S::urn:spo:anon#c2335c872867bbeff0855e23ad398a7119a0c5a0e69bd6f32f69d4056db45a81::" providerId="AD" clId="Web-{BEB7EAC4-B024-079C-6C41-5FD133B3E79F}" dt="2021-09-16T08:42:58.831" v="37" actId="20577"/>
        <pc:sldMkLst>
          <pc:docMk/>
          <pc:sldMk cId="219968686" sldId="292"/>
        </pc:sldMkLst>
        <pc:spChg chg="mod">
          <ac:chgData name="Guest User" userId="S::urn:spo:anon#c2335c872867bbeff0855e23ad398a7119a0c5a0e69bd6f32f69d4056db45a81::" providerId="AD" clId="Web-{BEB7EAC4-B024-079C-6C41-5FD133B3E79F}" dt="2021-09-16T08:42:58.831" v="37" actId="20577"/>
          <ac:spMkLst>
            <pc:docMk/>
            <pc:sldMk cId="219968686" sldId="292"/>
            <ac:spMk id="3" creationId="{00000000-0000-0000-0000-000000000000}"/>
          </ac:spMkLst>
        </pc:spChg>
      </pc:sldChg>
      <pc:sldChg chg="delSp modSp">
        <pc:chgData name="Guest User" userId="S::urn:spo:anon#c2335c872867bbeff0855e23ad398a7119a0c5a0e69bd6f32f69d4056db45a81::" providerId="AD" clId="Web-{BEB7EAC4-B024-079C-6C41-5FD133B3E79F}" dt="2021-09-16T08:42:18.737" v="34" actId="20577"/>
        <pc:sldMkLst>
          <pc:docMk/>
          <pc:sldMk cId="2327701866" sldId="293"/>
        </pc:sldMkLst>
        <pc:spChg chg="mod">
          <ac:chgData name="Guest User" userId="S::urn:spo:anon#c2335c872867bbeff0855e23ad398a7119a0c5a0e69bd6f32f69d4056db45a81::" providerId="AD" clId="Web-{BEB7EAC4-B024-079C-6C41-5FD133B3E79F}" dt="2021-09-16T08:42:18.737" v="34" actId="20577"/>
          <ac:spMkLst>
            <pc:docMk/>
            <pc:sldMk cId="2327701866" sldId="293"/>
            <ac:spMk id="3" creationId="{00000000-0000-0000-0000-000000000000}"/>
          </ac:spMkLst>
        </pc:spChg>
        <pc:spChg chg="del">
          <ac:chgData name="Guest User" userId="S::urn:spo:anon#c2335c872867bbeff0855e23ad398a7119a0c5a0e69bd6f32f69d4056db45a81::" providerId="AD" clId="Web-{BEB7EAC4-B024-079C-6C41-5FD133B3E79F}" dt="2021-09-16T08:42:03.549" v="24"/>
          <ac:spMkLst>
            <pc:docMk/>
            <pc:sldMk cId="2327701866" sldId="293"/>
            <ac:spMk id="5" creationId="{00000000-0000-0000-0000-000000000000}"/>
          </ac:spMkLst>
        </pc:spChg>
      </pc:sldChg>
      <pc:sldChg chg="modSp">
        <pc:chgData name="Guest User" userId="S::urn:spo:anon#c2335c872867bbeff0855e23ad398a7119a0c5a0e69bd6f32f69d4056db45a81::" providerId="AD" clId="Web-{BEB7EAC4-B024-079C-6C41-5FD133B3E79F}" dt="2021-09-16T08:41:52.689" v="23" actId="20577"/>
        <pc:sldMkLst>
          <pc:docMk/>
          <pc:sldMk cId="2008651193" sldId="294"/>
        </pc:sldMkLst>
        <pc:spChg chg="mod">
          <ac:chgData name="Guest User" userId="S::urn:spo:anon#c2335c872867bbeff0855e23ad398a7119a0c5a0e69bd6f32f69d4056db45a81::" providerId="AD" clId="Web-{BEB7EAC4-B024-079C-6C41-5FD133B3E79F}" dt="2021-09-16T08:41:52.689" v="23" actId="20577"/>
          <ac:spMkLst>
            <pc:docMk/>
            <pc:sldMk cId="2008651193" sldId="294"/>
            <ac:spMk id="7" creationId="{17D7AE77-0B7C-4B92-98EB-E7FD8F6E319B}"/>
          </ac:spMkLst>
        </pc:spChg>
      </pc:sldChg>
    </pc:docChg>
  </pc:docChgLst>
  <pc:docChgLst>
    <pc:chgData name="Sophie Yelland" userId="S::s.yelland@nutrition.org.uk::0fa1eb64-e4b1-4877-9975-4f19287db0cb" providerId="AD" clId="Web-{88796CE2-820C-7787-D49C-2EDFD18F2608}"/>
    <pc:docChg chg="addSld delSld modSld">
      <pc:chgData name="Sophie Yelland" userId="S::s.yelland@nutrition.org.uk::0fa1eb64-e4b1-4877-9975-4f19287db0cb" providerId="AD" clId="Web-{88796CE2-820C-7787-D49C-2EDFD18F2608}" dt="2021-11-01T15:26:45.690" v="156" actId="14100"/>
      <pc:docMkLst>
        <pc:docMk/>
      </pc:docMkLst>
      <pc:sldChg chg="addSp delSp modSp">
        <pc:chgData name="Sophie Yelland" userId="S::s.yelland@nutrition.org.uk::0fa1eb64-e4b1-4877-9975-4f19287db0cb" providerId="AD" clId="Web-{88796CE2-820C-7787-D49C-2EDFD18F2608}" dt="2021-11-01T15:11:55.744" v="14" actId="1076"/>
        <pc:sldMkLst>
          <pc:docMk/>
          <pc:sldMk cId="3948291363" sldId="265"/>
        </pc:sldMkLst>
        <pc:picChg chg="add mod">
          <ac:chgData name="Sophie Yelland" userId="S::s.yelland@nutrition.org.uk::0fa1eb64-e4b1-4877-9975-4f19287db0cb" providerId="AD" clId="Web-{88796CE2-820C-7787-D49C-2EDFD18F2608}" dt="2021-11-01T15:10:56.211" v="3" actId="14100"/>
          <ac:picMkLst>
            <pc:docMk/>
            <pc:sldMk cId="3948291363" sldId="265"/>
            <ac:picMk id="4" creationId="{B65EF561-4F3D-436D-B0A5-99804E70C105}"/>
          </ac:picMkLst>
        </pc:picChg>
        <pc:picChg chg="add mod">
          <ac:chgData name="Sophie Yelland" userId="S::s.yelland@nutrition.org.uk::0fa1eb64-e4b1-4877-9975-4f19287db0cb" providerId="AD" clId="Web-{88796CE2-820C-7787-D49C-2EDFD18F2608}" dt="2021-11-01T15:11:35.915" v="9" actId="1076"/>
          <ac:picMkLst>
            <pc:docMk/>
            <pc:sldMk cId="3948291363" sldId="265"/>
            <ac:picMk id="5" creationId="{8D691789-BC1F-4B03-BC29-2B049C073A55}"/>
          </ac:picMkLst>
        </pc:picChg>
        <pc:picChg chg="add mod">
          <ac:chgData name="Sophie Yelland" userId="S::s.yelland@nutrition.org.uk::0fa1eb64-e4b1-4877-9975-4f19287db0cb" providerId="AD" clId="Web-{88796CE2-820C-7787-D49C-2EDFD18F2608}" dt="2021-11-01T15:11:55.744" v="14" actId="1076"/>
          <ac:picMkLst>
            <pc:docMk/>
            <pc:sldMk cId="3948291363" sldId="265"/>
            <ac:picMk id="6" creationId="{C05FD9C0-12BA-4D40-A719-7D2DD6B274FD}"/>
          </ac:picMkLst>
        </pc:picChg>
        <pc:picChg chg="del">
          <ac:chgData name="Sophie Yelland" userId="S::s.yelland@nutrition.org.uk::0fa1eb64-e4b1-4877-9975-4f19287db0cb" providerId="AD" clId="Web-{88796CE2-820C-7787-D49C-2EDFD18F2608}" dt="2021-11-01T15:11:46.181" v="11"/>
          <ac:picMkLst>
            <pc:docMk/>
            <pc:sldMk cId="3948291363" sldId="265"/>
            <ac:picMk id="1026" creationId="{F2353666-1E32-42A1-A46C-F119E0F4A4FD}"/>
          </ac:picMkLst>
        </pc:picChg>
        <pc:picChg chg="del">
          <ac:chgData name="Sophie Yelland" userId="S::s.yelland@nutrition.org.uk::0fa1eb64-e4b1-4877-9975-4f19287db0cb" providerId="AD" clId="Web-{88796CE2-820C-7787-D49C-2EDFD18F2608}" dt="2021-11-01T15:11:30.071" v="6"/>
          <ac:picMkLst>
            <pc:docMk/>
            <pc:sldMk cId="3948291363" sldId="265"/>
            <ac:picMk id="1028" creationId="{7DB388D3-352B-4BF8-9491-5051AEAAC07F}"/>
          </ac:picMkLst>
        </pc:picChg>
        <pc:picChg chg="del">
          <ac:chgData name="Sophie Yelland" userId="S::s.yelland@nutrition.org.uk::0fa1eb64-e4b1-4877-9975-4f19287db0cb" providerId="AD" clId="Web-{88796CE2-820C-7787-D49C-2EDFD18F2608}" dt="2021-11-01T15:10:50.351" v="1"/>
          <ac:picMkLst>
            <pc:docMk/>
            <pc:sldMk cId="3948291363" sldId="265"/>
            <ac:picMk id="1032" creationId="{051257AE-A937-4FC6-9AC4-5BA0C7AE6144}"/>
          </ac:picMkLst>
        </pc:picChg>
      </pc:sldChg>
      <pc:sldChg chg="addSp delSp modSp">
        <pc:chgData name="Sophie Yelland" userId="S::s.yelland@nutrition.org.uk::0fa1eb64-e4b1-4877-9975-4f19287db0cb" providerId="AD" clId="Web-{88796CE2-820C-7787-D49C-2EDFD18F2608}" dt="2021-11-01T15:24:19.327" v="133" actId="1076"/>
        <pc:sldMkLst>
          <pc:docMk/>
          <pc:sldMk cId="2370295786" sldId="268"/>
        </pc:sldMkLst>
        <pc:picChg chg="add del mod">
          <ac:chgData name="Sophie Yelland" userId="S::s.yelland@nutrition.org.uk::0fa1eb64-e4b1-4877-9975-4f19287db0cb" providerId="AD" clId="Web-{88796CE2-820C-7787-D49C-2EDFD18F2608}" dt="2021-11-01T15:21:56.620" v="99"/>
          <ac:picMkLst>
            <pc:docMk/>
            <pc:sldMk cId="2370295786" sldId="268"/>
            <ac:picMk id="9" creationId="{B2E708F8-B3D3-46C8-87A0-80CBC7C04D2C}"/>
          </ac:picMkLst>
        </pc:picChg>
        <pc:picChg chg="add mod">
          <ac:chgData name="Sophie Yelland" userId="S::s.yelland@nutrition.org.uk::0fa1eb64-e4b1-4877-9975-4f19287db0cb" providerId="AD" clId="Web-{88796CE2-820C-7787-D49C-2EDFD18F2608}" dt="2021-11-01T15:22:11.714" v="104" actId="1076"/>
          <ac:picMkLst>
            <pc:docMk/>
            <pc:sldMk cId="2370295786" sldId="268"/>
            <ac:picMk id="10" creationId="{5867DE01-2164-438C-8835-0A6A3F236E3F}"/>
          </ac:picMkLst>
        </pc:picChg>
        <pc:picChg chg="add mod">
          <ac:chgData name="Sophie Yelland" userId="S::s.yelland@nutrition.org.uk::0fa1eb64-e4b1-4877-9975-4f19287db0cb" providerId="AD" clId="Web-{88796CE2-820C-7787-D49C-2EDFD18F2608}" dt="2021-11-01T15:22:24.918" v="107" actId="1076"/>
          <ac:picMkLst>
            <pc:docMk/>
            <pc:sldMk cId="2370295786" sldId="268"/>
            <ac:picMk id="11" creationId="{9EF5CA0B-6380-4671-868A-6F7732527DA4}"/>
          </ac:picMkLst>
        </pc:picChg>
        <pc:picChg chg="add mod">
          <ac:chgData name="Sophie Yelland" userId="S::s.yelland@nutrition.org.uk::0fa1eb64-e4b1-4877-9975-4f19287db0cb" providerId="AD" clId="Web-{88796CE2-820C-7787-D49C-2EDFD18F2608}" dt="2021-11-01T15:22:38.855" v="112" actId="1076"/>
          <ac:picMkLst>
            <pc:docMk/>
            <pc:sldMk cId="2370295786" sldId="268"/>
            <ac:picMk id="12" creationId="{D04EED53-C962-47D6-A175-55862434BA7A}"/>
          </ac:picMkLst>
        </pc:picChg>
        <pc:picChg chg="add del mod">
          <ac:chgData name="Sophie Yelland" userId="S::s.yelland@nutrition.org.uk::0fa1eb64-e4b1-4877-9975-4f19287db0cb" providerId="AD" clId="Web-{88796CE2-820C-7787-D49C-2EDFD18F2608}" dt="2021-11-01T15:22:46.903" v="114"/>
          <ac:picMkLst>
            <pc:docMk/>
            <pc:sldMk cId="2370295786" sldId="268"/>
            <ac:picMk id="13" creationId="{38365F99-6707-4ED8-9AB7-CCB3EB64F182}"/>
          </ac:picMkLst>
        </pc:picChg>
        <pc:picChg chg="add mod">
          <ac:chgData name="Sophie Yelland" userId="S::s.yelland@nutrition.org.uk::0fa1eb64-e4b1-4877-9975-4f19287db0cb" providerId="AD" clId="Web-{88796CE2-820C-7787-D49C-2EDFD18F2608}" dt="2021-11-01T15:23:44.342" v="120" actId="1076"/>
          <ac:picMkLst>
            <pc:docMk/>
            <pc:sldMk cId="2370295786" sldId="268"/>
            <ac:picMk id="14" creationId="{47BD5D3B-CB5C-4993-B044-B3C36F6859DE}"/>
          </ac:picMkLst>
        </pc:picChg>
        <pc:picChg chg="add mod">
          <ac:chgData name="Sophie Yelland" userId="S::s.yelland@nutrition.org.uk::0fa1eb64-e4b1-4877-9975-4f19287db0cb" providerId="AD" clId="Web-{88796CE2-820C-7787-D49C-2EDFD18F2608}" dt="2021-11-01T15:23:57.967" v="125" actId="1076"/>
          <ac:picMkLst>
            <pc:docMk/>
            <pc:sldMk cId="2370295786" sldId="268"/>
            <ac:picMk id="15" creationId="{398C5947-113C-4ECD-B4EB-882BB7BFFF5C}"/>
          </ac:picMkLst>
        </pc:picChg>
        <pc:picChg chg="add del mod">
          <ac:chgData name="Sophie Yelland" userId="S::s.yelland@nutrition.org.uk::0fa1eb64-e4b1-4877-9975-4f19287db0cb" providerId="AD" clId="Web-{88796CE2-820C-7787-D49C-2EDFD18F2608}" dt="2021-11-01T15:24:05.655" v="127"/>
          <ac:picMkLst>
            <pc:docMk/>
            <pc:sldMk cId="2370295786" sldId="268"/>
            <ac:picMk id="16" creationId="{E994D483-023D-4F12-BC5D-459FC3C674EB}"/>
          </ac:picMkLst>
        </pc:picChg>
        <pc:picChg chg="add mod">
          <ac:chgData name="Sophie Yelland" userId="S::s.yelland@nutrition.org.uk::0fa1eb64-e4b1-4877-9975-4f19287db0cb" providerId="AD" clId="Web-{88796CE2-820C-7787-D49C-2EDFD18F2608}" dt="2021-11-01T15:24:19.327" v="133" actId="1076"/>
          <ac:picMkLst>
            <pc:docMk/>
            <pc:sldMk cId="2370295786" sldId="268"/>
            <ac:picMk id="17" creationId="{D4C8D792-D77F-4ABC-B50E-7562ED45CD73}"/>
          </ac:picMkLst>
        </pc:picChg>
        <pc:picChg chg="del">
          <ac:chgData name="Sophie Yelland" userId="S::s.yelland@nutrition.org.uk::0fa1eb64-e4b1-4877-9975-4f19287db0cb" providerId="AD" clId="Web-{88796CE2-820C-7787-D49C-2EDFD18F2608}" dt="2021-11-01T15:22:05.808" v="101"/>
          <ac:picMkLst>
            <pc:docMk/>
            <pc:sldMk cId="2370295786" sldId="268"/>
            <ac:picMk id="5122" creationId="{EFF5CE8F-0AC2-47FE-AC8D-B9EEF512CF9F}"/>
          </ac:picMkLst>
        </pc:picChg>
        <pc:picChg chg="del">
          <ac:chgData name="Sophie Yelland" userId="S::s.yelland@nutrition.org.uk::0fa1eb64-e4b1-4877-9975-4f19287db0cb" providerId="AD" clId="Web-{88796CE2-820C-7787-D49C-2EDFD18F2608}" dt="2021-11-01T15:22:32.402" v="109"/>
          <ac:picMkLst>
            <pc:docMk/>
            <pc:sldMk cId="2370295786" sldId="268"/>
            <ac:picMk id="5124" creationId="{EA26DD56-A482-42BD-9D9C-0809CFF5025D}"/>
          </ac:picMkLst>
        </pc:picChg>
        <pc:picChg chg="del">
          <ac:chgData name="Sophie Yelland" userId="S::s.yelland@nutrition.org.uk::0fa1eb64-e4b1-4877-9975-4f19287db0cb" providerId="AD" clId="Web-{88796CE2-820C-7787-D49C-2EDFD18F2608}" dt="2021-11-01T15:22:20.996" v="106"/>
          <ac:picMkLst>
            <pc:docMk/>
            <pc:sldMk cId="2370295786" sldId="268"/>
            <ac:picMk id="5126" creationId="{C340EA89-8D53-4128-82C6-D975F09884D5}"/>
          </ac:picMkLst>
        </pc:picChg>
        <pc:picChg chg="del">
          <ac:chgData name="Sophie Yelland" userId="S::s.yelland@nutrition.org.uk::0fa1eb64-e4b1-4877-9975-4f19287db0cb" providerId="AD" clId="Web-{88796CE2-820C-7787-D49C-2EDFD18F2608}" dt="2021-11-01T15:24:13.186" v="129"/>
          <ac:picMkLst>
            <pc:docMk/>
            <pc:sldMk cId="2370295786" sldId="268"/>
            <ac:picMk id="5128" creationId="{3354D470-A8CB-442B-A48C-5315D5A2E98A}"/>
          </ac:picMkLst>
        </pc:picChg>
        <pc:picChg chg="del">
          <ac:chgData name="Sophie Yelland" userId="S::s.yelland@nutrition.org.uk::0fa1eb64-e4b1-4877-9975-4f19287db0cb" providerId="AD" clId="Web-{88796CE2-820C-7787-D49C-2EDFD18F2608}" dt="2021-11-01T15:23:36.201" v="117"/>
          <ac:picMkLst>
            <pc:docMk/>
            <pc:sldMk cId="2370295786" sldId="268"/>
            <ac:picMk id="5130" creationId="{390DF047-D97E-44D4-9787-B316EDFF5C32}"/>
          </ac:picMkLst>
        </pc:picChg>
        <pc:picChg chg="del">
          <ac:chgData name="Sophie Yelland" userId="S::s.yelland@nutrition.org.uk::0fa1eb64-e4b1-4877-9975-4f19287db0cb" providerId="AD" clId="Web-{88796CE2-820C-7787-D49C-2EDFD18F2608}" dt="2021-11-01T15:23:52.092" v="122"/>
          <ac:picMkLst>
            <pc:docMk/>
            <pc:sldMk cId="2370295786" sldId="268"/>
            <ac:picMk id="5132" creationId="{B0C1082C-C923-454D-90D4-07A270908934}"/>
          </ac:picMkLst>
        </pc:picChg>
      </pc:sldChg>
      <pc:sldChg chg="addSp delSp modSp">
        <pc:chgData name="Sophie Yelland" userId="S::s.yelland@nutrition.org.uk::0fa1eb64-e4b1-4877-9975-4f19287db0cb" providerId="AD" clId="Web-{88796CE2-820C-7787-D49C-2EDFD18F2608}" dt="2021-11-01T15:26:45.690" v="156" actId="14100"/>
        <pc:sldMkLst>
          <pc:docMk/>
          <pc:sldMk cId="2008651193" sldId="294"/>
        </pc:sldMkLst>
        <pc:spChg chg="mod">
          <ac:chgData name="Sophie Yelland" userId="S::s.yelland@nutrition.org.uk::0fa1eb64-e4b1-4877-9975-4f19287db0cb" providerId="AD" clId="Web-{88796CE2-820C-7787-D49C-2EDFD18F2608}" dt="2021-11-01T15:26:01.674" v="144" actId="1076"/>
          <ac:spMkLst>
            <pc:docMk/>
            <pc:sldMk cId="2008651193" sldId="294"/>
            <ac:spMk id="10" creationId="{65A8D591-483F-44DA-96E0-AFFF124D71F2}"/>
          </ac:spMkLst>
        </pc:spChg>
        <pc:spChg chg="mod">
          <ac:chgData name="Sophie Yelland" userId="S::s.yelland@nutrition.org.uk::0fa1eb64-e4b1-4877-9975-4f19287db0cb" providerId="AD" clId="Web-{88796CE2-820C-7787-D49C-2EDFD18F2608}" dt="2021-11-01T15:26:37.409" v="153" actId="1076"/>
          <ac:spMkLst>
            <pc:docMk/>
            <pc:sldMk cId="2008651193" sldId="294"/>
            <ac:spMk id="20" creationId="{95DAE4EF-E85E-4D07-8F68-907971B09547}"/>
          </ac:spMkLst>
        </pc:spChg>
        <pc:picChg chg="del">
          <ac:chgData name="Sophie Yelland" userId="S::s.yelland@nutrition.org.uk::0fa1eb64-e4b1-4877-9975-4f19287db0cb" providerId="AD" clId="Web-{88796CE2-820C-7787-D49C-2EDFD18F2608}" dt="2021-11-01T15:25:52.080" v="141"/>
          <ac:picMkLst>
            <pc:docMk/>
            <pc:sldMk cId="2008651193" sldId="294"/>
            <ac:picMk id="3" creationId="{CA85CCB5-72ED-48D8-92EC-38343E4E612D}"/>
          </ac:picMkLst>
        </pc:picChg>
        <pc:picChg chg="add mod">
          <ac:chgData name="Sophie Yelland" userId="S::s.yelland@nutrition.org.uk::0fa1eb64-e4b1-4877-9975-4f19287db0cb" providerId="AD" clId="Web-{88796CE2-820C-7787-D49C-2EDFD18F2608}" dt="2021-11-01T15:26:45.690" v="156" actId="14100"/>
          <ac:picMkLst>
            <pc:docMk/>
            <pc:sldMk cId="2008651193" sldId="294"/>
            <ac:picMk id="4" creationId="{252E28D9-5513-44EB-8042-20D5F519CD2F}"/>
          </ac:picMkLst>
        </pc:picChg>
        <pc:picChg chg="del">
          <ac:chgData name="Sophie Yelland" userId="S::s.yelland@nutrition.org.uk::0fa1eb64-e4b1-4877-9975-4f19287db0cb" providerId="AD" clId="Web-{88796CE2-820C-7787-D49C-2EDFD18F2608}" dt="2021-11-01T15:25:27.063" v="135"/>
          <ac:picMkLst>
            <pc:docMk/>
            <pc:sldMk cId="2008651193" sldId="294"/>
            <ac:picMk id="6" creationId="{60C0BD3B-0129-4183-9140-430BF095BE08}"/>
          </ac:picMkLst>
        </pc:picChg>
        <pc:picChg chg="add mod">
          <ac:chgData name="Sophie Yelland" userId="S::s.yelland@nutrition.org.uk::0fa1eb64-e4b1-4877-9975-4f19287db0cb" providerId="AD" clId="Web-{88796CE2-820C-7787-D49C-2EDFD18F2608}" dt="2021-11-01T15:25:56.798" v="143" actId="14100"/>
          <ac:picMkLst>
            <pc:docMk/>
            <pc:sldMk cId="2008651193" sldId="294"/>
            <ac:picMk id="9" creationId="{700B25CE-EB90-427C-981F-4945376D406D}"/>
          </ac:picMkLst>
        </pc:picChg>
        <pc:picChg chg="del">
          <ac:chgData name="Sophie Yelland" userId="S::s.yelland@nutrition.org.uk::0fa1eb64-e4b1-4877-9975-4f19287db0cb" providerId="AD" clId="Web-{88796CE2-820C-7787-D49C-2EDFD18F2608}" dt="2021-11-01T15:26:15.893" v="146"/>
          <ac:picMkLst>
            <pc:docMk/>
            <pc:sldMk cId="2008651193" sldId="294"/>
            <ac:picMk id="11" creationId="{8671626A-356E-42BF-AEBA-A0687F6A1BDB}"/>
          </ac:picMkLst>
        </pc:picChg>
        <pc:picChg chg="add mod">
          <ac:chgData name="Sophie Yelland" userId="S::s.yelland@nutrition.org.uk::0fa1eb64-e4b1-4877-9975-4f19287db0cb" providerId="AD" clId="Web-{88796CE2-820C-7787-D49C-2EDFD18F2608}" dt="2021-11-01T15:26:21.221" v="149" actId="1076"/>
          <ac:picMkLst>
            <pc:docMk/>
            <pc:sldMk cId="2008651193" sldId="294"/>
            <ac:picMk id="12" creationId="{8C30BE94-AB4E-4DBB-B97F-2EEE4D1B0F06}"/>
          </ac:picMkLst>
        </pc:picChg>
        <pc:picChg chg="add mod">
          <ac:chgData name="Sophie Yelland" userId="S::s.yelland@nutrition.org.uk::0fa1eb64-e4b1-4877-9975-4f19287db0cb" providerId="AD" clId="Web-{88796CE2-820C-7787-D49C-2EDFD18F2608}" dt="2021-11-01T15:26:40.675" v="155" actId="14100"/>
          <ac:picMkLst>
            <pc:docMk/>
            <pc:sldMk cId="2008651193" sldId="294"/>
            <ac:picMk id="14" creationId="{590C84A9-A6C9-4C90-81C8-9FCCEF639622}"/>
          </ac:picMkLst>
        </pc:picChg>
        <pc:picChg chg="del">
          <ac:chgData name="Sophie Yelland" userId="S::s.yelland@nutrition.org.uk::0fa1eb64-e4b1-4877-9975-4f19287db0cb" providerId="AD" clId="Web-{88796CE2-820C-7787-D49C-2EDFD18F2608}" dt="2021-11-01T15:26:29.034" v="151"/>
          <ac:picMkLst>
            <pc:docMk/>
            <pc:sldMk cId="2008651193" sldId="294"/>
            <ac:picMk id="18" creationId="{A76B95AA-584A-4B5B-A4D9-E34E7C40B164}"/>
          </ac:picMkLst>
        </pc:picChg>
      </pc:sldChg>
      <pc:sldChg chg="addSp delSp modSp">
        <pc:chgData name="Sophie Yelland" userId="S::s.yelland@nutrition.org.uk::0fa1eb64-e4b1-4877-9975-4f19287db0cb" providerId="AD" clId="Web-{88796CE2-820C-7787-D49C-2EDFD18F2608}" dt="2021-11-01T15:21:19.760" v="95" actId="1076"/>
        <pc:sldMkLst>
          <pc:docMk/>
          <pc:sldMk cId="120698542" sldId="295"/>
        </pc:sldMkLst>
        <pc:picChg chg="del">
          <ac:chgData name="Sophie Yelland" userId="S::s.yelland@nutrition.org.uk::0fa1eb64-e4b1-4877-9975-4f19287db0cb" providerId="AD" clId="Web-{88796CE2-820C-7787-D49C-2EDFD18F2608}" dt="2021-11-01T15:13:52.185" v="21"/>
          <ac:picMkLst>
            <pc:docMk/>
            <pc:sldMk cId="120698542" sldId="295"/>
            <ac:picMk id="3" creationId="{F61FCABF-A4AB-415F-950C-7DE831AEFE42}"/>
          </ac:picMkLst>
        </pc:picChg>
        <pc:picChg chg="del">
          <ac:chgData name="Sophie Yelland" userId="S::s.yelland@nutrition.org.uk::0fa1eb64-e4b1-4877-9975-4f19287db0cb" providerId="AD" clId="Web-{88796CE2-820C-7787-D49C-2EDFD18F2608}" dt="2021-11-01T15:14:20.263" v="28"/>
          <ac:picMkLst>
            <pc:docMk/>
            <pc:sldMk cId="120698542" sldId="295"/>
            <ac:picMk id="4" creationId="{47A09D1A-421F-4A99-81E6-38A9FD07F5F5}"/>
          </ac:picMkLst>
        </pc:picChg>
        <pc:picChg chg="add mod">
          <ac:chgData name="Sophie Yelland" userId="S::s.yelland@nutrition.org.uk::0fa1eb64-e4b1-4877-9975-4f19287db0cb" providerId="AD" clId="Web-{88796CE2-820C-7787-D49C-2EDFD18F2608}" dt="2021-11-01T15:21:19.760" v="95" actId="1076"/>
          <ac:picMkLst>
            <pc:docMk/>
            <pc:sldMk cId="120698542" sldId="295"/>
            <ac:picMk id="8" creationId="{5A204B22-E954-48F6-87E1-E9D101D5783A}"/>
          </ac:picMkLst>
        </pc:picChg>
        <pc:picChg chg="add mod">
          <ac:chgData name="Sophie Yelland" userId="S::s.yelland@nutrition.org.uk::0fa1eb64-e4b1-4877-9975-4f19287db0cb" providerId="AD" clId="Web-{88796CE2-820C-7787-D49C-2EDFD18F2608}" dt="2021-11-01T15:21:18.400" v="94" actId="1076"/>
          <ac:picMkLst>
            <pc:docMk/>
            <pc:sldMk cId="120698542" sldId="295"/>
            <ac:picMk id="9" creationId="{7D482CA0-747E-4836-B8CA-5DC8643587D1}"/>
          </ac:picMkLst>
        </pc:picChg>
        <pc:picChg chg="add del mod">
          <ac:chgData name="Sophie Yelland" userId="S::s.yelland@nutrition.org.uk::0fa1eb64-e4b1-4877-9975-4f19287db0cb" providerId="AD" clId="Web-{88796CE2-820C-7787-D49C-2EDFD18F2608}" dt="2021-11-01T15:14:11.279" v="26"/>
          <ac:picMkLst>
            <pc:docMk/>
            <pc:sldMk cId="120698542" sldId="295"/>
            <ac:picMk id="10" creationId="{BEBBB862-702D-4B7C-BC8C-1D1B403F7C56}"/>
          </ac:picMkLst>
        </pc:picChg>
        <pc:picChg chg="add mod">
          <ac:chgData name="Sophie Yelland" userId="S::s.yelland@nutrition.org.uk::0fa1eb64-e4b1-4877-9975-4f19287db0cb" providerId="AD" clId="Web-{88796CE2-820C-7787-D49C-2EDFD18F2608}" dt="2021-11-01T15:21:10.962" v="93" actId="1076"/>
          <ac:picMkLst>
            <pc:docMk/>
            <pc:sldMk cId="120698542" sldId="295"/>
            <ac:picMk id="11" creationId="{224BCE14-8B1B-40E8-BA1B-D0A8DC108601}"/>
          </ac:picMkLst>
        </pc:picChg>
        <pc:picChg chg="add mod">
          <ac:chgData name="Sophie Yelland" userId="S::s.yelland@nutrition.org.uk::0fa1eb64-e4b1-4877-9975-4f19287db0cb" providerId="AD" clId="Web-{88796CE2-820C-7787-D49C-2EDFD18F2608}" dt="2021-11-01T15:15:10.359" v="41" actId="1076"/>
          <ac:picMkLst>
            <pc:docMk/>
            <pc:sldMk cId="120698542" sldId="295"/>
            <ac:picMk id="12" creationId="{EAE2BC63-A585-4715-ADAB-498B1095E045}"/>
          </ac:picMkLst>
        </pc:picChg>
        <pc:picChg chg="del">
          <ac:chgData name="Sophie Yelland" userId="S::s.yelland@nutrition.org.uk::0fa1eb64-e4b1-4877-9975-4f19287db0cb" providerId="AD" clId="Web-{88796CE2-820C-7787-D49C-2EDFD18F2608}" dt="2021-11-01T15:13:37.606" v="16"/>
          <ac:picMkLst>
            <pc:docMk/>
            <pc:sldMk cId="120698542" sldId="295"/>
            <ac:picMk id="2050" creationId="{79F13E69-F4CA-43FD-B5BB-570E14E3FE18}"/>
          </ac:picMkLst>
        </pc:picChg>
        <pc:picChg chg="del">
          <ac:chgData name="Sophie Yelland" userId="S::s.yelland@nutrition.org.uk::0fa1eb64-e4b1-4877-9975-4f19287db0cb" providerId="AD" clId="Web-{88796CE2-820C-7787-D49C-2EDFD18F2608}" dt="2021-11-01T15:14:45.170" v="34"/>
          <ac:picMkLst>
            <pc:docMk/>
            <pc:sldMk cId="120698542" sldId="295"/>
            <ac:picMk id="2056" creationId="{5EE3EECD-76F9-417E-96E6-7F1C13F976F2}"/>
          </ac:picMkLst>
        </pc:picChg>
      </pc:sldChg>
      <pc:sldChg chg="addSp delSp modSp">
        <pc:chgData name="Sophie Yelland" userId="S::s.yelland@nutrition.org.uk::0fa1eb64-e4b1-4877-9975-4f19287db0cb" providerId="AD" clId="Web-{88796CE2-820C-7787-D49C-2EDFD18F2608}" dt="2021-11-01T15:21:04.509" v="92" actId="1076"/>
        <pc:sldMkLst>
          <pc:docMk/>
          <pc:sldMk cId="3894603405" sldId="296"/>
        </pc:sldMkLst>
        <pc:picChg chg="add mod">
          <ac:chgData name="Sophie Yelland" userId="S::s.yelland@nutrition.org.uk::0fa1eb64-e4b1-4877-9975-4f19287db0cb" providerId="AD" clId="Web-{88796CE2-820C-7787-D49C-2EDFD18F2608}" dt="2021-11-01T15:21:01.993" v="91" actId="1076"/>
          <ac:picMkLst>
            <pc:docMk/>
            <pc:sldMk cId="3894603405" sldId="296"/>
            <ac:picMk id="3" creationId="{6538E303-9F04-43A1-B527-6940E2A2C94A}"/>
          </ac:picMkLst>
        </pc:picChg>
        <pc:picChg chg="add del mod">
          <ac:chgData name="Sophie Yelland" userId="S::s.yelland@nutrition.org.uk::0fa1eb64-e4b1-4877-9975-4f19287db0cb" providerId="AD" clId="Web-{88796CE2-820C-7787-D49C-2EDFD18F2608}" dt="2021-11-01T15:16:41.892" v="46"/>
          <ac:picMkLst>
            <pc:docMk/>
            <pc:sldMk cId="3894603405" sldId="296"/>
            <ac:picMk id="5" creationId="{3065A6CD-A74B-4A79-B6E2-76156B7A8FC7}"/>
          </ac:picMkLst>
        </pc:picChg>
        <pc:picChg chg="add del mod">
          <ac:chgData name="Sophie Yelland" userId="S::s.yelland@nutrition.org.uk::0fa1eb64-e4b1-4877-9975-4f19287db0cb" providerId="AD" clId="Web-{88796CE2-820C-7787-D49C-2EDFD18F2608}" dt="2021-11-01T15:16:50.533" v="48"/>
          <ac:picMkLst>
            <pc:docMk/>
            <pc:sldMk cId="3894603405" sldId="296"/>
            <ac:picMk id="7" creationId="{D11714C5-291F-4CB9-B61F-4F2C4EDDE260}"/>
          </ac:picMkLst>
        </pc:picChg>
        <pc:picChg chg="add mod">
          <ac:chgData name="Sophie Yelland" userId="S::s.yelland@nutrition.org.uk::0fa1eb64-e4b1-4877-9975-4f19287db0cb" providerId="AD" clId="Web-{88796CE2-820C-7787-D49C-2EDFD18F2608}" dt="2021-11-01T15:21:04.509" v="92" actId="1076"/>
          <ac:picMkLst>
            <pc:docMk/>
            <pc:sldMk cId="3894603405" sldId="296"/>
            <ac:picMk id="9" creationId="{AA93A3A1-4A4A-42C3-B16F-76597C95F32E}"/>
          </ac:picMkLst>
        </pc:picChg>
        <pc:picChg chg="add mod">
          <ac:chgData name="Sophie Yelland" userId="S::s.yelland@nutrition.org.uk::0fa1eb64-e4b1-4877-9975-4f19287db0cb" providerId="AD" clId="Web-{88796CE2-820C-7787-D49C-2EDFD18F2608}" dt="2021-11-01T15:20:55.353" v="90" actId="1076"/>
          <ac:picMkLst>
            <pc:docMk/>
            <pc:sldMk cId="3894603405" sldId="296"/>
            <ac:picMk id="11" creationId="{56E37A7C-BAEC-423D-916C-C491BF292298}"/>
          </ac:picMkLst>
        </pc:picChg>
        <pc:picChg chg="add mod">
          <ac:chgData name="Sophie Yelland" userId="S::s.yelland@nutrition.org.uk::0fa1eb64-e4b1-4877-9975-4f19287db0cb" providerId="AD" clId="Web-{88796CE2-820C-7787-D49C-2EDFD18F2608}" dt="2021-11-01T15:17:42.535" v="65" actId="1076"/>
          <ac:picMkLst>
            <pc:docMk/>
            <pc:sldMk cId="3894603405" sldId="296"/>
            <ac:picMk id="12" creationId="{B6F9AE54-B46B-4A35-A21B-F369F71A941B}"/>
          </ac:picMkLst>
        </pc:picChg>
        <pc:picChg chg="del">
          <ac:chgData name="Sophie Yelland" userId="S::s.yelland@nutrition.org.uk::0fa1eb64-e4b1-4877-9975-4f19287db0cb" providerId="AD" clId="Web-{88796CE2-820C-7787-D49C-2EDFD18F2608}" dt="2021-11-01T15:15:24.250" v="43"/>
          <ac:picMkLst>
            <pc:docMk/>
            <pc:sldMk cId="3894603405" sldId="296"/>
            <ac:picMk id="3076" creationId="{C269E6E9-648A-4F96-87EC-68A415981FD8}"/>
          </ac:picMkLst>
        </pc:picChg>
        <pc:picChg chg="del">
          <ac:chgData name="Sophie Yelland" userId="S::s.yelland@nutrition.org.uk::0fa1eb64-e4b1-4877-9975-4f19287db0cb" providerId="AD" clId="Web-{88796CE2-820C-7787-D49C-2EDFD18F2608}" dt="2021-11-01T15:17:02.221" v="50"/>
          <ac:picMkLst>
            <pc:docMk/>
            <pc:sldMk cId="3894603405" sldId="296"/>
            <ac:picMk id="3078" creationId="{A1354D67-C429-4A62-9A0E-E3EA7CFF21AE}"/>
          </ac:picMkLst>
        </pc:picChg>
        <pc:picChg chg="del">
          <ac:chgData name="Sophie Yelland" userId="S::s.yelland@nutrition.org.uk::0fa1eb64-e4b1-4877-9975-4f19287db0cb" providerId="AD" clId="Web-{88796CE2-820C-7787-D49C-2EDFD18F2608}" dt="2021-11-01T15:17:20.393" v="58"/>
          <ac:picMkLst>
            <pc:docMk/>
            <pc:sldMk cId="3894603405" sldId="296"/>
            <ac:picMk id="3080" creationId="{6C663B96-A0E3-4F25-9D67-CE6A0460957A}"/>
          </ac:picMkLst>
        </pc:picChg>
        <pc:picChg chg="del">
          <ac:chgData name="Sophie Yelland" userId="S::s.yelland@nutrition.org.uk::0fa1eb64-e4b1-4877-9975-4f19287db0cb" providerId="AD" clId="Web-{88796CE2-820C-7787-D49C-2EDFD18F2608}" dt="2021-11-01T15:17:36.066" v="62"/>
          <ac:picMkLst>
            <pc:docMk/>
            <pc:sldMk cId="3894603405" sldId="296"/>
            <ac:picMk id="3082" creationId="{3599B6CF-CA3A-4CB0-B96A-83F45CF8D0A0}"/>
          </ac:picMkLst>
        </pc:picChg>
      </pc:sldChg>
      <pc:sldChg chg="addSp delSp modSp">
        <pc:chgData name="Sophie Yelland" userId="S::s.yelland@nutrition.org.uk::0fa1eb64-e4b1-4877-9975-4f19287db0cb" providerId="AD" clId="Web-{88796CE2-820C-7787-D49C-2EDFD18F2608}" dt="2021-11-01T15:20:46.087" v="89" actId="14100"/>
        <pc:sldMkLst>
          <pc:docMk/>
          <pc:sldMk cId="3743538843" sldId="297"/>
        </pc:sldMkLst>
        <pc:picChg chg="add mod">
          <ac:chgData name="Sophie Yelland" userId="S::s.yelland@nutrition.org.uk::0fa1eb64-e4b1-4877-9975-4f19287db0cb" providerId="AD" clId="Web-{88796CE2-820C-7787-D49C-2EDFD18F2608}" dt="2021-11-01T15:18:14.114" v="68" actId="1076"/>
          <ac:picMkLst>
            <pc:docMk/>
            <pc:sldMk cId="3743538843" sldId="297"/>
            <ac:picMk id="3" creationId="{D4A15354-2894-4350-AC09-757035B26737}"/>
          </ac:picMkLst>
        </pc:picChg>
        <pc:picChg chg="add mod">
          <ac:chgData name="Sophie Yelland" userId="S::s.yelland@nutrition.org.uk::0fa1eb64-e4b1-4877-9975-4f19287db0cb" providerId="AD" clId="Web-{88796CE2-820C-7787-D49C-2EDFD18F2608}" dt="2021-11-01T15:18:26.489" v="71" actId="1076"/>
          <ac:picMkLst>
            <pc:docMk/>
            <pc:sldMk cId="3743538843" sldId="297"/>
            <ac:picMk id="5" creationId="{2AB40D57-1682-4F25-81BB-D0CD9AFD9AC3}"/>
          </ac:picMkLst>
        </pc:picChg>
        <pc:picChg chg="add del mod">
          <ac:chgData name="Sophie Yelland" userId="S::s.yelland@nutrition.org.uk::0fa1eb64-e4b1-4877-9975-4f19287db0cb" providerId="AD" clId="Web-{88796CE2-820C-7787-D49C-2EDFD18F2608}" dt="2021-11-01T15:19:50.570" v="73"/>
          <ac:picMkLst>
            <pc:docMk/>
            <pc:sldMk cId="3743538843" sldId="297"/>
            <ac:picMk id="6" creationId="{DB29AD3F-EED3-4071-A82B-A1A32A50A44D}"/>
          </ac:picMkLst>
        </pc:picChg>
        <pc:picChg chg="add del mod">
          <ac:chgData name="Sophie Yelland" userId="S::s.yelland@nutrition.org.uk::0fa1eb64-e4b1-4877-9975-4f19287db0cb" providerId="AD" clId="Web-{88796CE2-820C-7787-D49C-2EDFD18F2608}" dt="2021-11-01T15:20:01.164" v="75"/>
          <ac:picMkLst>
            <pc:docMk/>
            <pc:sldMk cId="3743538843" sldId="297"/>
            <ac:picMk id="8" creationId="{9CEC732C-D537-4B30-A663-7EAEF5823358}"/>
          </ac:picMkLst>
        </pc:picChg>
        <pc:picChg chg="add mod">
          <ac:chgData name="Sophie Yelland" userId="S::s.yelland@nutrition.org.uk::0fa1eb64-e4b1-4877-9975-4f19287db0cb" providerId="AD" clId="Web-{88796CE2-820C-7787-D49C-2EDFD18F2608}" dt="2021-11-01T15:20:46.087" v="89" actId="14100"/>
          <ac:picMkLst>
            <pc:docMk/>
            <pc:sldMk cId="3743538843" sldId="297"/>
            <ac:picMk id="9" creationId="{6917B8AE-41BA-448F-8537-6FA2EB55E941}"/>
          </ac:picMkLst>
        </pc:picChg>
        <pc:picChg chg="add del mod">
          <ac:chgData name="Sophie Yelland" userId="S::s.yelland@nutrition.org.uk::0fa1eb64-e4b1-4877-9975-4f19287db0cb" providerId="AD" clId="Web-{88796CE2-820C-7787-D49C-2EDFD18F2608}" dt="2021-11-01T15:20:18.430" v="78"/>
          <ac:picMkLst>
            <pc:docMk/>
            <pc:sldMk cId="3743538843" sldId="297"/>
            <ac:picMk id="11" creationId="{94EF1E47-32D7-4235-B70D-44BC5A6B5F5D}"/>
          </ac:picMkLst>
        </pc:picChg>
        <pc:picChg chg="add mod">
          <ac:chgData name="Sophie Yelland" userId="S::s.yelland@nutrition.org.uk::0fa1eb64-e4b1-4877-9975-4f19287db0cb" providerId="AD" clId="Web-{88796CE2-820C-7787-D49C-2EDFD18F2608}" dt="2021-11-01T15:20:38.618" v="86" actId="1076"/>
          <ac:picMkLst>
            <pc:docMk/>
            <pc:sldMk cId="3743538843" sldId="297"/>
            <ac:picMk id="13" creationId="{98986DE4-18ED-43D3-BA4A-560004CBECB0}"/>
          </ac:picMkLst>
        </pc:picChg>
        <pc:picChg chg="del">
          <ac:chgData name="Sophie Yelland" userId="S::s.yelland@nutrition.org.uk::0fa1eb64-e4b1-4877-9975-4f19287db0cb" providerId="AD" clId="Web-{88796CE2-820C-7787-D49C-2EDFD18F2608}" dt="2021-11-01T15:18:09.957" v="67"/>
          <ac:picMkLst>
            <pc:docMk/>
            <pc:sldMk cId="3743538843" sldId="297"/>
            <ac:picMk id="4098" creationId="{C962BB43-DFA1-4CA4-A040-9086AD024C56}"/>
          </ac:picMkLst>
        </pc:picChg>
        <pc:picChg chg="del">
          <ac:chgData name="Sophie Yelland" userId="S::s.yelland@nutrition.org.uk::0fa1eb64-e4b1-4877-9975-4f19287db0cb" providerId="AD" clId="Web-{88796CE2-820C-7787-D49C-2EDFD18F2608}" dt="2021-11-01T15:18:22.083" v="70"/>
          <ac:picMkLst>
            <pc:docMk/>
            <pc:sldMk cId="3743538843" sldId="297"/>
            <ac:picMk id="4100" creationId="{2117E8FB-D19A-404A-8841-E142387ADC40}"/>
          </ac:picMkLst>
        </pc:picChg>
        <pc:picChg chg="del">
          <ac:chgData name="Sophie Yelland" userId="S::s.yelland@nutrition.org.uk::0fa1eb64-e4b1-4877-9975-4f19287db0cb" providerId="AD" clId="Web-{88796CE2-820C-7787-D49C-2EDFD18F2608}" dt="2021-11-01T15:20:27.586" v="81"/>
          <ac:picMkLst>
            <pc:docMk/>
            <pc:sldMk cId="3743538843" sldId="297"/>
            <ac:picMk id="4104" creationId="{939E3DE6-FC55-4988-B082-1E0A10176601}"/>
          </ac:picMkLst>
        </pc:picChg>
        <pc:picChg chg="del">
          <ac:chgData name="Sophie Yelland" userId="S::s.yelland@nutrition.org.uk::0fa1eb64-e4b1-4877-9975-4f19287db0cb" providerId="AD" clId="Web-{88796CE2-820C-7787-D49C-2EDFD18F2608}" dt="2021-11-01T15:20:28.961" v="82"/>
          <ac:picMkLst>
            <pc:docMk/>
            <pc:sldMk cId="3743538843" sldId="297"/>
            <ac:picMk id="4106" creationId="{3168E260-C485-408D-8F20-7DE92C87E929}"/>
          </ac:picMkLst>
        </pc:picChg>
      </pc:sldChg>
      <pc:sldChg chg="new del">
        <pc:chgData name="Sophie Yelland" userId="S::s.yelland@nutrition.org.uk::0fa1eb64-e4b1-4877-9975-4f19287db0cb" providerId="AD" clId="Web-{88796CE2-820C-7787-D49C-2EDFD18F2608}" dt="2021-11-01T15:21:46.229" v="97"/>
        <pc:sldMkLst>
          <pc:docMk/>
          <pc:sldMk cId="4101235221" sldId="29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5"/>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2021</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s://www.bl.uk/collection-guides/oral-histories-of-food-production-and-consumption" TargetMode="External"/><Relationship Id="rId3" Type="http://schemas.openxmlformats.org/officeDocument/2006/relationships/hyperlink" Target="https://www.foodafactoflife.org.uk/media/1916/factors-affecting-food-choice-ws-1114c1.docx" TargetMode="External"/><Relationship Id="rId7" Type="http://schemas.openxmlformats.org/officeDocument/2006/relationships/hyperlink" Target="https://www.foodafactoflife.org.uk/media/1965/selecting-ingredients-ws-1114c2.docx" TargetMode="External"/><Relationship Id="rId2" Type="http://schemas.openxmlformats.org/officeDocument/2006/relationships/hyperlink" Target="https://www.foodafactoflife.org.uk/media/1913/factors-affecting-food-choice-1114c1.ppt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1966/selecting-ingredients-ppt-1114c2.pptx" TargetMode="External"/><Relationship Id="rId5" Type="http://schemas.openxmlformats.org/officeDocument/2006/relationships/hyperlink" Target="https://www.foodafactoflife.org.uk/media/2904/red-meat-factors-p-316.pdf" TargetMode="External"/><Relationship Id="rId4" Type="http://schemas.openxmlformats.org/officeDocument/2006/relationships/hyperlink" Target="https://www.foodafactoflife.org.uk/media/2909/cooking-considerations-p-316.pdf"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foodafactoflife.org.uk/media/1628/cook-world-dishes-ws-711apfr.docx"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foodafactoflife.org.uk/11-14-years/where-food-comes-from/interactive-resources/#map" TargetMode="External"/><Relationship Id="rId7" Type="http://schemas.openxmlformats.org/officeDocument/2006/relationships/hyperlink" Target="https://www.foodafactoflife.org.uk/media/1920/religion-around-europe-ppt-1114c1.pptx" TargetMode="External"/><Relationship Id="rId2" Type="http://schemas.openxmlformats.org/officeDocument/2006/relationships/hyperlink" Target="https://www.foodafactoflife.org.uk/media/5404/international-food-culture-and-tradition-ppt-1416c.ppt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1919/religion-and-food-choice-kq-1114c1.docx" TargetMode="External"/><Relationship Id="rId5" Type="http://schemas.openxmlformats.org/officeDocument/2006/relationships/hyperlink" Target="https://www.foodafactoflife.org.uk/media/1918/relgion-food-choice-ws-1114c1.docx" TargetMode="External"/><Relationship Id="rId4" Type="http://schemas.openxmlformats.org/officeDocument/2006/relationships/hyperlink" Target="https://www.foodafactoflife.org.uk/media/1922/religion-food-choice-ppt-1114c1.pptx"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foodafactoflife.org.uk/media/1897/production-weather-climate-ppt-1114wfcf3.pptx"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foodafactoflife.org.uk/recipes/" TargetMode="External"/><Relationship Id="rId7" Type="http://schemas.openxmlformats.org/officeDocument/2006/relationships/hyperlink" Target="https://www.foodafactoflife.org.uk/media/4954/quick-bao-buns1114c.docx" TargetMode="External"/><Relationship Id="rId2" Type="http://schemas.openxmlformats.org/officeDocument/2006/relationships/hyperlink" Target="https://www.foodafactoflife.org.uk/media/2002/healthier-cooking-methods-ppt-1114c3.ppt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4965/fusion-food-ppt1114c.pptx" TargetMode="External"/><Relationship Id="rId5" Type="http://schemas.openxmlformats.org/officeDocument/2006/relationships/hyperlink" Target="https://burgerbuilder.ahdb.org.uk/" TargetMode="External"/><Relationship Id="rId4" Type="http://schemas.openxmlformats.org/officeDocument/2006/relationships/hyperlink" Target="https://www.foodafactoflife.org.uk/remote-learning/activities-and-ideas-at-home/wave-12-activities-and-ideas-240820/#meal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foodafactoflife.org.uk/recipes/meat/new-meat-recipes/minced-lamb-tagine/" TargetMode="External"/><Relationship Id="rId2" Type="http://schemas.openxmlformats.org/officeDocument/2006/relationships/hyperlink" Target="https://www.foodafactoflife.org.uk/recipes/meat/new-meat-recipes/lamb-tagine/" TargetMode="External"/><Relationship Id="rId1" Type="http://schemas.openxmlformats.org/officeDocument/2006/relationships/slideLayout" Target="../slideLayouts/slideLayout3.xml"/><Relationship Id="rId4" Type="http://schemas.openxmlformats.org/officeDocument/2006/relationships/hyperlink" Target="https://www.foodafactoflife.org.uk/media/1900/around-the-world-ws-1114wfcf3.docx"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oodafactoflife.org.uk/media/2979/food-provenance-p-316.pdf"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foodafactoflife.org.uk/recipes/" TargetMode="External"/><Relationship Id="rId2" Type="http://schemas.openxmlformats.org/officeDocument/2006/relationships/hyperlink" Target="https://www.foodafactoflife.org.uk/media/7782/bread-traditions-around-the-world_2.pptx" TargetMode="External"/><Relationship Id="rId1" Type="http://schemas.openxmlformats.org/officeDocument/2006/relationships/slideLayout" Target="../slideLayouts/slideLayout3.xml"/><Relationship Id="rId6" Type="http://schemas.openxmlformats.org/officeDocument/2006/relationships/hyperlink" Target="https://www.foodafactoflife.org.uk/11-14-years/cooking/ingredients/#Sen" TargetMode="External"/><Relationship Id="rId5" Type="http://schemas.openxmlformats.org/officeDocument/2006/relationships/hyperlink" Target="https://www.lovepork.co.uk/" TargetMode="External"/><Relationship Id="rId4" Type="http://schemas.openxmlformats.org/officeDocument/2006/relationships/hyperlink" Target="https://www.simplybeefandlamb.co.u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foodafactoflife.org.uk/media/2081/managing-time-flow-chart-ws-1114c5.docx" TargetMode="External"/><Relationship Id="rId2" Type="http://schemas.openxmlformats.org/officeDocument/2006/relationships/hyperlink" Target="https://www.foodafactoflife.org.uk/media/2048/my-time-plan-for-ws-1114c4.docx" TargetMode="External"/><Relationship Id="rId1" Type="http://schemas.openxmlformats.org/officeDocument/2006/relationships/slideLayout" Target="../slideLayouts/slideLayout3.xml"/><Relationship Id="rId4" Type="http://schemas.openxmlformats.org/officeDocument/2006/relationships/hyperlink" Target="https://www.foodafactoflife.org.uk/11-14-years/food-commodities/meat/meaty-eats-video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foodafactoflife.org.uk/media/9984/1114ne-1.doc"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yougov.co.uk/ratings/food/popularity/british-dishes/all"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ahdb.org.uk/"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ich.unesco.org/en/lists" TargetMode="Externa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New cuisines, new tastes</a:t>
            </a:r>
          </a:p>
        </p:txBody>
      </p:sp>
      <p:sp>
        <p:nvSpPr>
          <p:cNvPr id="3" name="TextBox 2"/>
          <p:cNvSpPr txBox="1"/>
          <p:nvPr/>
        </p:nvSpPr>
        <p:spPr>
          <a:xfrm>
            <a:off x="1118443" y="4513600"/>
            <a:ext cx="4596009" cy="369332"/>
          </a:xfrm>
          <a:prstGeom prst="rect">
            <a:avLst/>
          </a:prstGeom>
          <a:noFill/>
        </p:spPr>
        <p:txBody>
          <a:bodyPr wrap="square" lIns="91440" tIns="45720" rIns="91440" bIns="45720" rtlCol="0" anchor="t">
            <a:spAutoFit/>
          </a:bodyPr>
          <a:lstStyle/>
          <a:p>
            <a:r>
              <a:rPr lang="en-US" dirty="0">
                <a:solidFill>
                  <a:schemeClr val="bg1"/>
                </a:solidFill>
                <a:latin typeface="Arial"/>
                <a:cs typeface="Arial"/>
              </a:rPr>
              <a:t>A Cooking Challenge for 11-14 year </a:t>
            </a:r>
            <a:r>
              <a:rPr lang="en-US" dirty="0" err="1">
                <a:solidFill>
                  <a:schemeClr val="bg1"/>
                </a:solidFill>
                <a:latin typeface="Arial"/>
                <a:cs typeface="Arial"/>
              </a:rPr>
              <a:t>olds</a:t>
            </a:r>
            <a:endParaRPr lang="en-GB" dirty="0">
              <a:solidFill>
                <a:schemeClr val="bg1"/>
              </a:solidFill>
              <a:latin typeface="Arial"/>
              <a:cs typeface="Arial"/>
            </a:endParaRP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Dishes from around the world to inspire you</a:t>
            </a:r>
            <a:endParaRPr lang="en-GB"/>
          </a:p>
        </p:txBody>
      </p:sp>
      <p:sp>
        <p:nvSpPr>
          <p:cNvPr id="5" name="TextBox 4">
            <a:extLst>
              <a:ext uri="{FF2B5EF4-FFF2-40B4-BE49-F238E27FC236}">
                <a16:creationId xmlns:a16="http://schemas.microsoft.com/office/drawing/2014/main" id="{4D05B6EF-7A6B-45A3-BD0C-BC9804E8BE84}"/>
              </a:ext>
            </a:extLst>
          </p:cNvPr>
          <p:cNvSpPr txBox="1"/>
          <p:nvPr/>
        </p:nvSpPr>
        <p:spPr>
          <a:xfrm>
            <a:off x="1093074" y="4543425"/>
            <a:ext cx="157162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Jeon - Korea</a:t>
            </a:r>
          </a:p>
        </p:txBody>
      </p:sp>
      <p:sp>
        <p:nvSpPr>
          <p:cNvPr id="6" name="TextBox 5">
            <a:extLst>
              <a:ext uri="{FF2B5EF4-FFF2-40B4-BE49-F238E27FC236}">
                <a16:creationId xmlns:a16="http://schemas.microsoft.com/office/drawing/2014/main" id="{0DA810B8-A8FF-4344-B75D-9D4A9DBFA537}"/>
              </a:ext>
            </a:extLst>
          </p:cNvPr>
          <p:cNvSpPr txBox="1"/>
          <p:nvPr/>
        </p:nvSpPr>
        <p:spPr>
          <a:xfrm>
            <a:off x="4343400" y="4547890"/>
            <a:ext cx="1752600"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Gyros - Greece </a:t>
            </a:r>
          </a:p>
        </p:txBody>
      </p:sp>
      <p:sp>
        <p:nvSpPr>
          <p:cNvPr id="7" name="TextBox 6">
            <a:extLst>
              <a:ext uri="{FF2B5EF4-FFF2-40B4-BE49-F238E27FC236}">
                <a16:creationId xmlns:a16="http://schemas.microsoft.com/office/drawing/2014/main" id="{5E2A9829-DE81-4CFE-A55F-C428B88D88ED}"/>
              </a:ext>
            </a:extLst>
          </p:cNvPr>
          <p:cNvSpPr txBox="1"/>
          <p:nvPr/>
        </p:nvSpPr>
        <p:spPr>
          <a:xfrm>
            <a:off x="6981825" y="4543424"/>
            <a:ext cx="2657476" cy="307777"/>
          </a:xfrm>
          <a:prstGeom prst="rect">
            <a:avLst/>
          </a:prstGeom>
          <a:noFill/>
        </p:spPr>
        <p:txBody>
          <a:bodyPr wrap="square" rtlCol="0">
            <a:spAutoFit/>
          </a:bodyPr>
          <a:lstStyle/>
          <a:p>
            <a:r>
              <a:rPr lang="en-GB" sz="1400" err="1">
                <a:latin typeface="Arial" panose="020B0604020202020204" pitchFamily="34" charset="0"/>
                <a:cs typeface="Arial" panose="020B0604020202020204" pitchFamily="34" charset="0"/>
              </a:rPr>
              <a:t>Tteokbokki</a:t>
            </a:r>
            <a:r>
              <a:rPr lang="en-GB" sz="1400">
                <a:latin typeface="Arial" panose="020B0604020202020204" pitchFamily="34" charset="0"/>
                <a:cs typeface="Arial" panose="020B0604020202020204" pitchFamily="34" charset="0"/>
              </a:rPr>
              <a:t> - South Korea</a:t>
            </a:r>
          </a:p>
        </p:txBody>
      </p:sp>
      <p:sp>
        <p:nvSpPr>
          <p:cNvPr id="18" name="TextBox 17">
            <a:extLst>
              <a:ext uri="{FF2B5EF4-FFF2-40B4-BE49-F238E27FC236}">
                <a16:creationId xmlns:a16="http://schemas.microsoft.com/office/drawing/2014/main" id="{7F763DF5-803F-406C-AC8C-2298E3D2FDF1}"/>
              </a:ext>
            </a:extLst>
          </p:cNvPr>
          <p:cNvSpPr txBox="1"/>
          <p:nvPr/>
        </p:nvSpPr>
        <p:spPr>
          <a:xfrm>
            <a:off x="9451455" y="4552993"/>
            <a:ext cx="2657476"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Mac and cheese - America</a:t>
            </a:r>
          </a:p>
        </p:txBody>
      </p:sp>
      <p:pic>
        <p:nvPicPr>
          <p:cNvPr id="8" name="Picture 8">
            <a:extLst>
              <a:ext uri="{FF2B5EF4-FFF2-40B4-BE49-F238E27FC236}">
                <a16:creationId xmlns:a16="http://schemas.microsoft.com/office/drawing/2014/main" id="{5A204B22-E954-48F6-87E1-E9D101D5783A}"/>
              </a:ext>
            </a:extLst>
          </p:cNvPr>
          <p:cNvPicPr>
            <a:picLocks noChangeAspect="1"/>
          </p:cNvPicPr>
          <p:nvPr/>
        </p:nvPicPr>
        <p:blipFill>
          <a:blip r:embed="rId2"/>
          <a:stretch>
            <a:fillRect/>
          </a:stretch>
        </p:blipFill>
        <p:spPr>
          <a:xfrm>
            <a:off x="273353" y="2428105"/>
            <a:ext cx="2985104" cy="2001791"/>
          </a:xfrm>
          <a:prstGeom prst="rect">
            <a:avLst/>
          </a:prstGeom>
        </p:spPr>
      </p:pic>
      <p:pic>
        <p:nvPicPr>
          <p:cNvPr id="9" name="Picture 9" descr="A picture containing food, snack food, sandwich, toppings&#10;&#10;Description automatically generated">
            <a:extLst>
              <a:ext uri="{FF2B5EF4-FFF2-40B4-BE49-F238E27FC236}">
                <a16:creationId xmlns:a16="http://schemas.microsoft.com/office/drawing/2014/main" id="{7D482CA0-747E-4836-B8CA-5DC8643587D1}"/>
              </a:ext>
            </a:extLst>
          </p:cNvPr>
          <p:cNvPicPr>
            <a:picLocks noChangeAspect="1"/>
          </p:cNvPicPr>
          <p:nvPr/>
        </p:nvPicPr>
        <p:blipFill>
          <a:blip r:embed="rId3"/>
          <a:stretch>
            <a:fillRect/>
          </a:stretch>
        </p:blipFill>
        <p:spPr>
          <a:xfrm>
            <a:off x="3684210" y="2440199"/>
            <a:ext cx="2973009" cy="2001790"/>
          </a:xfrm>
          <a:prstGeom prst="rect">
            <a:avLst/>
          </a:prstGeom>
        </p:spPr>
      </p:pic>
      <p:pic>
        <p:nvPicPr>
          <p:cNvPr id="11" name="Picture 11">
            <a:extLst>
              <a:ext uri="{FF2B5EF4-FFF2-40B4-BE49-F238E27FC236}">
                <a16:creationId xmlns:a16="http://schemas.microsoft.com/office/drawing/2014/main" id="{224BCE14-8B1B-40E8-BA1B-D0A8DC108601}"/>
              </a:ext>
            </a:extLst>
          </p:cNvPr>
          <p:cNvPicPr>
            <a:picLocks noChangeAspect="1"/>
          </p:cNvPicPr>
          <p:nvPr/>
        </p:nvPicPr>
        <p:blipFill>
          <a:blip r:embed="rId4"/>
          <a:stretch>
            <a:fillRect/>
          </a:stretch>
        </p:blipFill>
        <p:spPr>
          <a:xfrm>
            <a:off x="7107162" y="2432352"/>
            <a:ext cx="1981200" cy="1993296"/>
          </a:xfrm>
          <a:prstGeom prst="rect">
            <a:avLst/>
          </a:prstGeom>
        </p:spPr>
      </p:pic>
      <p:pic>
        <p:nvPicPr>
          <p:cNvPr id="12" name="Picture 12">
            <a:extLst>
              <a:ext uri="{FF2B5EF4-FFF2-40B4-BE49-F238E27FC236}">
                <a16:creationId xmlns:a16="http://schemas.microsoft.com/office/drawing/2014/main" id="{EAE2BC63-A585-4715-ADAB-498B1095E045}"/>
              </a:ext>
            </a:extLst>
          </p:cNvPr>
          <p:cNvPicPr>
            <a:picLocks noChangeAspect="1"/>
          </p:cNvPicPr>
          <p:nvPr/>
        </p:nvPicPr>
        <p:blipFill>
          <a:blip r:embed="rId5"/>
          <a:stretch>
            <a:fillRect/>
          </a:stretch>
        </p:blipFill>
        <p:spPr>
          <a:xfrm>
            <a:off x="9393162" y="2536962"/>
            <a:ext cx="2573866" cy="1808267"/>
          </a:xfrm>
          <a:prstGeom prst="rect">
            <a:avLst/>
          </a:prstGeom>
        </p:spPr>
      </p:pic>
    </p:spTree>
    <p:extLst>
      <p:ext uri="{BB962C8B-B14F-4D97-AF65-F5344CB8AC3E}">
        <p14:creationId xmlns:p14="http://schemas.microsoft.com/office/powerpoint/2010/main" val="120698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54B2-6C55-4914-9824-77E0221C1856}"/>
              </a:ext>
            </a:extLst>
          </p:cNvPr>
          <p:cNvSpPr>
            <a:spLocks noGrp="1"/>
          </p:cNvSpPr>
          <p:nvPr>
            <p:ph type="ctrTitle"/>
          </p:nvPr>
        </p:nvSpPr>
        <p:spPr/>
        <p:txBody>
          <a:bodyPr/>
          <a:lstStyle/>
          <a:p>
            <a:r>
              <a:rPr lang="en-GB"/>
              <a:t>Dishes from around the world to inspire you</a:t>
            </a:r>
          </a:p>
        </p:txBody>
      </p:sp>
      <p:sp>
        <p:nvSpPr>
          <p:cNvPr id="4" name="TextBox 3">
            <a:extLst>
              <a:ext uri="{FF2B5EF4-FFF2-40B4-BE49-F238E27FC236}">
                <a16:creationId xmlns:a16="http://schemas.microsoft.com/office/drawing/2014/main" id="{5D003CA5-3010-49A2-ADE8-FD9E865767C0}"/>
              </a:ext>
            </a:extLst>
          </p:cNvPr>
          <p:cNvSpPr txBox="1"/>
          <p:nvPr/>
        </p:nvSpPr>
        <p:spPr>
          <a:xfrm>
            <a:off x="729813" y="4707489"/>
            <a:ext cx="229552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Barbacoa - Mexico</a:t>
            </a:r>
          </a:p>
        </p:txBody>
      </p:sp>
      <p:sp>
        <p:nvSpPr>
          <p:cNvPr id="8" name="TextBox 7">
            <a:extLst>
              <a:ext uri="{FF2B5EF4-FFF2-40B4-BE49-F238E27FC236}">
                <a16:creationId xmlns:a16="http://schemas.microsoft.com/office/drawing/2014/main" id="{F026A0FE-59A9-4FD8-BB8C-669ABB76B8A1}"/>
              </a:ext>
            </a:extLst>
          </p:cNvPr>
          <p:cNvSpPr txBox="1"/>
          <p:nvPr/>
        </p:nvSpPr>
        <p:spPr>
          <a:xfrm>
            <a:off x="4238971" y="4701657"/>
            <a:ext cx="2295525" cy="307777"/>
          </a:xfrm>
          <a:prstGeom prst="rect">
            <a:avLst/>
          </a:prstGeom>
          <a:noFill/>
        </p:spPr>
        <p:txBody>
          <a:bodyPr wrap="square" rtlCol="0">
            <a:spAutoFit/>
          </a:bodyPr>
          <a:lstStyle/>
          <a:p>
            <a:r>
              <a:rPr lang="en-GB" sz="1400" err="1">
                <a:latin typeface="Arial" panose="020B0604020202020204" pitchFamily="34" charset="0"/>
                <a:cs typeface="Arial" panose="020B0604020202020204" pitchFamily="34" charset="0"/>
              </a:rPr>
              <a:t>Karē</a:t>
            </a:r>
            <a:r>
              <a:rPr lang="en-GB" sz="1400">
                <a:latin typeface="Arial" panose="020B0604020202020204" pitchFamily="34" charset="0"/>
                <a:cs typeface="Arial" panose="020B0604020202020204" pitchFamily="34" charset="0"/>
              </a:rPr>
              <a:t> - Japan</a:t>
            </a:r>
          </a:p>
        </p:txBody>
      </p:sp>
      <p:sp>
        <p:nvSpPr>
          <p:cNvPr id="10" name="TextBox 9">
            <a:extLst>
              <a:ext uri="{FF2B5EF4-FFF2-40B4-BE49-F238E27FC236}">
                <a16:creationId xmlns:a16="http://schemas.microsoft.com/office/drawing/2014/main" id="{90627B13-80EF-4E7C-B11C-EA0EEC254C21}"/>
              </a:ext>
            </a:extLst>
          </p:cNvPr>
          <p:cNvSpPr txBox="1"/>
          <p:nvPr/>
        </p:nvSpPr>
        <p:spPr>
          <a:xfrm>
            <a:off x="7231828" y="4712521"/>
            <a:ext cx="2295525" cy="307777"/>
          </a:xfrm>
          <a:prstGeom prst="rect">
            <a:avLst/>
          </a:prstGeom>
          <a:noFill/>
        </p:spPr>
        <p:txBody>
          <a:bodyPr wrap="square" rtlCol="0">
            <a:spAutoFit/>
          </a:bodyPr>
          <a:lstStyle/>
          <a:p>
            <a:r>
              <a:rPr lang="en-GB" sz="1400" err="1">
                <a:latin typeface="Arial" panose="020B0604020202020204" pitchFamily="34" charset="0"/>
                <a:cs typeface="Arial" panose="020B0604020202020204" pitchFamily="34" charset="0"/>
              </a:rPr>
              <a:t>Sarma</a:t>
            </a:r>
            <a:r>
              <a:rPr lang="en-GB" sz="1400">
                <a:latin typeface="Arial" panose="020B0604020202020204" pitchFamily="34" charset="0"/>
                <a:cs typeface="Arial" panose="020B0604020202020204" pitchFamily="34" charset="0"/>
              </a:rPr>
              <a:t> - Turkey</a:t>
            </a:r>
          </a:p>
        </p:txBody>
      </p:sp>
      <p:sp>
        <p:nvSpPr>
          <p:cNvPr id="6" name="TextBox 5">
            <a:extLst>
              <a:ext uri="{FF2B5EF4-FFF2-40B4-BE49-F238E27FC236}">
                <a16:creationId xmlns:a16="http://schemas.microsoft.com/office/drawing/2014/main" id="{78F4A398-0D41-44A4-9B40-DE434903AAB9}"/>
              </a:ext>
            </a:extLst>
          </p:cNvPr>
          <p:cNvSpPr txBox="1"/>
          <p:nvPr/>
        </p:nvSpPr>
        <p:spPr>
          <a:xfrm>
            <a:off x="9767168" y="4712521"/>
            <a:ext cx="2529962" cy="523220"/>
          </a:xfrm>
          <a:prstGeom prst="rect">
            <a:avLst/>
          </a:prstGeom>
          <a:noFill/>
        </p:spPr>
        <p:txBody>
          <a:bodyPr wrap="square" rtlCol="0">
            <a:spAutoFit/>
          </a:bodyPr>
          <a:lstStyle/>
          <a:p>
            <a:r>
              <a:rPr lang="it-IT" sz="1400">
                <a:latin typeface="Arial" panose="020B0604020202020204" pitchFamily="34" charset="0"/>
                <a:cs typeface="Arial" panose="020B0604020202020204" pitchFamily="34" charset="0"/>
              </a:rPr>
              <a:t>Tagliatelle al ragù alla Bolognese - Italy</a:t>
            </a:r>
            <a:endParaRPr lang="en-GB" sz="1400">
              <a:latin typeface="Arial" panose="020B0604020202020204" pitchFamily="34" charset="0"/>
              <a:cs typeface="Arial" panose="020B0604020202020204" pitchFamily="34" charset="0"/>
            </a:endParaRPr>
          </a:p>
        </p:txBody>
      </p:sp>
      <p:pic>
        <p:nvPicPr>
          <p:cNvPr id="3" name="Picture 4">
            <a:extLst>
              <a:ext uri="{FF2B5EF4-FFF2-40B4-BE49-F238E27FC236}">
                <a16:creationId xmlns:a16="http://schemas.microsoft.com/office/drawing/2014/main" id="{6538E303-9F04-43A1-B527-6940E2A2C94A}"/>
              </a:ext>
            </a:extLst>
          </p:cNvPr>
          <p:cNvPicPr>
            <a:picLocks noChangeAspect="1"/>
          </p:cNvPicPr>
          <p:nvPr/>
        </p:nvPicPr>
        <p:blipFill>
          <a:blip r:embed="rId2"/>
          <a:stretch>
            <a:fillRect/>
          </a:stretch>
        </p:blipFill>
        <p:spPr>
          <a:xfrm>
            <a:off x="418495" y="2823382"/>
            <a:ext cx="2549676" cy="1682951"/>
          </a:xfrm>
          <a:prstGeom prst="rect">
            <a:avLst/>
          </a:prstGeom>
        </p:spPr>
      </p:pic>
      <p:pic>
        <p:nvPicPr>
          <p:cNvPr id="9" name="Picture 10">
            <a:extLst>
              <a:ext uri="{FF2B5EF4-FFF2-40B4-BE49-F238E27FC236}">
                <a16:creationId xmlns:a16="http://schemas.microsoft.com/office/drawing/2014/main" id="{AA93A3A1-4A4A-42C3-B16F-76597C95F32E}"/>
              </a:ext>
            </a:extLst>
          </p:cNvPr>
          <p:cNvPicPr>
            <a:picLocks noChangeAspect="1"/>
          </p:cNvPicPr>
          <p:nvPr/>
        </p:nvPicPr>
        <p:blipFill>
          <a:blip r:embed="rId3"/>
          <a:stretch>
            <a:fillRect/>
          </a:stretch>
        </p:blipFill>
        <p:spPr>
          <a:xfrm>
            <a:off x="3321352" y="2827495"/>
            <a:ext cx="3057675" cy="1698915"/>
          </a:xfrm>
          <a:prstGeom prst="rect">
            <a:avLst/>
          </a:prstGeom>
        </p:spPr>
      </p:pic>
      <p:pic>
        <p:nvPicPr>
          <p:cNvPr id="11" name="Picture 11">
            <a:extLst>
              <a:ext uri="{FF2B5EF4-FFF2-40B4-BE49-F238E27FC236}">
                <a16:creationId xmlns:a16="http://schemas.microsoft.com/office/drawing/2014/main" id="{56E37A7C-BAEC-423D-916C-C491BF292298}"/>
              </a:ext>
            </a:extLst>
          </p:cNvPr>
          <p:cNvPicPr>
            <a:picLocks noChangeAspect="1"/>
          </p:cNvPicPr>
          <p:nvPr/>
        </p:nvPicPr>
        <p:blipFill>
          <a:blip r:embed="rId4"/>
          <a:stretch>
            <a:fillRect/>
          </a:stretch>
        </p:blipFill>
        <p:spPr>
          <a:xfrm>
            <a:off x="6659638" y="2827247"/>
            <a:ext cx="2549677" cy="1699411"/>
          </a:xfrm>
          <a:prstGeom prst="rect">
            <a:avLst/>
          </a:prstGeom>
        </p:spPr>
      </p:pic>
      <p:pic>
        <p:nvPicPr>
          <p:cNvPr id="12" name="Picture 12">
            <a:extLst>
              <a:ext uri="{FF2B5EF4-FFF2-40B4-BE49-F238E27FC236}">
                <a16:creationId xmlns:a16="http://schemas.microsoft.com/office/drawing/2014/main" id="{B6F9AE54-B46B-4A35-A21B-F369F71A941B}"/>
              </a:ext>
            </a:extLst>
          </p:cNvPr>
          <p:cNvPicPr>
            <a:picLocks noChangeAspect="1"/>
          </p:cNvPicPr>
          <p:nvPr/>
        </p:nvPicPr>
        <p:blipFill>
          <a:blip r:embed="rId5"/>
          <a:stretch>
            <a:fillRect/>
          </a:stretch>
        </p:blipFill>
        <p:spPr>
          <a:xfrm>
            <a:off x="9526209" y="2827247"/>
            <a:ext cx="2525486" cy="1687316"/>
          </a:xfrm>
          <a:prstGeom prst="rect">
            <a:avLst/>
          </a:prstGeom>
        </p:spPr>
      </p:pic>
    </p:spTree>
    <p:extLst>
      <p:ext uri="{BB962C8B-B14F-4D97-AF65-F5344CB8AC3E}">
        <p14:creationId xmlns:p14="http://schemas.microsoft.com/office/powerpoint/2010/main" val="3894603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BCDB8-765B-4887-9226-B74D6AFF4608}"/>
              </a:ext>
            </a:extLst>
          </p:cNvPr>
          <p:cNvSpPr>
            <a:spLocks noGrp="1"/>
          </p:cNvSpPr>
          <p:nvPr>
            <p:ph type="ctrTitle"/>
          </p:nvPr>
        </p:nvSpPr>
        <p:spPr/>
        <p:txBody>
          <a:bodyPr/>
          <a:lstStyle/>
          <a:p>
            <a:r>
              <a:rPr lang="en-GB"/>
              <a:t>Dishes from around the world to inspire you</a:t>
            </a:r>
          </a:p>
        </p:txBody>
      </p:sp>
      <p:sp>
        <p:nvSpPr>
          <p:cNvPr id="4" name="TextBox 3">
            <a:extLst>
              <a:ext uri="{FF2B5EF4-FFF2-40B4-BE49-F238E27FC236}">
                <a16:creationId xmlns:a16="http://schemas.microsoft.com/office/drawing/2014/main" id="{4FDA4A63-C0C3-4FC4-9119-CE0DBECB1E03}"/>
              </a:ext>
            </a:extLst>
          </p:cNvPr>
          <p:cNvSpPr txBox="1"/>
          <p:nvPr/>
        </p:nvSpPr>
        <p:spPr>
          <a:xfrm>
            <a:off x="471487" y="4856974"/>
            <a:ext cx="280987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Pizza Margherita – Naples, Italy</a:t>
            </a:r>
          </a:p>
        </p:txBody>
      </p:sp>
      <p:sp>
        <p:nvSpPr>
          <p:cNvPr id="7" name="TextBox 6">
            <a:extLst>
              <a:ext uri="{FF2B5EF4-FFF2-40B4-BE49-F238E27FC236}">
                <a16:creationId xmlns:a16="http://schemas.microsoft.com/office/drawing/2014/main" id="{F0C5A84B-ED10-4979-91B0-46C421A4115A}"/>
              </a:ext>
            </a:extLst>
          </p:cNvPr>
          <p:cNvSpPr txBox="1"/>
          <p:nvPr/>
        </p:nvSpPr>
        <p:spPr>
          <a:xfrm>
            <a:off x="3958018" y="4803425"/>
            <a:ext cx="280987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Mooncake – China </a:t>
            </a:r>
          </a:p>
        </p:txBody>
      </p:sp>
      <p:sp>
        <p:nvSpPr>
          <p:cNvPr id="10" name="TextBox 9">
            <a:extLst>
              <a:ext uri="{FF2B5EF4-FFF2-40B4-BE49-F238E27FC236}">
                <a16:creationId xmlns:a16="http://schemas.microsoft.com/office/drawing/2014/main" id="{88FBE9D7-B4B1-407C-86C6-9C450EED686D}"/>
              </a:ext>
            </a:extLst>
          </p:cNvPr>
          <p:cNvSpPr txBox="1"/>
          <p:nvPr/>
        </p:nvSpPr>
        <p:spPr>
          <a:xfrm>
            <a:off x="6672211" y="4769524"/>
            <a:ext cx="280987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Pad Thai – Thailand</a:t>
            </a:r>
          </a:p>
        </p:txBody>
      </p:sp>
      <p:sp>
        <p:nvSpPr>
          <p:cNvPr id="12" name="TextBox 11">
            <a:extLst>
              <a:ext uri="{FF2B5EF4-FFF2-40B4-BE49-F238E27FC236}">
                <a16:creationId xmlns:a16="http://schemas.microsoft.com/office/drawing/2014/main" id="{ED3CFB9E-785A-4EB4-8C8A-E9CFE531E4E4}"/>
              </a:ext>
            </a:extLst>
          </p:cNvPr>
          <p:cNvSpPr txBox="1"/>
          <p:nvPr/>
        </p:nvSpPr>
        <p:spPr>
          <a:xfrm>
            <a:off x="9872611" y="4752677"/>
            <a:ext cx="280987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Paella - Spain</a:t>
            </a:r>
          </a:p>
        </p:txBody>
      </p:sp>
      <p:pic>
        <p:nvPicPr>
          <p:cNvPr id="3" name="Picture 4">
            <a:extLst>
              <a:ext uri="{FF2B5EF4-FFF2-40B4-BE49-F238E27FC236}">
                <a16:creationId xmlns:a16="http://schemas.microsoft.com/office/drawing/2014/main" id="{D4A15354-2894-4350-AC09-757035B26737}"/>
              </a:ext>
            </a:extLst>
          </p:cNvPr>
          <p:cNvPicPr>
            <a:picLocks noChangeAspect="1"/>
          </p:cNvPicPr>
          <p:nvPr/>
        </p:nvPicPr>
        <p:blipFill>
          <a:blip r:embed="rId2"/>
          <a:stretch>
            <a:fillRect/>
          </a:stretch>
        </p:blipFill>
        <p:spPr>
          <a:xfrm>
            <a:off x="466876" y="2766771"/>
            <a:ext cx="2743200" cy="1832458"/>
          </a:xfrm>
          <a:prstGeom prst="rect">
            <a:avLst/>
          </a:prstGeom>
        </p:spPr>
      </p:pic>
      <p:pic>
        <p:nvPicPr>
          <p:cNvPr id="5" name="Picture 5" descr="A picture containing food, indoor, orange, dish&#10;&#10;Description automatically generated">
            <a:extLst>
              <a:ext uri="{FF2B5EF4-FFF2-40B4-BE49-F238E27FC236}">
                <a16:creationId xmlns:a16="http://schemas.microsoft.com/office/drawing/2014/main" id="{2AB40D57-1682-4F25-81BB-D0CD9AFD9AC3}"/>
              </a:ext>
            </a:extLst>
          </p:cNvPr>
          <p:cNvPicPr>
            <a:picLocks noChangeAspect="1"/>
          </p:cNvPicPr>
          <p:nvPr/>
        </p:nvPicPr>
        <p:blipFill>
          <a:blip r:embed="rId3"/>
          <a:stretch>
            <a:fillRect/>
          </a:stretch>
        </p:blipFill>
        <p:spPr>
          <a:xfrm>
            <a:off x="3357638" y="2754676"/>
            <a:ext cx="2743200" cy="1832458"/>
          </a:xfrm>
          <a:prstGeom prst="rect">
            <a:avLst/>
          </a:prstGeom>
        </p:spPr>
      </p:pic>
      <p:pic>
        <p:nvPicPr>
          <p:cNvPr id="9" name="Picture 10" descr="A picture containing food, vegetable, dish, meal&#10;&#10;Description automatically generated">
            <a:extLst>
              <a:ext uri="{FF2B5EF4-FFF2-40B4-BE49-F238E27FC236}">
                <a16:creationId xmlns:a16="http://schemas.microsoft.com/office/drawing/2014/main" id="{6917B8AE-41BA-448F-8537-6FA2EB55E941}"/>
              </a:ext>
            </a:extLst>
          </p:cNvPr>
          <p:cNvPicPr>
            <a:picLocks noChangeAspect="1"/>
          </p:cNvPicPr>
          <p:nvPr/>
        </p:nvPicPr>
        <p:blipFill>
          <a:blip r:embed="rId4"/>
          <a:stretch>
            <a:fillRect/>
          </a:stretch>
        </p:blipFill>
        <p:spPr>
          <a:xfrm>
            <a:off x="9102877" y="2763279"/>
            <a:ext cx="2936724" cy="1815253"/>
          </a:xfrm>
          <a:prstGeom prst="rect">
            <a:avLst/>
          </a:prstGeom>
        </p:spPr>
      </p:pic>
      <p:pic>
        <p:nvPicPr>
          <p:cNvPr id="13" name="Picture 13" descr="A picture containing plant, vegetable&#10;&#10;Description automatically generated">
            <a:extLst>
              <a:ext uri="{FF2B5EF4-FFF2-40B4-BE49-F238E27FC236}">
                <a16:creationId xmlns:a16="http://schemas.microsoft.com/office/drawing/2014/main" id="{98986DE4-18ED-43D3-BA4A-560004CBECB0}"/>
              </a:ext>
            </a:extLst>
          </p:cNvPr>
          <p:cNvPicPr>
            <a:picLocks noChangeAspect="1"/>
          </p:cNvPicPr>
          <p:nvPr/>
        </p:nvPicPr>
        <p:blipFill>
          <a:blip r:embed="rId5"/>
          <a:stretch>
            <a:fillRect/>
          </a:stretch>
        </p:blipFill>
        <p:spPr>
          <a:xfrm>
            <a:off x="6284685" y="2761410"/>
            <a:ext cx="2573867" cy="1818989"/>
          </a:xfrm>
          <a:prstGeom prst="rect">
            <a:avLst/>
          </a:prstGeom>
        </p:spPr>
      </p:pic>
    </p:spTree>
    <p:extLst>
      <p:ext uri="{BB962C8B-B14F-4D97-AF65-F5344CB8AC3E}">
        <p14:creationId xmlns:p14="http://schemas.microsoft.com/office/powerpoint/2010/main" val="3743538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northeurope1-mediap.svc.ms/transform/thumbnail?provider=spo&amp;inputFormat=jpg&amp;cs=fFNQTw&amp;docid=https%3A%2F%2Fbritishnutritionfounda.sharepoint.com%3A443%2F_api%2Fv2.0%2Fdrives%2Fb!zVWG0DeXP06YqRI5JYzuPP582epoqX9CsCuJPmugNVr0cTDFRH_9Q4lcjntqN0aw%2Fitems%2F01DKTTRETS7WTF5Z6NMFFYMIBECHEALH6G%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I3MzAwODAwIiwiZXhwIjoiMTYyNzMyMjQ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MW5Lci9KUzBRVDB6czlqM3NyMFgyQnVrRHc4bW0rUkpiVE00NEUvSFZrdz0&amp;encodeFailures=1&amp;width=1920&amp;height=842&amp;srcWidth=&amp;srcHeigh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21176" y="2553607"/>
            <a:ext cx="2244651" cy="16587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a:t>Breads from around the world – how many have you tried?</a:t>
            </a:r>
            <a:endParaRPr lang="en-GB"/>
          </a:p>
        </p:txBody>
      </p:sp>
      <p:sp>
        <p:nvSpPr>
          <p:cNvPr id="3" name="Subtitle 2"/>
          <p:cNvSpPr>
            <a:spLocks noGrp="1"/>
          </p:cNvSpPr>
          <p:nvPr>
            <p:ph type="subTitle" idx="1"/>
          </p:nvPr>
        </p:nvSpPr>
        <p:spPr>
          <a:xfrm>
            <a:off x="3496761" y="8453441"/>
            <a:ext cx="2002366" cy="1314249"/>
          </a:xfrm>
        </p:spPr>
        <p:txBody>
          <a:bodyPr/>
          <a:lstStyle/>
          <a:p>
            <a:endParaRPr lang="en-GB"/>
          </a:p>
        </p:txBody>
      </p:sp>
      <p:pic>
        <p:nvPicPr>
          <p:cNvPr id="1026" name="Picture 2" descr="https://northeurope1-mediap.svc.ms/transform/thumbnail?provider=spo&amp;inputFormat=jpg&amp;cs=fFNQTw&amp;docid=https%3A%2F%2Fbritishnutritionfounda.sharepoint.com%3A443%2F_api%2Fv2.0%2Fdrives%2Fb!zVWG0DeXP06YqRI5JYzuPP582epoqX9CsCuJPmugNVr0cTDFRH_9Q4lcjntqN0aw%2Fitems%2F01DKTTREUUJZRO2LAJTBFIQCF7ZFQFLVNR%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I3MzAwODAwIiwiZXhwIjoiMTYyNzMyMjQ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MW5Lci9KUzBRVDB6czlqM3NyMFgyQnVrRHc4bW0rUkpiVE00NEUvSFZrdz0&amp;encodeFailures=1&amp;width=1920&amp;height=842&amp;srcWidth=&amp;srcHeigh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118" y="4611872"/>
            <a:ext cx="2884643" cy="19154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B475B9-342D-4FBD-A8A3-8367660F8A7C}"/>
              </a:ext>
            </a:extLst>
          </p:cNvPr>
          <p:cNvSpPr txBox="1"/>
          <p:nvPr/>
        </p:nvSpPr>
        <p:spPr>
          <a:xfrm>
            <a:off x="1362640" y="4309275"/>
            <a:ext cx="1850513" cy="523220"/>
          </a:xfrm>
          <a:prstGeom prst="rect">
            <a:avLst/>
          </a:prstGeom>
          <a:noFill/>
        </p:spPr>
        <p:txBody>
          <a:bodyPr wrap="square" rtlCol="0">
            <a:spAutoFit/>
          </a:bodyPr>
          <a:lstStyle/>
          <a:p>
            <a:r>
              <a:rPr lang="en-GB" sz="1400" b="0" i="0">
                <a:solidFill>
                  <a:srgbClr val="333333"/>
                </a:solidFill>
                <a:effectLst/>
                <a:latin typeface="Arial" panose="020B0604020202020204" pitchFamily="34" charset="0"/>
                <a:cs typeface="Arial" panose="020B0604020202020204" pitchFamily="34" charset="0"/>
              </a:rPr>
              <a:t>Arepa - Venezuela and Colombia</a:t>
            </a:r>
            <a:endParaRPr lang="en-GB" sz="14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C6D95C-8B27-4A9B-8872-104F44B88BDC}"/>
              </a:ext>
            </a:extLst>
          </p:cNvPr>
          <p:cNvSpPr txBox="1"/>
          <p:nvPr/>
        </p:nvSpPr>
        <p:spPr>
          <a:xfrm>
            <a:off x="10068675" y="3945276"/>
            <a:ext cx="1397286" cy="523220"/>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English muffin - England</a:t>
            </a:r>
          </a:p>
        </p:txBody>
      </p:sp>
      <p:sp>
        <p:nvSpPr>
          <p:cNvPr id="6" name="TextBox 5">
            <a:extLst>
              <a:ext uri="{FF2B5EF4-FFF2-40B4-BE49-F238E27FC236}">
                <a16:creationId xmlns:a16="http://schemas.microsoft.com/office/drawing/2014/main" id="{C4D8A28E-BA57-4010-93CD-D60908FA76FD}"/>
              </a:ext>
            </a:extLst>
          </p:cNvPr>
          <p:cNvSpPr txBox="1"/>
          <p:nvPr/>
        </p:nvSpPr>
        <p:spPr>
          <a:xfrm>
            <a:off x="7250015" y="4124609"/>
            <a:ext cx="2589087"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Obi non - Afghanistan</a:t>
            </a:r>
          </a:p>
        </p:txBody>
      </p:sp>
      <p:sp>
        <p:nvSpPr>
          <p:cNvPr id="7" name="TextBox 6">
            <a:extLst>
              <a:ext uri="{FF2B5EF4-FFF2-40B4-BE49-F238E27FC236}">
                <a16:creationId xmlns:a16="http://schemas.microsoft.com/office/drawing/2014/main" id="{9490F7C6-8447-4F0C-A939-A607BD77E617}"/>
              </a:ext>
            </a:extLst>
          </p:cNvPr>
          <p:cNvSpPr txBox="1"/>
          <p:nvPr/>
        </p:nvSpPr>
        <p:spPr>
          <a:xfrm>
            <a:off x="8899683" y="6209473"/>
            <a:ext cx="2432713"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Soda bread – Ireland </a:t>
            </a:r>
          </a:p>
        </p:txBody>
      </p:sp>
      <p:sp>
        <p:nvSpPr>
          <p:cNvPr id="8" name="TextBox 7">
            <a:extLst>
              <a:ext uri="{FF2B5EF4-FFF2-40B4-BE49-F238E27FC236}">
                <a16:creationId xmlns:a16="http://schemas.microsoft.com/office/drawing/2014/main" id="{25010C7F-A2C6-4A39-84D4-CD5BF4A39FEA}"/>
              </a:ext>
            </a:extLst>
          </p:cNvPr>
          <p:cNvSpPr txBox="1"/>
          <p:nvPr/>
        </p:nvSpPr>
        <p:spPr>
          <a:xfrm>
            <a:off x="4456663" y="4170599"/>
            <a:ext cx="1850513"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Chapatti - India</a:t>
            </a:r>
          </a:p>
        </p:txBody>
      </p:sp>
      <p:sp>
        <p:nvSpPr>
          <p:cNvPr id="18" name="TextBox 17">
            <a:extLst>
              <a:ext uri="{FF2B5EF4-FFF2-40B4-BE49-F238E27FC236}">
                <a16:creationId xmlns:a16="http://schemas.microsoft.com/office/drawing/2014/main" id="{91C0EBE9-D404-4E9B-87D3-0B8E007B0FFB}"/>
              </a:ext>
            </a:extLst>
          </p:cNvPr>
          <p:cNvSpPr txBox="1"/>
          <p:nvPr/>
        </p:nvSpPr>
        <p:spPr>
          <a:xfrm>
            <a:off x="6100221" y="6267649"/>
            <a:ext cx="1850513"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Pitta – Middle East</a:t>
            </a:r>
          </a:p>
        </p:txBody>
      </p:sp>
      <p:sp>
        <p:nvSpPr>
          <p:cNvPr id="19" name="TextBox 18">
            <a:extLst>
              <a:ext uri="{FF2B5EF4-FFF2-40B4-BE49-F238E27FC236}">
                <a16:creationId xmlns:a16="http://schemas.microsoft.com/office/drawing/2014/main" id="{E9EA63BC-18E2-4A1C-9CA0-F106F1EDFAA1}"/>
              </a:ext>
            </a:extLst>
          </p:cNvPr>
          <p:cNvSpPr txBox="1"/>
          <p:nvPr/>
        </p:nvSpPr>
        <p:spPr>
          <a:xfrm>
            <a:off x="961430" y="6346470"/>
            <a:ext cx="1850513"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Challah - Israel</a:t>
            </a:r>
          </a:p>
        </p:txBody>
      </p:sp>
      <p:sp>
        <p:nvSpPr>
          <p:cNvPr id="21" name="TextBox 20">
            <a:extLst>
              <a:ext uri="{FF2B5EF4-FFF2-40B4-BE49-F238E27FC236}">
                <a16:creationId xmlns:a16="http://schemas.microsoft.com/office/drawing/2014/main" id="{E62413D8-6605-4C02-9B1A-BD37412D1487}"/>
              </a:ext>
            </a:extLst>
          </p:cNvPr>
          <p:cNvSpPr txBox="1"/>
          <p:nvPr/>
        </p:nvSpPr>
        <p:spPr>
          <a:xfrm>
            <a:off x="3648214" y="6275454"/>
            <a:ext cx="1850513"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Pretzel - Germany</a:t>
            </a:r>
          </a:p>
        </p:txBody>
      </p:sp>
      <p:pic>
        <p:nvPicPr>
          <p:cNvPr id="10" name="Picture 10">
            <a:extLst>
              <a:ext uri="{FF2B5EF4-FFF2-40B4-BE49-F238E27FC236}">
                <a16:creationId xmlns:a16="http://schemas.microsoft.com/office/drawing/2014/main" id="{5867DE01-2164-438C-8835-0A6A3F236E3F}"/>
              </a:ext>
            </a:extLst>
          </p:cNvPr>
          <p:cNvPicPr>
            <a:picLocks noChangeAspect="1"/>
          </p:cNvPicPr>
          <p:nvPr/>
        </p:nvPicPr>
        <p:blipFill>
          <a:blip r:embed="rId4"/>
          <a:stretch>
            <a:fillRect/>
          </a:stretch>
        </p:blipFill>
        <p:spPr>
          <a:xfrm>
            <a:off x="1083733" y="2633724"/>
            <a:ext cx="2416629" cy="1651030"/>
          </a:xfrm>
          <a:prstGeom prst="rect">
            <a:avLst/>
          </a:prstGeom>
        </p:spPr>
      </p:pic>
      <p:pic>
        <p:nvPicPr>
          <p:cNvPr id="11" name="Picture 11" descr="A picture containing fruit&#10;&#10;Description automatically generated">
            <a:extLst>
              <a:ext uri="{FF2B5EF4-FFF2-40B4-BE49-F238E27FC236}">
                <a16:creationId xmlns:a16="http://schemas.microsoft.com/office/drawing/2014/main" id="{9EF5CA0B-6380-4671-868A-6F7732527DA4}"/>
              </a:ext>
            </a:extLst>
          </p:cNvPr>
          <p:cNvPicPr>
            <a:picLocks noChangeAspect="1"/>
          </p:cNvPicPr>
          <p:nvPr/>
        </p:nvPicPr>
        <p:blipFill>
          <a:blip r:embed="rId5"/>
          <a:stretch>
            <a:fillRect/>
          </a:stretch>
        </p:blipFill>
        <p:spPr>
          <a:xfrm>
            <a:off x="6720114" y="2343438"/>
            <a:ext cx="2743200" cy="1832458"/>
          </a:xfrm>
          <a:prstGeom prst="rect">
            <a:avLst/>
          </a:prstGeom>
        </p:spPr>
      </p:pic>
      <p:pic>
        <p:nvPicPr>
          <p:cNvPr id="12" name="Picture 12" descr="A picture containing bread&#10;&#10;Description automatically generated">
            <a:extLst>
              <a:ext uri="{FF2B5EF4-FFF2-40B4-BE49-F238E27FC236}">
                <a16:creationId xmlns:a16="http://schemas.microsoft.com/office/drawing/2014/main" id="{D04EED53-C962-47D6-A175-55862434BA7A}"/>
              </a:ext>
            </a:extLst>
          </p:cNvPr>
          <p:cNvPicPr>
            <a:picLocks noChangeAspect="1"/>
          </p:cNvPicPr>
          <p:nvPr/>
        </p:nvPicPr>
        <p:blipFill>
          <a:blip r:embed="rId6"/>
          <a:stretch>
            <a:fillRect/>
          </a:stretch>
        </p:blipFill>
        <p:spPr>
          <a:xfrm>
            <a:off x="9526209" y="2288448"/>
            <a:ext cx="2489200" cy="1652152"/>
          </a:xfrm>
          <a:prstGeom prst="rect">
            <a:avLst/>
          </a:prstGeom>
        </p:spPr>
      </p:pic>
      <p:pic>
        <p:nvPicPr>
          <p:cNvPr id="14" name="Picture 14">
            <a:extLst>
              <a:ext uri="{FF2B5EF4-FFF2-40B4-BE49-F238E27FC236}">
                <a16:creationId xmlns:a16="http://schemas.microsoft.com/office/drawing/2014/main" id="{47BD5D3B-CB5C-4993-B044-B3C36F6859DE}"/>
              </a:ext>
            </a:extLst>
          </p:cNvPr>
          <p:cNvPicPr>
            <a:picLocks noChangeAspect="1"/>
          </p:cNvPicPr>
          <p:nvPr/>
        </p:nvPicPr>
        <p:blipFill>
          <a:blip r:embed="rId7"/>
          <a:stretch>
            <a:fillRect/>
          </a:stretch>
        </p:blipFill>
        <p:spPr>
          <a:xfrm>
            <a:off x="6006495" y="4798772"/>
            <a:ext cx="2053772" cy="1421220"/>
          </a:xfrm>
          <a:prstGeom prst="rect">
            <a:avLst/>
          </a:prstGeom>
        </p:spPr>
      </p:pic>
      <p:pic>
        <p:nvPicPr>
          <p:cNvPr id="15" name="Picture 15" descr="A pretzel on a white background&#10;&#10;Description automatically generated">
            <a:extLst>
              <a:ext uri="{FF2B5EF4-FFF2-40B4-BE49-F238E27FC236}">
                <a16:creationId xmlns:a16="http://schemas.microsoft.com/office/drawing/2014/main" id="{398C5947-113C-4ECD-B4EB-882BB7BFFF5C}"/>
              </a:ext>
            </a:extLst>
          </p:cNvPr>
          <p:cNvPicPr>
            <a:picLocks noChangeAspect="1"/>
          </p:cNvPicPr>
          <p:nvPr/>
        </p:nvPicPr>
        <p:blipFill>
          <a:blip r:embed="rId8"/>
          <a:stretch>
            <a:fillRect/>
          </a:stretch>
        </p:blipFill>
        <p:spPr>
          <a:xfrm>
            <a:off x="3381828" y="4652632"/>
            <a:ext cx="2247295" cy="1568356"/>
          </a:xfrm>
          <a:prstGeom prst="rect">
            <a:avLst/>
          </a:prstGeom>
        </p:spPr>
      </p:pic>
      <p:pic>
        <p:nvPicPr>
          <p:cNvPr id="17" name="Picture 19">
            <a:extLst>
              <a:ext uri="{FF2B5EF4-FFF2-40B4-BE49-F238E27FC236}">
                <a16:creationId xmlns:a16="http://schemas.microsoft.com/office/drawing/2014/main" id="{D4C8D792-D77F-4ABC-B50E-7562ED45CD73}"/>
              </a:ext>
            </a:extLst>
          </p:cNvPr>
          <p:cNvPicPr>
            <a:picLocks noChangeAspect="1"/>
          </p:cNvPicPr>
          <p:nvPr/>
        </p:nvPicPr>
        <p:blipFill>
          <a:blip r:embed="rId9"/>
          <a:stretch>
            <a:fillRect/>
          </a:stretch>
        </p:blipFill>
        <p:spPr>
          <a:xfrm>
            <a:off x="8691637" y="4714104"/>
            <a:ext cx="2307772" cy="1554268"/>
          </a:xfrm>
          <a:prstGeom prst="rect">
            <a:avLst/>
          </a:prstGeom>
        </p:spPr>
      </p:pic>
    </p:spTree>
    <p:extLst>
      <p:ext uri="{BB962C8B-B14F-4D97-AF65-F5344CB8AC3E}">
        <p14:creationId xmlns:p14="http://schemas.microsoft.com/office/powerpoint/2010/main" val="2370295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The Eatwell Guide</a:t>
            </a:r>
          </a:p>
        </p:txBody>
      </p:sp>
      <p:sp>
        <p:nvSpPr>
          <p:cNvPr id="3" name="Subtitle 2"/>
          <p:cNvSpPr>
            <a:spLocks noGrp="1"/>
          </p:cNvSpPr>
          <p:nvPr>
            <p:ph type="subTitle" idx="1"/>
          </p:nvPr>
        </p:nvSpPr>
        <p:spPr>
          <a:xfrm>
            <a:off x="1169276" y="2571091"/>
            <a:ext cx="5193424" cy="1383391"/>
          </a:xfrm>
        </p:spPr>
        <p:txBody>
          <a:bodyPr/>
          <a:lstStyle/>
          <a:p>
            <a:pPr marL="0" indent="0">
              <a:buNone/>
            </a:pPr>
            <a:r>
              <a:rPr lang="en-GB" sz="2000"/>
              <a:t>We should all be following the healthy eating model. In the UK, this is known as the Eatwell Guide.</a:t>
            </a:r>
          </a:p>
          <a:p>
            <a:pPr marL="0" indent="0">
              <a:buNone/>
              <a:defRPr/>
            </a:pPr>
            <a:r>
              <a:rPr lang="en-GB" sz="2000">
                <a:latin typeface="Arial" panose="020B0604020202020204" pitchFamily="34" charset="0"/>
                <a:cs typeface="Arial" panose="020B0604020202020204" pitchFamily="34" charset="0"/>
              </a:rPr>
              <a:t>The </a:t>
            </a:r>
            <a:r>
              <a:rPr lang="en-GB" sz="2000" b="1">
                <a:latin typeface="Arial" panose="020B0604020202020204" pitchFamily="34" charset="0"/>
                <a:cs typeface="Arial" panose="020B0604020202020204" pitchFamily="34" charset="0"/>
              </a:rPr>
              <a:t>Eatwell Guide </a:t>
            </a:r>
            <a:r>
              <a:rPr lang="en-GB" sz="2000">
                <a:latin typeface="Arial" panose="020B0604020202020204" pitchFamily="34" charset="0"/>
                <a:cs typeface="Arial" panose="020B0604020202020204" pitchFamily="34" charset="0"/>
              </a:rPr>
              <a:t>shows the proportions in which different groups of foods are needed in order to have a well-balanced and healthy diet.</a:t>
            </a:r>
          </a:p>
          <a:p>
            <a:pPr marL="0" indent="0">
              <a:buNone/>
              <a:defRPr/>
            </a:pPr>
            <a:r>
              <a:rPr lang="en-US" sz="2000">
                <a:latin typeface="Arial" panose="020B0604020202020204" pitchFamily="34" charset="0"/>
                <a:cs typeface="Arial" panose="020B0604020202020204" pitchFamily="34" charset="0"/>
              </a:rPr>
              <a:t>The proportions shown are representative of food eaten over a day or more, not necessarily at each mealtime.</a:t>
            </a:r>
            <a:endParaRPr lang="en-GB" sz="2000">
              <a:latin typeface="Arial" panose="020B0604020202020204" pitchFamily="34" charset="0"/>
              <a:cs typeface="Arial" panose="020B0604020202020204" pitchFamily="34" charset="0"/>
            </a:endParaRPr>
          </a:p>
          <a:p>
            <a:pPr marL="0" indent="0">
              <a:buNone/>
            </a:pPr>
            <a:endParaRPr lang="en-GB" sz="2000"/>
          </a:p>
          <a:p>
            <a:pPr marL="0" indent="0">
              <a:buNone/>
            </a:pPr>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4611" y="2283798"/>
            <a:ext cx="5637389" cy="398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951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Healthy eating and sustainable diets – applying your knowledge</a:t>
            </a:r>
            <a:endParaRPr lang="en-GB" dirty="0"/>
          </a:p>
        </p:txBody>
      </p:sp>
      <p:sp>
        <p:nvSpPr>
          <p:cNvPr id="3" name="Subtitle 2"/>
          <p:cNvSpPr>
            <a:spLocks noGrp="1"/>
          </p:cNvSpPr>
          <p:nvPr>
            <p:ph type="subTitle" idx="1"/>
          </p:nvPr>
        </p:nvSpPr>
        <p:spPr>
          <a:xfrm>
            <a:off x="1169276" y="2571092"/>
            <a:ext cx="5180153" cy="3600000"/>
          </a:xfrm>
        </p:spPr>
        <p:txBody>
          <a:bodyPr/>
          <a:lstStyle/>
          <a:p>
            <a:pPr marL="0" indent="0">
              <a:buNone/>
            </a:pPr>
            <a:endParaRPr lang="en-US" dirty="0" err="1"/>
          </a:p>
          <a:p>
            <a:pPr marL="0" indent="0">
              <a:buNone/>
            </a:pPr>
            <a:r>
              <a:rPr lang="en-US" sz="2000" dirty="0"/>
              <a:t>We should all be </a:t>
            </a:r>
            <a:r>
              <a:rPr lang="en-GB" sz="2000" dirty="0">
                <a:latin typeface="Arial" panose="020B0604020202020204" pitchFamily="34" charset="0"/>
                <a:cs typeface="Arial" panose="020B0604020202020204" pitchFamily="34" charset="0"/>
              </a:rPr>
              <a:t>choosing a variety of different foods from each food group to help get the wide range of nutrients the body needs to stay healthy.</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effectLst/>
                <a:latin typeface="Arial" panose="020B0604020202020204" pitchFamily="34" charset="0"/>
                <a:ea typeface="Calibri" panose="020F0502020204030204" pitchFamily="34" charset="0"/>
                <a:cs typeface="Arial" panose="020B0604020202020204" pitchFamily="34" charset="0"/>
              </a:rPr>
              <a:t>Following the Eatwell Guide can also be good for the environment/planet, as well as your own health.</a:t>
            </a:r>
            <a:endParaRPr lang="en-US"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7C5F6F2-BF65-4142-B2AE-E06E6C6F0F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4611" y="2283798"/>
            <a:ext cx="5637389" cy="398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3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1AB2-3C5E-4271-BA61-8B9104097A68}"/>
              </a:ext>
            </a:extLst>
          </p:cNvPr>
          <p:cNvSpPr>
            <a:spLocks noGrp="1"/>
          </p:cNvSpPr>
          <p:nvPr>
            <p:ph type="ctrTitle"/>
          </p:nvPr>
        </p:nvSpPr>
        <p:spPr/>
        <p:txBody>
          <a:bodyPr/>
          <a:lstStyle/>
          <a:p>
            <a:r>
              <a:rPr lang="en-US"/>
              <a:t>Planning</a:t>
            </a:r>
            <a:endParaRPr lang="en-GB"/>
          </a:p>
        </p:txBody>
      </p:sp>
      <p:sp>
        <p:nvSpPr>
          <p:cNvPr id="5" name="Thought Bubble: Cloud 4">
            <a:extLst>
              <a:ext uri="{FF2B5EF4-FFF2-40B4-BE49-F238E27FC236}">
                <a16:creationId xmlns:a16="http://schemas.microsoft.com/office/drawing/2014/main" id="{554B82E3-C4EE-40A9-9503-308FDF1348B2}"/>
              </a:ext>
            </a:extLst>
          </p:cNvPr>
          <p:cNvSpPr/>
          <p:nvPr/>
        </p:nvSpPr>
        <p:spPr>
          <a:xfrm>
            <a:off x="3579223" y="1898470"/>
            <a:ext cx="4726613" cy="3488323"/>
          </a:xfrm>
          <a:prstGeom prst="cloudCallou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7" name="TextBox 6">
            <a:extLst>
              <a:ext uri="{FF2B5EF4-FFF2-40B4-BE49-F238E27FC236}">
                <a16:creationId xmlns:a16="http://schemas.microsoft.com/office/drawing/2014/main" id="{17D7AE77-0B7C-4B92-98EB-E7FD8F6E319B}"/>
              </a:ext>
            </a:extLst>
          </p:cNvPr>
          <p:cNvSpPr txBox="1"/>
          <p:nvPr/>
        </p:nvSpPr>
        <p:spPr>
          <a:xfrm>
            <a:off x="4184107" y="2581724"/>
            <a:ext cx="3470094" cy="2308324"/>
          </a:xfrm>
          <a:prstGeom prst="rect">
            <a:avLst/>
          </a:prstGeom>
          <a:noFill/>
        </p:spPr>
        <p:txBody>
          <a:bodyPr wrap="square" lIns="91440" tIns="45720" rIns="91440" bIns="45720" rtlCol="0" anchor="t">
            <a:spAutoFit/>
          </a:bodyPr>
          <a:lstStyle/>
          <a:p>
            <a:pPr algn="ctr"/>
            <a:r>
              <a:rPr lang="en-US" dirty="0">
                <a:latin typeface="Arial"/>
                <a:cs typeface="Arial"/>
              </a:rPr>
              <a:t>Consider the cuisine that you are going to showcase. </a:t>
            </a:r>
          </a:p>
          <a:p>
            <a:pPr algn="ctr"/>
            <a:r>
              <a:rPr lang="en-US" dirty="0">
                <a:latin typeface="Arial"/>
                <a:cs typeface="Arial"/>
              </a:rPr>
              <a:t>How will you show the different </a:t>
            </a:r>
            <a:r>
              <a:rPr lang="en-US" dirty="0" err="1">
                <a:latin typeface="Arial"/>
                <a:cs typeface="Arial"/>
              </a:rPr>
              <a:t>flavours</a:t>
            </a:r>
            <a:r>
              <a:rPr lang="en-US" dirty="0">
                <a:latin typeface="Arial"/>
                <a:cs typeface="Arial"/>
              </a:rPr>
              <a:t>, ingredients and  culinary techniques? </a:t>
            </a:r>
          </a:p>
          <a:p>
            <a:pPr algn="ctr"/>
            <a:endParaRPr lang="en-US" dirty="0">
              <a:latin typeface="Arial"/>
              <a:cs typeface="Arial"/>
            </a:endParaRPr>
          </a:p>
          <a:p>
            <a:pPr algn="ctr"/>
            <a:r>
              <a:rPr lang="en-US" dirty="0">
                <a:latin typeface="Arial"/>
                <a:cs typeface="Arial"/>
              </a:rPr>
              <a:t>Put together your plan! </a:t>
            </a:r>
          </a:p>
          <a:p>
            <a:pPr algn="ctr"/>
            <a:endParaRPr lang="en-GB" dirty="0">
              <a:latin typeface="Arial"/>
              <a:cs typeface="Arial"/>
            </a:endParaRPr>
          </a:p>
        </p:txBody>
      </p:sp>
      <p:pic>
        <p:nvPicPr>
          <p:cNvPr id="4" name="Picture 8" descr="A picture containing indoor, arranged&#10;&#10;Description automatically generated">
            <a:extLst>
              <a:ext uri="{FF2B5EF4-FFF2-40B4-BE49-F238E27FC236}">
                <a16:creationId xmlns:a16="http://schemas.microsoft.com/office/drawing/2014/main" id="{252E28D9-5513-44EB-8042-20D5F519CD2F}"/>
              </a:ext>
            </a:extLst>
          </p:cNvPr>
          <p:cNvPicPr>
            <a:picLocks noChangeAspect="1"/>
          </p:cNvPicPr>
          <p:nvPr/>
        </p:nvPicPr>
        <p:blipFill>
          <a:blip r:embed="rId2"/>
          <a:stretch>
            <a:fillRect/>
          </a:stretch>
        </p:blipFill>
        <p:spPr>
          <a:xfrm>
            <a:off x="8086876" y="4284415"/>
            <a:ext cx="2997199" cy="2232219"/>
          </a:xfrm>
          <a:prstGeom prst="rect">
            <a:avLst/>
          </a:prstGeom>
        </p:spPr>
      </p:pic>
      <p:pic>
        <p:nvPicPr>
          <p:cNvPr id="9" name="Picture 11">
            <a:extLst>
              <a:ext uri="{FF2B5EF4-FFF2-40B4-BE49-F238E27FC236}">
                <a16:creationId xmlns:a16="http://schemas.microsoft.com/office/drawing/2014/main" id="{700B25CE-EB90-427C-981F-4945376D406D}"/>
              </a:ext>
            </a:extLst>
          </p:cNvPr>
          <p:cNvPicPr>
            <a:picLocks noChangeAspect="1"/>
          </p:cNvPicPr>
          <p:nvPr/>
        </p:nvPicPr>
        <p:blipFill>
          <a:blip r:embed="rId3"/>
          <a:stretch>
            <a:fillRect/>
          </a:stretch>
        </p:blipFill>
        <p:spPr>
          <a:xfrm>
            <a:off x="8413448" y="2004771"/>
            <a:ext cx="3287485" cy="2195315"/>
          </a:xfrm>
          <a:prstGeom prst="rect">
            <a:avLst/>
          </a:prstGeom>
        </p:spPr>
      </p:pic>
      <p:pic>
        <p:nvPicPr>
          <p:cNvPr id="12" name="Picture 13">
            <a:extLst>
              <a:ext uri="{FF2B5EF4-FFF2-40B4-BE49-F238E27FC236}">
                <a16:creationId xmlns:a16="http://schemas.microsoft.com/office/drawing/2014/main" id="{8C30BE94-AB4E-4DBB-B97F-2EEE4D1B0F06}"/>
              </a:ext>
            </a:extLst>
          </p:cNvPr>
          <p:cNvPicPr>
            <a:picLocks noChangeAspect="1"/>
          </p:cNvPicPr>
          <p:nvPr/>
        </p:nvPicPr>
        <p:blipFill>
          <a:blip r:embed="rId4"/>
          <a:stretch>
            <a:fillRect/>
          </a:stretch>
        </p:blipFill>
        <p:spPr>
          <a:xfrm>
            <a:off x="370116" y="4520581"/>
            <a:ext cx="3323770" cy="2231600"/>
          </a:xfrm>
          <a:prstGeom prst="rect">
            <a:avLst/>
          </a:prstGeom>
        </p:spPr>
      </p:pic>
      <p:pic>
        <p:nvPicPr>
          <p:cNvPr id="14" name="Picture 14">
            <a:extLst>
              <a:ext uri="{FF2B5EF4-FFF2-40B4-BE49-F238E27FC236}">
                <a16:creationId xmlns:a16="http://schemas.microsoft.com/office/drawing/2014/main" id="{590C84A9-A6C9-4C90-81C8-9FCCEF639622}"/>
              </a:ext>
            </a:extLst>
          </p:cNvPr>
          <p:cNvPicPr>
            <a:picLocks noChangeAspect="1"/>
          </p:cNvPicPr>
          <p:nvPr/>
        </p:nvPicPr>
        <p:blipFill>
          <a:blip r:embed="rId5"/>
          <a:stretch>
            <a:fillRect/>
          </a:stretch>
        </p:blipFill>
        <p:spPr>
          <a:xfrm>
            <a:off x="140304" y="2065248"/>
            <a:ext cx="3432627" cy="2219504"/>
          </a:xfrm>
          <a:prstGeom prst="rect">
            <a:avLst/>
          </a:prstGeom>
        </p:spPr>
      </p:pic>
    </p:spTree>
    <p:extLst>
      <p:ext uri="{BB962C8B-B14F-4D97-AF65-F5344CB8AC3E}">
        <p14:creationId xmlns:p14="http://schemas.microsoft.com/office/powerpoint/2010/main" val="2008651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Challenge</a:t>
            </a:r>
            <a:endParaRPr lang="en-GB" dirty="0"/>
          </a:p>
        </p:txBody>
      </p:sp>
      <p:sp>
        <p:nvSpPr>
          <p:cNvPr id="3" name="Subtitle 2"/>
          <p:cNvSpPr>
            <a:spLocks noGrp="1"/>
          </p:cNvSpPr>
          <p:nvPr>
            <p:ph type="subTitle" idx="1"/>
          </p:nvPr>
        </p:nvSpPr>
        <p:spPr>
          <a:xfrm>
            <a:off x="1169276" y="2571092"/>
            <a:ext cx="6232551" cy="3600000"/>
          </a:xfrm>
        </p:spPr>
        <p:txBody>
          <a:bodyPr/>
          <a:lstStyle/>
          <a:p>
            <a:pPr marL="0" indent="0">
              <a:buNone/>
            </a:pPr>
            <a:r>
              <a:rPr lang="en-GB" sz="2000" dirty="0"/>
              <a:t>UK food culture is a melting pot of traditions, flavours, ingredients and culinary techniques.</a:t>
            </a:r>
          </a:p>
          <a:p>
            <a:pPr marL="0" indent="0">
              <a:buNone/>
            </a:pPr>
            <a:r>
              <a:rPr lang="en-GB" sz="2000" dirty="0">
                <a:latin typeface="Arial"/>
                <a:cs typeface="Arial"/>
              </a:rPr>
              <a:t>Prepare and cook a dish, or range of dishes, which showcases our modern, diverse food culture.</a:t>
            </a:r>
          </a:p>
          <a:p>
            <a:pPr marL="0" indent="0">
              <a:buNone/>
            </a:pPr>
            <a:endParaRPr lang="en-GB" sz="2000" dirty="0">
              <a:latin typeface="Arial"/>
              <a:cs typeface="Arial"/>
            </a:endParaRPr>
          </a:p>
          <a:p>
            <a:pPr marL="0" indent="0">
              <a:buNone/>
            </a:pPr>
            <a:r>
              <a:rPr lang="en-GB" sz="2000" b="1" dirty="0">
                <a:latin typeface="Arial"/>
                <a:cs typeface="Arial"/>
              </a:rPr>
              <a:t>Good luck!</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8077" y="2492942"/>
            <a:ext cx="4083555" cy="2719137"/>
          </a:xfrm>
          <a:prstGeom prst="rect">
            <a:avLst/>
          </a:prstGeom>
        </p:spPr>
      </p:pic>
    </p:spTree>
    <p:extLst>
      <p:ext uri="{BB962C8B-B14F-4D97-AF65-F5344CB8AC3E}">
        <p14:creationId xmlns:p14="http://schemas.microsoft.com/office/powerpoint/2010/main" val="2327701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Teachers’ guide</a:t>
            </a:r>
            <a:endParaRPr lang="en-GB"/>
          </a:p>
        </p:txBody>
      </p:sp>
    </p:spTree>
    <p:extLst>
      <p:ext uri="{BB962C8B-B14F-4D97-AF65-F5344CB8AC3E}">
        <p14:creationId xmlns:p14="http://schemas.microsoft.com/office/powerpoint/2010/main" val="65875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The</a:t>
            </a:r>
            <a:r>
              <a:rPr lang="en-US" i="1"/>
              <a:t> Food – a fact of life </a:t>
            </a:r>
            <a:r>
              <a:rPr lang="en-US"/>
              <a:t>Challenges </a:t>
            </a:r>
            <a:endParaRPr lang="en-GB"/>
          </a:p>
        </p:txBody>
      </p:sp>
      <p:sp>
        <p:nvSpPr>
          <p:cNvPr id="3" name="Subtitle 2"/>
          <p:cNvSpPr>
            <a:spLocks noGrp="1"/>
          </p:cNvSpPr>
          <p:nvPr>
            <p:ph type="subTitle" idx="1"/>
          </p:nvPr>
        </p:nvSpPr>
        <p:spPr>
          <a:xfrm>
            <a:off x="1169276" y="2571092"/>
            <a:ext cx="10334466" cy="3564238"/>
          </a:xfrm>
        </p:spPr>
        <p:txBody>
          <a:bodyPr/>
          <a:lstStyle/>
          <a:p>
            <a:r>
              <a:rPr lang="en-GB"/>
              <a:t>The </a:t>
            </a:r>
            <a:r>
              <a:rPr lang="en-GB" i="1"/>
              <a:t>Food – a fact of life</a:t>
            </a:r>
            <a:r>
              <a:rPr lang="en-GB"/>
              <a:t> Challenge activities have been written to support teachers not following the national curriculum for their specific country or those following a challenge or theme-based approach. However, they could be used in any school across the UK.</a:t>
            </a:r>
          </a:p>
          <a:p>
            <a:r>
              <a:rPr lang="en-GB"/>
              <a:t>The Challenges cover healthy eating, cooking and where food comes from and provide a wide range of activities that teachers can select depending on their pupils’ needs, age and abilities, and the time available. </a:t>
            </a:r>
          </a:p>
          <a:p>
            <a:r>
              <a:rPr lang="en-US"/>
              <a:t>There are 12 Challenges developed to be used with nursery, primary or secondary pupils.</a:t>
            </a:r>
            <a:endParaRPr lang="en-GB"/>
          </a:p>
          <a:p>
            <a:r>
              <a:rPr lang="en-GB">
                <a:latin typeface="Arial"/>
                <a:cs typeface="Arial"/>
              </a:rPr>
              <a:t>Each Challenge comprises the Challenge, opportunities for learning and a variety of pupil activities that can be completed individually or in groups.  Each Challenge culminates in a final outcome, which could be paper based, such as a report, poster, newspaper article or presentation, a video or interactive activity, or a recipe, menu or dish/range of dishes, depending on the theme of the Challenge.</a:t>
            </a:r>
          </a:p>
          <a:p>
            <a:r>
              <a:rPr lang="en-GB"/>
              <a:t>Optional pupil certificates are available to download and personalise once the Challenge has been achieved. </a:t>
            </a:r>
          </a:p>
        </p:txBody>
      </p:sp>
    </p:spTree>
    <p:extLst>
      <p:ext uri="{BB962C8B-B14F-4D97-AF65-F5344CB8AC3E}">
        <p14:creationId xmlns:p14="http://schemas.microsoft.com/office/powerpoint/2010/main" val="359518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9276" y="2571092"/>
            <a:ext cx="6232551" cy="3600000"/>
          </a:xfrm>
        </p:spPr>
        <p:txBody>
          <a:bodyPr/>
          <a:lstStyle/>
          <a:p>
            <a:pPr marL="0" indent="0">
              <a:buNone/>
            </a:pPr>
            <a:r>
              <a:rPr lang="en-GB" sz="2000" dirty="0"/>
              <a:t>UK food culture is a melting pot of traditions, flavours, ingredients and culinary techniques.</a:t>
            </a:r>
          </a:p>
          <a:p>
            <a:pPr marL="0" indent="0">
              <a:buNone/>
            </a:pPr>
            <a:r>
              <a:rPr lang="en-GB" sz="2000" dirty="0">
                <a:latin typeface="Arial"/>
                <a:cs typeface="Arial"/>
              </a:rPr>
              <a:t>Prepare and cook a dish, or range of dishes, which showcases our modern, diverse food culture.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8077" y="2492942"/>
            <a:ext cx="4083555" cy="2719137"/>
          </a:xfrm>
          <a:prstGeom prst="rect">
            <a:avLst/>
          </a:prstGeom>
        </p:spPr>
      </p:pic>
      <p:sp>
        <p:nvSpPr>
          <p:cNvPr id="5" name="Title 1">
            <a:extLst>
              <a:ext uri="{FF2B5EF4-FFF2-40B4-BE49-F238E27FC236}">
                <a16:creationId xmlns:a16="http://schemas.microsoft.com/office/drawing/2014/main" id="{D088FB05-B24B-421D-82FC-28944CFED3A6}"/>
              </a:ext>
            </a:extLst>
          </p:cNvPr>
          <p:cNvSpPr>
            <a:spLocks noGrp="1"/>
          </p:cNvSpPr>
          <p:nvPr>
            <p:ph type="ctrTitle"/>
          </p:nvPr>
        </p:nvSpPr>
        <p:spPr>
          <a:xfrm>
            <a:off x="1169274" y="1563798"/>
            <a:ext cx="9720000" cy="720000"/>
          </a:xfrm>
        </p:spPr>
        <p:txBody>
          <a:bodyPr/>
          <a:lstStyle/>
          <a:p>
            <a:r>
              <a:rPr lang="en-US" dirty="0"/>
              <a:t>The Challenge</a:t>
            </a:r>
          </a:p>
        </p:txBody>
      </p:sp>
    </p:spTree>
    <p:extLst>
      <p:ext uri="{BB962C8B-B14F-4D97-AF65-F5344CB8AC3E}">
        <p14:creationId xmlns:p14="http://schemas.microsoft.com/office/powerpoint/2010/main" val="2148913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The 11-14 Cooking Challenge</a:t>
            </a:r>
            <a:endParaRPr lang="en-GB"/>
          </a:p>
        </p:txBody>
      </p:sp>
      <p:sp>
        <p:nvSpPr>
          <p:cNvPr id="3" name="Subtitle 2"/>
          <p:cNvSpPr>
            <a:spLocks noGrp="1"/>
          </p:cNvSpPr>
          <p:nvPr>
            <p:ph type="subTitle" idx="1"/>
          </p:nvPr>
        </p:nvSpPr>
        <p:spPr>
          <a:xfrm>
            <a:off x="1169276" y="2571092"/>
            <a:ext cx="6136299" cy="3600000"/>
          </a:xfrm>
        </p:spPr>
        <p:txBody>
          <a:bodyPr/>
          <a:lstStyle/>
          <a:p>
            <a:pPr marL="0" indent="0">
              <a:buNone/>
            </a:pPr>
            <a:r>
              <a:rPr lang="en-GB" sz="2000"/>
              <a:t>UK food culture is a melting pot of traditions, flavours, ingredients and culinary techniques.</a:t>
            </a:r>
          </a:p>
          <a:p>
            <a:pPr marL="0" indent="0">
              <a:buNone/>
            </a:pPr>
            <a:r>
              <a:rPr lang="en-GB" sz="2000">
                <a:latin typeface="Arial"/>
                <a:cs typeface="Arial"/>
              </a:rPr>
              <a:t>Prepare and cook a dish, or range of dishes, which showcases our modern, diverse food culture.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3954" y="2492942"/>
            <a:ext cx="4083555" cy="2719137"/>
          </a:xfrm>
          <a:prstGeom prst="rect">
            <a:avLst/>
          </a:prstGeom>
        </p:spPr>
      </p:pic>
    </p:spTree>
    <p:extLst>
      <p:ext uri="{BB962C8B-B14F-4D97-AF65-F5344CB8AC3E}">
        <p14:creationId xmlns:p14="http://schemas.microsoft.com/office/powerpoint/2010/main" val="219968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Opportunities for learning </a:t>
            </a:r>
            <a:endParaRPr lang="en-GB"/>
          </a:p>
        </p:txBody>
      </p:sp>
      <p:sp>
        <p:nvSpPr>
          <p:cNvPr id="3" name="Subtitle 2"/>
          <p:cNvSpPr>
            <a:spLocks noGrp="1"/>
          </p:cNvSpPr>
          <p:nvPr>
            <p:ph type="subTitle" idx="1"/>
          </p:nvPr>
        </p:nvSpPr>
        <p:spPr/>
        <p:txBody>
          <a:bodyPr/>
          <a:lstStyle/>
          <a:p>
            <a:pPr marL="0" indent="0">
              <a:buNone/>
            </a:pPr>
            <a:r>
              <a:rPr lang="en-GB" sz="2000"/>
              <a:t>By doing this challenge, the opportunities for learning include:</a:t>
            </a:r>
          </a:p>
          <a:p>
            <a:pPr lvl="0"/>
            <a:r>
              <a:rPr lang="en-GB" sz="2000"/>
              <a:t>researching food around the world, such as recipes, ingredients and cooking methods;</a:t>
            </a:r>
          </a:p>
          <a:p>
            <a:pPr lvl="0"/>
            <a:r>
              <a:rPr lang="en-GB" sz="2000"/>
              <a:t>exploring the different factors of a country’s food culture, such as religion, climate, geography, provenance and history;</a:t>
            </a:r>
          </a:p>
          <a:p>
            <a:r>
              <a:rPr lang="en-GB" sz="2000">
                <a:latin typeface="Arial"/>
                <a:cs typeface="Arial"/>
              </a:rPr>
              <a:t>applying knowledge of healthy eating and more sustainable diets;</a:t>
            </a:r>
          </a:p>
          <a:p>
            <a:pPr lvl="0"/>
            <a:r>
              <a:rPr lang="en-GB" sz="2000"/>
              <a:t>building an appreciation of food from around the world and a repertoire of new food skills;</a:t>
            </a:r>
          </a:p>
          <a:p>
            <a:pPr lvl="0"/>
            <a:r>
              <a:rPr lang="en-GB" sz="2000"/>
              <a:t>demonstrating food preparation and cooking techniques through making a range of dishes;</a:t>
            </a:r>
          </a:p>
          <a:p>
            <a:pPr lvl="0"/>
            <a:r>
              <a:rPr lang="en-GB" sz="2000"/>
              <a:t>demonstrating the principles of food hygiene and safety.</a:t>
            </a:r>
          </a:p>
          <a:p>
            <a:pPr marL="0" indent="0">
              <a:buNone/>
            </a:pPr>
            <a:endParaRPr lang="en-GB"/>
          </a:p>
        </p:txBody>
      </p:sp>
    </p:spTree>
    <p:extLst>
      <p:ext uri="{BB962C8B-B14F-4D97-AF65-F5344CB8AC3E}">
        <p14:creationId xmlns:p14="http://schemas.microsoft.com/office/powerpoint/2010/main" val="3993973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How can pupils complete the Challenge?</a:t>
            </a:r>
            <a:endParaRPr lang="en-GB"/>
          </a:p>
        </p:txBody>
      </p:sp>
      <p:sp>
        <p:nvSpPr>
          <p:cNvPr id="3" name="Subtitle 2"/>
          <p:cNvSpPr>
            <a:spLocks noGrp="1"/>
          </p:cNvSpPr>
          <p:nvPr>
            <p:ph type="subTitle" idx="1"/>
          </p:nvPr>
        </p:nvSpPr>
        <p:spPr>
          <a:xfrm>
            <a:off x="1169276" y="2571092"/>
            <a:ext cx="9543642" cy="3600000"/>
          </a:xfrm>
        </p:spPr>
        <p:txBody>
          <a:bodyPr/>
          <a:lstStyle/>
          <a:p>
            <a:pPr marL="0" indent="0">
              <a:buNone/>
            </a:pPr>
            <a:r>
              <a:rPr lang="en-GB" sz="2000">
                <a:latin typeface="Arial"/>
                <a:cs typeface="Arial"/>
              </a:rPr>
              <a:t>A range of activity suggestions have been provided – you choose those that are most suitable for your pupils and the time that you have available to complete the challenge. </a:t>
            </a:r>
            <a:endParaRPr lang="en-GB" sz="2000"/>
          </a:p>
          <a:p>
            <a:pPr marL="0" indent="0">
              <a:buNone/>
            </a:pPr>
            <a:r>
              <a:rPr lang="en-US" sz="2000"/>
              <a:t>Activities include:</a:t>
            </a:r>
          </a:p>
          <a:p>
            <a:r>
              <a:rPr lang="en-US" sz="2000">
                <a:latin typeface="Arial"/>
                <a:cs typeface="Arial"/>
              </a:rPr>
              <a:t>Finding out – activities around researching food across the world and the factors that influence a country’s food culture.</a:t>
            </a:r>
          </a:p>
          <a:p>
            <a:r>
              <a:rPr lang="en-US" sz="2000"/>
              <a:t>Making and evaluating – activities around applying knowledge of healthy eating and sustainable diets, demonstrating a range of practical food skills and cooking methods, demonstrating the principles of food hygiene and safety, and using your senses to evaluate dishes made.</a:t>
            </a:r>
          </a:p>
          <a:p>
            <a:r>
              <a:rPr lang="en-US" sz="2000"/>
              <a:t>Bringing it all together – </a:t>
            </a:r>
            <a:r>
              <a:rPr lang="en-GB" sz="2000"/>
              <a:t>making, photographing and evaluating a dish, or range of dishes, which showcases the UK’s modern, diverse food culture.</a:t>
            </a:r>
          </a:p>
          <a:p>
            <a:endParaRPr lang="en-US" sz="2000"/>
          </a:p>
          <a:p>
            <a:endParaRPr lang="en-US" sz="2000"/>
          </a:p>
          <a:p>
            <a:pPr marL="0" indent="0">
              <a:buNone/>
            </a:pPr>
            <a:endParaRPr lang="en-US" sz="2000"/>
          </a:p>
          <a:p>
            <a:pPr marL="0" indent="0">
              <a:buNone/>
            </a:pPr>
            <a:endParaRPr lang="en-US" sz="2000"/>
          </a:p>
          <a:p>
            <a:endParaRPr lang="en-GB"/>
          </a:p>
        </p:txBody>
      </p:sp>
    </p:spTree>
    <p:extLst>
      <p:ext uri="{BB962C8B-B14F-4D97-AF65-F5344CB8AC3E}">
        <p14:creationId xmlns:p14="http://schemas.microsoft.com/office/powerpoint/2010/main" val="1636027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Finding out - activities</a:t>
            </a:r>
            <a:endParaRPr lang="en-GB"/>
          </a:p>
        </p:txBody>
      </p:sp>
      <p:sp>
        <p:nvSpPr>
          <p:cNvPr id="3" name="Subtitle 2"/>
          <p:cNvSpPr>
            <a:spLocks noGrp="1"/>
          </p:cNvSpPr>
          <p:nvPr>
            <p:ph type="subTitle" idx="1"/>
          </p:nvPr>
        </p:nvSpPr>
        <p:spPr>
          <a:xfrm>
            <a:off x="1169275" y="2571092"/>
            <a:ext cx="8552241" cy="3600000"/>
          </a:xfrm>
        </p:spPr>
        <p:txBody>
          <a:bodyPr/>
          <a:lstStyle/>
          <a:p>
            <a:pPr marL="0" indent="0">
              <a:buNone/>
            </a:pPr>
            <a:r>
              <a:rPr lang="en-GB" sz="2000"/>
              <a:t>Pupils, individually or in groups, could:</a:t>
            </a:r>
          </a:p>
          <a:p>
            <a:pPr lvl="0"/>
            <a:r>
              <a:rPr lang="en-GB" sz="2000"/>
              <a:t>Investigate the factors affecting food choice. The </a:t>
            </a:r>
            <a:r>
              <a:rPr lang="en-GB" sz="2000" u="sng">
                <a:hlinkClick r:id="rId2"/>
              </a:rPr>
              <a:t>Factors affecting food choice</a:t>
            </a:r>
            <a:r>
              <a:rPr lang="en-GB" sz="2000"/>
              <a:t> presentation and </a:t>
            </a:r>
            <a:r>
              <a:rPr lang="en-GB" sz="2000" u="sng">
                <a:hlinkClick r:id="rId3"/>
              </a:rPr>
              <a:t>worksheet</a:t>
            </a:r>
            <a:r>
              <a:rPr lang="en-GB" sz="2000"/>
              <a:t> could be used to support. </a:t>
            </a:r>
          </a:p>
          <a:p>
            <a:pPr lvl="0"/>
            <a:r>
              <a:rPr lang="en-GB" sz="2000"/>
              <a:t>View the </a:t>
            </a:r>
            <a:r>
              <a:rPr lang="en-GB" sz="2000" u="sng">
                <a:hlinkClick r:id="rId4"/>
              </a:rPr>
              <a:t>Considerations for cooking savoury meals poster</a:t>
            </a:r>
            <a:r>
              <a:rPr lang="en-GB" sz="2000"/>
              <a:t> and consider the factors that influence what they cook.</a:t>
            </a:r>
          </a:p>
          <a:p>
            <a:pPr lvl="0"/>
            <a:r>
              <a:rPr lang="en-GB" sz="2000"/>
              <a:t>Create a poster to explain the factors affecting food choice, an example can be found </a:t>
            </a:r>
            <a:r>
              <a:rPr lang="en-GB" sz="2000" u="sng">
                <a:hlinkClick r:id="rId5"/>
              </a:rPr>
              <a:t>here</a:t>
            </a:r>
            <a:r>
              <a:rPr lang="en-GB" sz="2000"/>
              <a:t>.  </a:t>
            </a:r>
          </a:p>
          <a:p>
            <a:pPr lvl="0"/>
            <a:r>
              <a:rPr lang="en-GB" sz="2000"/>
              <a:t>View the </a:t>
            </a:r>
            <a:r>
              <a:rPr lang="en-GB" sz="2000" u="sng">
                <a:hlinkClick r:id="rId6"/>
              </a:rPr>
              <a:t>Selecting ingredients</a:t>
            </a:r>
            <a:r>
              <a:rPr lang="en-GB" sz="2000"/>
              <a:t> presentation and complete the supporting </a:t>
            </a:r>
            <a:r>
              <a:rPr lang="en-GB" sz="2000" u="sng">
                <a:hlinkClick r:id="rId7"/>
              </a:rPr>
              <a:t>worksheet</a:t>
            </a:r>
            <a:r>
              <a:rPr lang="en-GB" sz="2000"/>
              <a:t>. </a:t>
            </a:r>
          </a:p>
          <a:p>
            <a:pPr lvl="0"/>
            <a:r>
              <a:rPr lang="en-GB" sz="2000"/>
              <a:t>Explore the cultural diversity of food within the UK and hear about food from around the world through the British Library’s </a:t>
            </a:r>
            <a:r>
              <a:rPr lang="en-GB" sz="2000">
                <a:hlinkClick r:id="rId8"/>
              </a:rPr>
              <a:t>Oral histories of food production and consumption</a:t>
            </a:r>
            <a:r>
              <a:rPr lang="en-GB" sz="2000"/>
              <a:t>. </a:t>
            </a:r>
          </a:p>
          <a:p>
            <a:pPr marL="0" indent="0">
              <a:buNone/>
            </a:pPr>
            <a:endParaRPr lang="en-GB"/>
          </a:p>
        </p:txBody>
      </p:sp>
    </p:spTree>
    <p:extLst>
      <p:ext uri="{BB962C8B-B14F-4D97-AF65-F5344CB8AC3E}">
        <p14:creationId xmlns:p14="http://schemas.microsoft.com/office/powerpoint/2010/main" val="3137792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Finding out - activities</a:t>
            </a:r>
            <a:endParaRPr lang="en-GB"/>
          </a:p>
        </p:txBody>
      </p:sp>
      <p:sp>
        <p:nvSpPr>
          <p:cNvPr id="3" name="Subtitle 2"/>
          <p:cNvSpPr>
            <a:spLocks noGrp="1"/>
          </p:cNvSpPr>
          <p:nvPr>
            <p:ph type="subTitle" idx="1"/>
          </p:nvPr>
        </p:nvSpPr>
        <p:spPr>
          <a:xfrm>
            <a:off x="1169276" y="2571092"/>
            <a:ext cx="8319825" cy="3600000"/>
          </a:xfrm>
        </p:spPr>
        <p:txBody>
          <a:bodyPr/>
          <a:lstStyle/>
          <a:p>
            <a:pPr marL="0" indent="0">
              <a:buNone/>
            </a:pPr>
            <a:r>
              <a:rPr lang="en-GB" sz="2000"/>
              <a:t>Pupils, individually or in groups, could:</a:t>
            </a:r>
          </a:p>
          <a:p>
            <a:pPr lvl="0"/>
            <a:r>
              <a:rPr lang="en-GB" sz="2000"/>
              <a:t>Choose a region in the UK and research the ingredients, food and recipes distinctive to that area. Create a poster to explain what they have found. </a:t>
            </a:r>
          </a:p>
          <a:p>
            <a:pPr lvl="0"/>
            <a:r>
              <a:rPr lang="en-GB" sz="2000"/>
              <a:t>List five countries and name a local dish for each. Find or draw a picture of each dish. The </a:t>
            </a:r>
            <a:r>
              <a:rPr lang="en-GB" sz="2000" u="sng">
                <a:hlinkClick r:id="rId2"/>
              </a:rPr>
              <a:t>Cook world dishes worksheet</a:t>
            </a:r>
            <a:r>
              <a:rPr lang="en-GB" sz="2000"/>
              <a:t>  could be used to support.</a:t>
            </a:r>
          </a:p>
          <a:p>
            <a:pPr lvl="0"/>
            <a:r>
              <a:rPr lang="en-GB" sz="2000"/>
              <a:t>List three of their favourite recipes and research where they are from. Name the country where it originates from and identify three other recipes that also originate from that country.</a:t>
            </a:r>
          </a:p>
          <a:p>
            <a:pPr marL="0" lvl="0" indent="0">
              <a:buNone/>
            </a:pPr>
            <a:endParaRPr lang="en-GB" sz="2000"/>
          </a:p>
          <a:p>
            <a:pPr marL="0" indent="0">
              <a:buNone/>
            </a:pPr>
            <a:endParaRPr lang="en-GB"/>
          </a:p>
        </p:txBody>
      </p:sp>
    </p:spTree>
    <p:extLst>
      <p:ext uri="{BB962C8B-B14F-4D97-AF65-F5344CB8AC3E}">
        <p14:creationId xmlns:p14="http://schemas.microsoft.com/office/powerpoint/2010/main" val="2831795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Finding out - activities</a:t>
            </a:r>
            <a:endParaRPr lang="en-GB"/>
          </a:p>
        </p:txBody>
      </p:sp>
      <p:sp>
        <p:nvSpPr>
          <p:cNvPr id="3" name="Subtitle 2"/>
          <p:cNvSpPr>
            <a:spLocks noGrp="1"/>
          </p:cNvSpPr>
          <p:nvPr>
            <p:ph type="subTitle" idx="1"/>
          </p:nvPr>
        </p:nvSpPr>
        <p:spPr>
          <a:xfrm>
            <a:off x="803516" y="2571092"/>
            <a:ext cx="8777025" cy="3600000"/>
          </a:xfrm>
        </p:spPr>
        <p:txBody>
          <a:bodyPr/>
          <a:lstStyle/>
          <a:p>
            <a:pPr marL="0" indent="0">
              <a:buNone/>
            </a:pPr>
            <a:r>
              <a:rPr lang="en-GB" sz="2000">
                <a:latin typeface="Arial" panose="020B0604020202020204" pitchFamily="34" charset="0"/>
                <a:cs typeface="Arial" panose="020B0604020202020204" pitchFamily="34" charset="0"/>
              </a:rPr>
              <a:t>Pupils, individually or in groups, could:</a:t>
            </a:r>
          </a:p>
          <a:p>
            <a:r>
              <a:rPr lang="en-GB" sz="2000">
                <a:latin typeface="Arial"/>
                <a:cs typeface="Arial"/>
              </a:rPr>
              <a:t>Research one culture or cuisine from around the world and create a PPT presentation or video to share with the rest of the class.  Pupils should consider:</a:t>
            </a:r>
          </a:p>
          <a:p>
            <a:pPr marL="800100" lvl="1" indent="-342900" algn="l">
              <a:buFont typeface="Arial" panose="020B0604020202020204" pitchFamily="34" charset="0"/>
              <a:buChar char="•"/>
            </a:pPr>
            <a:r>
              <a:rPr lang="en-GB">
                <a:latin typeface="Arial" panose="020B0604020202020204" pitchFamily="34" charset="0"/>
                <a:cs typeface="Arial" panose="020B0604020202020204" pitchFamily="34" charset="0"/>
              </a:rPr>
              <a:t>the geography and climate of the country that the culture or cuisine originates from and how this may impact on the food grown and dishes made and eaten;</a:t>
            </a:r>
          </a:p>
          <a:p>
            <a:pPr marL="800100" lvl="1" indent="-342900" algn="l">
              <a:buFont typeface="Arial" panose="020B0604020202020204" pitchFamily="34" charset="0"/>
              <a:buChar char="•"/>
            </a:pPr>
            <a:r>
              <a:rPr lang="en-GB">
                <a:latin typeface="Arial" panose="020B0604020202020204" pitchFamily="34" charset="0"/>
                <a:cs typeface="Arial" panose="020B0604020202020204" pitchFamily="34" charset="0"/>
              </a:rPr>
              <a:t>the main food that is grown, reared or caught;</a:t>
            </a:r>
          </a:p>
          <a:p>
            <a:pPr marL="800100" lvl="1" indent="-342900" algn="l">
              <a:buFont typeface="Arial" panose="020B0604020202020204" pitchFamily="34" charset="0"/>
              <a:buChar char="•"/>
            </a:pPr>
            <a:r>
              <a:rPr lang="en-GB">
                <a:latin typeface="Arial" panose="020B0604020202020204" pitchFamily="34" charset="0"/>
                <a:cs typeface="Arial" panose="020B0604020202020204" pitchFamily="34" charset="0"/>
              </a:rPr>
              <a:t>traditional meals and how they are cooked;</a:t>
            </a:r>
          </a:p>
          <a:p>
            <a:pPr marL="800100" lvl="1" indent="-342900" algn="l">
              <a:buFont typeface="Arial" panose="020B0604020202020204" pitchFamily="34" charset="0"/>
              <a:buChar char="•"/>
            </a:pPr>
            <a:r>
              <a:rPr lang="en-GB">
                <a:latin typeface="Arial" panose="020B0604020202020204" pitchFamily="34" charset="0"/>
                <a:cs typeface="Arial" panose="020B0604020202020204" pitchFamily="34" charset="0"/>
              </a:rPr>
              <a:t>how religion may influence the food made and eaten;</a:t>
            </a:r>
          </a:p>
          <a:p>
            <a:pPr marL="800100" lvl="1" indent="-342900" algn="l">
              <a:buFont typeface="Arial" panose="020B0604020202020204" pitchFamily="34" charset="0"/>
              <a:buChar char="•"/>
            </a:pPr>
            <a:r>
              <a:rPr lang="en-GB">
                <a:latin typeface="Arial" panose="020B0604020202020204" pitchFamily="34" charset="0"/>
                <a:cs typeface="Arial" panose="020B0604020202020204" pitchFamily="34" charset="0"/>
              </a:rPr>
              <a:t>festivals and celebrations and food typically made and eaten to mark these occasions.</a:t>
            </a:r>
          </a:p>
          <a:p>
            <a:pPr marL="0" indent="0">
              <a:buNone/>
            </a:pPr>
            <a:endParaRPr lang="en-GB"/>
          </a:p>
        </p:txBody>
      </p:sp>
    </p:spTree>
    <p:extLst>
      <p:ext uri="{BB962C8B-B14F-4D97-AF65-F5344CB8AC3E}">
        <p14:creationId xmlns:p14="http://schemas.microsoft.com/office/powerpoint/2010/main" val="1580184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Finding out - activities</a:t>
            </a:r>
            <a:endParaRPr lang="en-GB"/>
          </a:p>
        </p:txBody>
      </p:sp>
      <p:sp>
        <p:nvSpPr>
          <p:cNvPr id="3" name="Subtitle 2"/>
          <p:cNvSpPr>
            <a:spLocks noGrp="1"/>
          </p:cNvSpPr>
          <p:nvPr>
            <p:ph type="subTitle" idx="1"/>
          </p:nvPr>
        </p:nvSpPr>
        <p:spPr>
          <a:xfrm>
            <a:off x="803516" y="2571092"/>
            <a:ext cx="9720000" cy="3600000"/>
          </a:xfrm>
        </p:spPr>
        <p:txBody>
          <a:bodyPr/>
          <a:lstStyle/>
          <a:p>
            <a:pPr lvl="0"/>
            <a:r>
              <a:rPr lang="en-GB" sz="2000"/>
              <a:t>Read through the </a:t>
            </a:r>
            <a:r>
              <a:rPr lang="en-GB" sz="2000" u="sng">
                <a:hlinkClick r:id="rId2"/>
              </a:rPr>
              <a:t>International food culture and tradition presentation</a:t>
            </a:r>
            <a:r>
              <a:rPr lang="en-GB" sz="2000"/>
              <a:t>  and create a poster showing examples of the cultures and traditions of three of the countries listed.</a:t>
            </a:r>
          </a:p>
          <a:p>
            <a:pPr lvl="0"/>
            <a:r>
              <a:rPr lang="en-GB" sz="2000"/>
              <a:t>Use the </a:t>
            </a:r>
            <a:r>
              <a:rPr lang="en-GB" sz="2000" u="sng">
                <a:hlinkClick r:id="rId3"/>
              </a:rPr>
              <a:t>UK and world food maps</a:t>
            </a:r>
            <a:r>
              <a:rPr lang="en-GB" sz="2000"/>
              <a:t>, and click and drag the dish into each of the places where the food originates from.</a:t>
            </a:r>
          </a:p>
          <a:p>
            <a:pPr lvl="0"/>
            <a:r>
              <a:rPr lang="en-GB" sz="2000"/>
              <a:t>View the </a:t>
            </a:r>
            <a:r>
              <a:rPr lang="en-GB" sz="2000" u="sng">
                <a:hlinkClick r:id="rId4"/>
              </a:rPr>
              <a:t>Religion and food choices</a:t>
            </a:r>
            <a:r>
              <a:rPr lang="en-GB" sz="2000"/>
              <a:t> presentation to recognise that food is an important part of religious or cultural observance for many different religions and/or cultures. Pupils could then complete the </a:t>
            </a:r>
            <a:r>
              <a:rPr lang="en-GB" sz="2000" u="sng">
                <a:hlinkClick r:id="rId5"/>
              </a:rPr>
              <a:t>worksheet</a:t>
            </a:r>
            <a:r>
              <a:rPr lang="en-GB" sz="2000"/>
              <a:t> and </a:t>
            </a:r>
            <a:r>
              <a:rPr lang="en-GB" sz="2000" u="sng" err="1">
                <a:hlinkClick r:id="rId6"/>
              </a:rPr>
              <a:t>Kahoot</a:t>
            </a:r>
            <a:r>
              <a:rPr lang="en-GB" sz="2000" u="sng">
                <a:hlinkClick r:id="rId6"/>
              </a:rPr>
              <a:t> quiz</a:t>
            </a:r>
            <a:r>
              <a:rPr lang="en-GB" sz="2000"/>
              <a:t>. </a:t>
            </a:r>
          </a:p>
          <a:p>
            <a:pPr lvl="0"/>
            <a:r>
              <a:rPr lang="en-GB" sz="2000"/>
              <a:t>View the</a:t>
            </a:r>
            <a:r>
              <a:rPr lang="en-GB" sz="2000" b="1"/>
              <a:t> </a:t>
            </a:r>
            <a:r>
              <a:rPr lang="en-GB" sz="2000" u="sng">
                <a:hlinkClick r:id="rId7"/>
              </a:rPr>
              <a:t>Religion and food traditions around Europe</a:t>
            </a:r>
            <a:r>
              <a:rPr lang="en-GB" sz="2000" b="1"/>
              <a:t> </a:t>
            </a:r>
            <a:r>
              <a:rPr lang="en-GB" sz="2000"/>
              <a:t>presentation to highlight some of the food and different occasions that are celebrated around Europe.</a:t>
            </a:r>
          </a:p>
          <a:p>
            <a:pPr marL="0" indent="0">
              <a:buNone/>
            </a:pPr>
            <a:endParaRPr lang="en-GB"/>
          </a:p>
        </p:txBody>
      </p:sp>
    </p:spTree>
    <p:extLst>
      <p:ext uri="{BB962C8B-B14F-4D97-AF65-F5344CB8AC3E}">
        <p14:creationId xmlns:p14="http://schemas.microsoft.com/office/powerpoint/2010/main" val="3252842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Finding out - activities</a:t>
            </a:r>
            <a:endParaRPr lang="en-GB"/>
          </a:p>
        </p:txBody>
      </p:sp>
      <p:sp>
        <p:nvSpPr>
          <p:cNvPr id="3" name="Subtitle 2"/>
          <p:cNvSpPr>
            <a:spLocks noGrp="1"/>
          </p:cNvSpPr>
          <p:nvPr>
            <p:ph type="subTitle" idx="1"/>
          </p:nvPr>
        </p:nvSpPr>
        <p:spPr>
          <a:xfrm>
            <a:off x="803516" y="2571092"/>
            <a:ext cx="9720000" cy="3600000"/>
          </a:xfrm>
        </p:spPr>
        <p:txBody>
          <a:bodyPr/>
          <a:lstStyle/>
          <a:p>
            <a:pPr lvl="0"/>
            <a:r>
              <a:rPr lang="en-GB" sz="2000"/>
              <a:t>Research one religion and create a menu of three dishes for that religion. Pupils should explain their decisions and then make one of the dishes.</a:t>
            </a:r>
          </a:p>
          <a:p>
            <a:pPr lvl="0"/>
            <a:r>
              <a:rPr lang="en-GB" sz="2000"/>
              <a:t>Consider how the weather and climate impacts where and how food is grown, reared or caught and how this has influenced dishes around the world. Pupils could view the </a:t>
            </a:r>
            <a:r>
              <a:rPr lang="en-GB" sz="2000" u="sng">
                <a:hlinkClick r:id="rId2"/>
              </a:rPr>
              <a:t>Food production, weather and climate</a:t>
            </a:r>
            <a:r>
              <a:rPr lang="en-GB" sz="2000"/>
              <a:t> presentation to support.</a:t>
            </a:r>
          </a:p>
          <a:p>
            <a:pPr marL="0" indent="0">
              <a:buNone/>
            </a:pPr>
            <a:endParaRPr lang="en-GB"/>
          </a:p>
        </p:txBody>
      </p:sp>
    </p:spTree>
    <p:extLst>
      <p:ext uri="{BB962C8B-B14F-4D97-AF65-F5344CB8AC3E}">
        <p14:creationId xmlns:p14="http://schemas.microsoft.com/office/powerpoint/2010/main" val="1120174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Making and evaluating - activities</a:t>
            </a:r>
            <a:endParaRPr lang="en-GB"/>
          </a:p>
        </p:txBody>
      </p:sp>
      <p:sp>
        <p:nvSpPr>
          <p:cNvPr id="3" name="Subtitle 2"/>
          <p:cNvSpPr>
            <a:spLocks noGrp="1"/>
          </p:cNvSpPr>
          <p:nvPr>
            <p:ph type="subTitle" idx="1"/>
          </p:nvPr>
        </p:nvSpPr>
        <p:spPr/>
        <p:txBody>
          <a:bodyPr/>
          <a:lstStyle/>
          <a:p>
            <a:pPr marL="0" indent="0">
              <a:buNone/>
            </a:pPr>
            <a:r>
              <a:rPr lang="en-GB" sz="2000"/>
              <a:t>Pupils could:</a:t>
            </a:r>
          </a:p>
          <a:p>
            <a:pPr lvl="0"/>
            <a:r>
              <a:rPr lang="en-GB" sz="2000"/>
              <a:t>View the </a:t>
            </a:r>
            <a:r>
              <a:rPr lang="en-GB" sz="2000" u="sng">
                <a:hlinkClick r:id="rId2"/>
              </a:rPr>
              <a:t>Healthier cooking methods</a:t>
            </a:r>
            <a:r>
              <a:rPr lang="en-GB" sz="2000"/>
              <a:t> presentation to support applying healthy eating messages when making their dish(</a:t>
            </a:r>
            <a:r>
              <a:rPr lang="en-GB" sz="2000" err="1"/>
              <a:t>es</a:t>
            </a:r>
            <a:r>
              <a:rPr lang="en-GB" sz="2000"/>
              <a:t>). </a:t>
            </a:r>
          </a:p>
          <a:p>
            <a:pPr lvl="0"/>
            <a:r>
              <a:rPr lang="en-GB" sz="2000"/>
              <a:t>Make a range of dishes from around the world to acquire, develop and secure practical food skills, and use a range of ingredients and cooking techniques.  There is a wide variety of recipes on </a:t>
            </a:r>
            <a:r>
              <a:rPr lang="en-GB" sz="2000" i="1" u="sng">
                <a:hlinkClick r:id="rId3"/>
              </a:rPr>
              <a:t>Food – a fact of life</a:t>
            </a:r>
            <a:r>
              <a:rPr lang="en-GB" sz="2000"/>
              <a:t> and over 40 suggestions for ‘cooking your way round the world’ can be found </a:t>
            </a:r>
            <a:r>
              <a:rPr lang="en-GB" sz="2000" u="sng">
                <a:hlinkClick r:id="rId4"/>
              </a:rPr>
              <a:t>here</a:t>
            </a:r>
            <a:r>
              <a:rPr lang="en-GB" sz="2000"/>
              <a:t>. </a:t>
            </a:r>
          </a:p>
          <a:p>
            <a:r>
              <a:rPr lang="en-GB" sz="2000"/>
              <a:t>Use </a:t>
            </a:r>
            <a:r>
              <a:rPr lang="en-GB" sz="2000" u="sng">
                <a:hlinkClick r:id="rId5"/>
              </a:rPr>
              <a:t>Gourmet Burger Builder</a:t>
            </a:r>
            <a:r>
              <a:rPr lang="en-GB" sz="2000"/>
              <a:t> and the </a:t>
            </a:r>
            <a:r>
              <a:rPr lang="en-GB" sz="2000" u="sng">
                <a:hlinkClick r:id="rId6"/>
              </a:rPr>
              <a:t>Fusion food presentation</a:t>
            </a:r>
            <a:r>
              <a:rPr lang="en-GB" sz="2000"/>
              <a:t> for inspiration to create an exciting fusion burger which combines ingredients and ideas from different culinary traditions. Pupils could then follow the recipe produced and make their burger, which could be served in a </a:t>
            </a:r>
            <a:r>
              <a:rPr lang="en-GB" sz="2000" u="sng" err="1">
                <a:hlinkClick r:id="rId7"/>
              </a:rPr>
              <a:t>bao</a:t>
            </a:r>
            <a:r>
              <a:rPr lang="en-GB" sz="2000" u="sng">
                <a:hlinkClick r:id="rId7"/>
              </a:rPr>
              <a:t> bun</a:t>
            </a:r>
            <a:r>
              <a:rPr lang="en-GB" sz="2000"/>
              <a:t>. </a:t>
            </a:r>
          </a:p>
        </p:txBody>
      </p:sp>
    </p:spTree>
    <p:extLst>
      <p:ext uri="{BB962C8B-B14F-4D97-AF65-F5344CB8AC3E}">
        <p14:creationId xmlns:p14="http://schemas.microsoft.com/office/powerpoint/2010/main" val="257150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Making and evaluating - activities</a:t>
            </a:r>
            <a:endParaRPr lang="en-GB"/>
          </a:p>
        </p:txBody>
      </p:sp>
      <p:sp>
        <p:nvSpPr>
          <p:cNvPr id="3" name="Subtitle 2"/>
          <p:cNvSpPr>
            <a:spLocks noGrp="1"/>
          </p:cNvSpPr>
          <p:nvPr>
            <p:ph type="subTitle" idx="1"/>
          </p:nvPr>
        </p:nvSpPr>
        <p:spPr/>
        <p:txBody>
          <a:bodyPr/>
          <a:lstStyle/>
          <a:p>
            <a:pPr marL="0" indent="0">
              <a:buNone/>
            </a:pPr>
            <a:r>
              <a:rPr lang="en-GB" sz="2000"/>
              <a:t>Pupils could:</a:t>
            </a:r>
          </a:p>
          <a:p>
            <a:r>
              <a:rPr lang="en-GB" sz="2000">
                <a:latin typeface="Arial"/>
                <a:cs typeface="Arial"/>
              </a:rPr>
              <a:t>Find a traditional and modern recipe for the same dish and list the reasons why the recipe has changed. An example could be </a:t>
            </a:r>
            <a:r>
              <a:rPr lang="en-GB" sz="2000" u="sng">
                <a:latin typeface="Arial"/>
                <a:cs typeface="Arial"/>
                <a:hlinkClick r:id="rId2"/>
              </a:rPr>
              <a:t>Lamb tagine</a:t>
            </a:r>
            <a:r>
              <a:rPr lang="en-GB" sz="2000">
                <a:latin typeface="Arial"/>
                <a:cs typeface="Arial"/>
              </a:rPr>
              <a:t> and </a:t>
            </a:r>
            <a:r>
              <a:rPr lang="en-GB" sz="2000" u="sng">
                <a:latin typeface="Arial"/>
                <a:cs typeface="Arial"/>
                <a:hlinkClick r:id="rId3"/>
              </a:rPr>
              <a:t>Minced lamb tagine</a:t>
            </a:r>
            <a:r>
              <a:rPr lang="en-GB" sz="2000">
                <a:latin typeface="Arial"/>
                <a:cs typeface="Arial"/>
              </a:rPr>
              <a:t>. This could include: consideration of dietary advice, healthier eating; wider variety of alternative ingredients available; use of ready-made components; change in lifestyle, e.g. less time for cooking traditional meals; loss of personal food preparation and cooking skills; increased cost of ingredients and personal preference.</a:t>
            </a:r>
          </a:p>
          <a:p>
            <a:pPr lvl="0"/>
            <a:r>
              <a:rPr lang="en-GB" sz="2000"/>
              <a:t>Research the origins of starchy carbohydrates, often used to create meals or as an accompaniment, such as couscous, quinoa, bulgur wheat, barley, tapioca or oats and identify traditional meals made with the type of carbohydrate. This </a:t>
            </a:r>
            <a:r>
              <a:rPr lang="en-GB" sz="2000" u="sng">
                <a:hlinkClick r:id="rId4"/>
              </a:rPr>
              <a:t>worksheet</a:t>
            </a:r>
            <a:r>
              <a:rPr lang="en-GB" sz="2000"/>
              <a:t> could be used to support this task. </a:t>
            </a:r>
          </a:p>
          <a:p>
            <a:pPr marL="0" indent="0">
              <a:buNone/>
            </a:pPr>
            <a:endParaRPr lang="en-GB"/>
          </a:p>
        </p:txBody>
      </p:sp>
    </p:spTree>
    <p:extLst>
      <p:ext uri="{BB962C8B-B14F-4D97-AF65-F5344CB8AC3E}">
        <p14:creationId xmlns:p14="http://schemas.microsoft.com/office/powerpoint/2010/main" val="178307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Let’s get started – the Challenge is on!</a:t>
            </a:r>
          </a:p>
        </p:txBody>
      </p:sp>
      <p:sp>
        <p:nvSpPr>
          <p:cNvPr id="4" name="Subtitle 3"/>
          <p:cNvSpPr>
            <a:spLocks noGrp="1"/>
          </p:cNvSpPr>
          <p:nvPr>
            <p:ph type="subTitle" idx="1"/>
          </p:nvPr>
        </p:nvSpPr>
        <p:spPr>
          <a:xfrm>
            <a:off x="1169276" y="2571092"/>
            <a:ext cx="6319179" cy="3600000"/>
          </a:xfrm>
        </p:spPr>
        <p:txBody>
          <a:bodyPr/>
          <a:lstStyle/>
          <a:p>
            <a:pPr marL="0" indent="0">
              <a:buNone/>
            </a:pPr>
            <a:r>
              <a:rPr lang="en-GB" sz="2000"/>
              <a:t>Name at least five ingredients, food or dishes that you identify as typical of UK cuisine. </a:t>
            </a:r>
          </a:p>
          <a:p>
            <a:pPr marL="0" indent="0">
              <a:buNone/>
            </a:pPr>
            <a:endParaRPr lang="en-GB" sz="2000"/>
          </a:p>
          <a:p>
            <a:pPr marL="0" indent="0">
              <a:buNone/>
            </a:pPr>
            <a:r>
              <a:rPr lang="en-GB" sz="2000"/>
              <a:t>Why have you chosen these in particular?</a:t>
            </a:r>
          </a:p>
          <a:p>
            <a:pPr marL="342900" indent="-342900">
              <a:buFont typeface="+mj-lt"/>
              <a:buAutoNum type="arabicPeriod"/>
            </a:pPr>
            <a:endParaRPr lang="en-GB"/>
          </a:p>
          <a:p>
            <a:pPr marL="342900" indent="-342900">
              <a:buFont typeface="+mj-lt"/>
              <a:buAutoNum type="arabicPeriod"/>
            </a:pPr>
            <a:endParaRPr lang="en-GB"/>
          </a:p>
        </p:txBody>
      </p:sp>
      <p:pic>
        <p:nvPicPr>
          <p:cNvPr id="5" name="Picture 4"/>
          <p:cNvPicPr>
            <a:picLocks noChangeAspect="1"/>
          </p:cNvPicPr>
          <p:nvPr/>
        </p:nvPicPr>
        <p:blipFill>
          <a:blip r:embed="rId2"/>
          <a:stretch>
            <a:fillRect/>
          </a:stretch>
        </p:blipFill>
        <p:spPr>
          <a:xfrm>
            <a:off x="9288653" y="2375156"/>
            <a:ext cx="2543301" cy="3534756"/>
          </a:xfrm>
          <a:prstGeom prst="rect">
            <a:avLst/>
          </a:prstGeom>
        </p:spPr>
      </p:pic>
      <p:sp>
        <p:nvSpPr>
          <p:cNvPr id="3" name="TextBox 2"/>
          <p:cNvSpPr txBox="1"/>
          <p:nvPr/>
        </p:nvSpPr>
        <p:spPr>
          <a:xfrm>
            <a:off x="9471259" y="5909912"/>
            <a:ext cx="2620577" cy="523220"/>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hlinkClick r:id="rId3"/>
              </a:rPr>
              <a:t>Traditional/regional food around the UK poster</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0713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Making and evaluating - activities</a:t>
            </a:r>
            <a:endParaRPr lang="en-GB"/>
          </a:p>
        </p:txBody>
      </p:sp>
      <p:sp>
        <p:nvSpPr>
          <p:cNvPr id="3" name="Subtitle 2"/>
          <p:cNvSpPr>
            <a:spLocks noGrp="1"/>
          </p:cNvSpPr>
          <p:nvPr>
            <p:ph type="subTitle" idx="1"/>
          </p:nvPr>
        </p:nvSpPr>
        <p:spPr/>
        <p:txBody>
          <a:bodyPr/>
          <a:lstStyle/>
          <a:p>
            <a:pPr marL="0" indent="0">
              <a:buNone/>
            </a:pPr>
            <a:r>
              <a:rPr lang="en-GB" sz="2000"/>
              <a:t>Pupils could:</a:t>
            </a:r>
          </a:p>
          <a:p>
            <a:pPr lvl="0"/>
            <a:r>
              <a:rPr lang="en-GB" sz="2000"/>
              <a:t>Create an infographic showing the different types of bread that are made and eaten around the world. The </a:t>
            </a:r>
            <a:r>
              <a:rPr lang="en-GB" sz="2000" u="sng">
                <a:hlinkClick r:id="rId2"/>
              </a:rPr>
              <a:t>Bread traditions around the world</a:t>
            </a:r>
            <a:r>
              <a:rPr lang="en-GB" sz="2000"/>
              <a:t> presentation could be used to support. Pupils could then make one of the breads shown in the presentation.</a:t>
            </a:r>
          </a:p>
          <a:p>
            <a:pPr lvl="0"/>
            <a:r>
              <a:rPr lang="en-GB" sz="2000"/>
              <a:t>Research recipes from around the world and complete a chart identifying ten dishes that they would like to make for their own final dish(es). A range of recipes is available on the </a:t>
            </a:r>
            <a:r>
              <a:rPr lang="en-GB" sz="2000" i="1" u="sng">
                <a:hlinkClick r:id="rId3"/>
              </a:rPr>
              <a:t>Food – a fact of life</a:t>
            </a:r>
            <a:r>
              <a:rPr lang="en-GB" sz="2000"/>
              <a:t> website. Pupils may also like to look at the recipes on the </a:t>
            </a:r>
            <a:r>
              <a:rPr lang="en-GB" sz="2000" u="sng">
                <a:hlinkClick r:id="rId4"/>
              </a:rPr>
              <a:t>Simply beef and lamb</a:t>
            </a:r>
            <a:r>
              <a:rPr lang="en-GB" sz="2000"/>
              <a:t> and </a:t>
            </a:r>
            <a:r>
              <a:rPr lang="en-GB" sz="2000" u="sng">
                <a:hlinkClick r:id="rId5"/>
              </a:rPr>
              <a:t>Love pork</a:t>
            </a:r>
            <a:r>
              <a:rPr lang="en-GB" sz="2000"/>
              <a:t> websites for inspiration.</a:t>
            </a:r>
          </a:p>
          <a:p>
            <a:pPr lvl="0"/>
            <a:r>
              <a:rPr lang="en-GB" sz="2000"/>
              <a:t>Make one or more of the dishes identified and use the </a:t>
            </a:r>
            <a:r>
              <a:rPr lang="en-GB" sz="2000" u="sng">
                <a:hlinkClick r:id="rId6"/>
              </a:rPr>
              <a:t>sensory characteristics</a:t>
            </a:r>
            <a:r>
              <a:rPr lang="en-GB" sz="2000"/>
              <a:t> resources to evaluate them and make decisions for a final dish or range of dishes.</a:t>
            </a:r>
          </a:p>
        </p:txBody>
      </p:sp>
    </p:spTree>
    <p:extLst>
      <p:ext uri="{BB962C8B-B14F-4D97-AF65-F5344CB8AC3E}">
        <p14:creationId xmlns:p14="http://schemas.microsoft.com/office/powerpoint/2010/main" val="839044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Making and evaluating - activities</a:t>
            </a:r>
            <a:endParaRPr lang="en-GB"/>
          </a:p>
        </p:txBody>
      </p:sp>
      <p:sp>
        <p:nvSpPr>
          <p:cNvPr id="3" name="Subtitle 2"/>
          <p:cNvSpPr>
            <a:spLocks noGrp="1"/>
          </p:cNvSpPr>
          <p:nvPr>
            <p:ph type="subTitle" idx="1"/>
          </p:nvPr>
        </p:nvSpPr>
        <p:spPr>
          <a:xfrm>
            <a:off x="1169276" y="2571092"/>
            <a:ext cx="10148625" cy="3600000"/>
          </a:xfrm>
        </p:spPr>
        <p:txBody>
          <a:bodyPr/>
          <a:lstStyle/>
          <a:p>
            <a:pPr marL="0" indent="0">
              <a:buNone/>
            </a:pPr>
            <a:r>
              <a:rPr lang="en-GB" sz="2000"/>
              <a:t>Pupils could:</a:t>
            </a:r>
          </a:p>
          <a:p>
            <a:pPr lvl="0"/>
            <a:r>
              <a:rPr lang="en-GB" sz="2000"/>
              <a:t>Complete a </a:t>
            </a:r>
            <a:r>
              <a:rPr lang="en-GB" sz="2000" u="sng">
                <a:hlinkClick r:id="rId2"/>
              </a:rPr>
              <a:t>Time plan for making</a:t>
            </a:r>
            <a:r>
              <a:rPr lang="en-GB" sz="2000"/>
              <a:t> to ensure that all elements of the dish are completed on time. If more one dish is being made at the same time, pupils can practise the activity of dovetailing by producing a plan for each dish (perhaps in a different colour). They should then cut out each step and then stick them in the order they are required to be done to ensure everything comes together at the right time. Another way to help pupils manage their time is for them to produce a flow map of the recipe they will be making. The </a:t>
            </a:r>
            <a:r>
              <a:rPr lang="en-GB" sz="2000" u="sng">
                <a:hlinkClick r:id="rId3"/>
              </a:rPr>
              <a:t>Recipe flow map worksheet </a:t>
            </a:r>
            <a:r>
              <a:rPr lang="en-GB" sz="2000"/>
              <a:t>includes a simple example of a flow map for a mixed salad.</a:t>
            </a:r>
          </a:p>
          <a:p>
            <a:pPr lvl="0"/>
            <a:r>
              <a:rPr lang="en-GB" sz="2000"/>
              <a:t>Create a recipe video of one of the dishes made that would be suitable for a recipe website, social media or YouTube channel. Examples of short recipe videos, can be found </a:t>
            </a:r>
            <a:r>
              <a:rPr lang="en-GB" sz="2000" u="sng">
                <a:hlinkClick r:id="rId4"/>
              </a:rPr>
              <a:t>here</a:t>
            </a:r>
            <a:r>
              <a:rPr lang="en-GB" sz="2000"/>
              <a:t>.</a:t>
            </a:r>
          </a:p>
          <a:p>
            <a:pPr marL="0" indent="0">
              <a:buNone/>
            </a:pPr>
            <a:endParaRPr lang="en-GB"/>
          </a:p>
        </p:txBody>
      </p:sp>
    </p:spTree>
    <p:extLst>
      <p:ext uri="{BB962C8B-B14F-4D97-AF65-F5344CB8AC3E}">
        <p14:creationId xmlns:p14="http://schemas.microsoft.com/office/powerpoint/2010/main" val="2395677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Bringing it all together</a:t>
            </a:r>
            <a:endParaRPr lang="en-GB"/>
          </a:p>
        </p:txBody>
      </p:sp>
      <p:sp>
        <p:nvSpPr>
          <p:cNvPr id="3" name="Subtitle 2"/>
          <p:cNvSpPr>
            <a:spLocks noGrp="1"/>
          </p:cNvSpPr>
          <p:nvPr>
            <p:ph type="subTitle" idx="1"/>
          </p:nvPr>
        </p:nvSpPr>
        <p:spPr/>
        <p:txBody>
          <a:bodyPr/>
          <a:lstStyle/>
          <a:p>
            <a:pPr marL="0" indent="0">
              <a:buNone/>
            </a:pPr>
            <a:r>
              <a:rPr lang="en-GB" sz="2000"/>
              <a:t>Pupils should:</a:t>
            </a:r>
          </a:p>
          <a:p>
            <a:r>
              <a:rPr lang="en-GB" sz="2000"/>
              <a:t>Prepare and cook, photograph and evaluate a dish, or range of dishes, which showcases the UK’s modern, diverse food culture.</a:t>
            </a:r>
          </a:p>
          <a:p>
            <a:endParaRPr lang="en-GB"/>
          </a:p>
        </p:txBody>
      </p:sp>
    </p:spTree>
    <p:extLst>
      <p:ext uri="{BB962C8B-B14F-4D97-AF65-F5344CB8AC3E}">
        <p14:creationId xmlns:p14="http://schemas.microsoft.com/office/powerpoint/2010/main" val="3816195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Celebrating success</a:t>
            </a:r>
            <a:endParaRPr lang="en-GB"/>
          </a:p>
        </p:txBody>
      </p:sp>
      <p:sp>
        <p:nvSpPr>
          <p:cNvPr id="3" name="Subtitle 2"/>
          <p:cNvSpPr>
            <a:spLocks noGrp="1"/>
          </p:cNvSpPr>
          <p:nvPr>
            <p:ph type="subTitle" idx="1"/>
          </p:nvPr>
        </p:nvSpPr>
        <p:spPr>
          <a:xfrm>
            <a:off x="1169276" y="2571092"/>
            <a:ext cx="5963044" cy="3600000"/>
          </a:xfrm>
        </p:spPr>
        <p:txBody>
          <a:bodyPr/>
          <a:lstStyle/>
          <a:p>
            <a:pPr marL="0" indent="0">
              <a:buNone/>
            </a:pPr>
            <a:r>
              <a:rPr lang="en-GB" sz="2000"/>
              <a:t>Optional pupil certificates are available to download and personalise once the Challenge has been achieved. </a:t>
            </a:r>
          </a:p>
          <a:p>
            <a:pPr marL="0" indent="0">
              <a:buNone/>
            </a:pPr>
            <a:r>
              <a:rPr lang="en-GB" sz="2000"/>
              <a:t>Why not present the certificates at a celebration assembly or award ceremony? </a:t>
            </a:r>
          </a:p>
          <a:p>
            <a:pPr marL="0" indent="0">
              <a:buNone/>
            </a:pPr>
            <a:endParaRPr lang="en-GB"/>
          </a:p>
        </p:txBody>
      </p:sp>
      <p:sp>
        <p:nvSpPr>
          <p:cNvPr id="7" name="TextBox 6">
            <a:extLst>
              <a:ext uri="{FF2B5EF4-FFF2-40B4-BE49-F238E27FC236}">
                <a16:creationId xmlns:a16="http://schemas.microsoft.com/office/drawing/2014/main" id="{32907137-10E0-4A4F-B7BF-1052109BAD90}"/>
              </a:ext>
            </a:extLst>
          </p:cNvPr>
          <p:cNvSpPr txBox="1"/>
          <p:nvPr/>
        </p:nvSpPr>
        <p:spPr>
          <a:xfrm>
            <a:off x="9209314" y="5671457"/>
            <a:ext cx="220980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2"/>
              </a:rPr>
              <a:t>Downloadable certificate</a:t>
            </a:r>
            <a:endParaRPr lang="en-GB"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5ED2348-7D0D-4804-858E-BCE11A19310D}"/>
              </a:ext>
            </a:extLst>
          </p:cNvPr>
          <p:cNvPicPr>
            <a:picLocks noChangeAspect="1"/>
          </p:cNvPicPr>
          <p:nvPr/>
        </p:nvPicPr>
        <p:blipFill>
          <a:blip r:embed="rId3"/>
          <a:stretch>
            <a:fillRect/>
          </a:stretch>
        </p:blipFill>
        <p:spPr>
          <a:xfrm>
            <a:off x="8940148" y="1668788"/>
            <a:ext cx="2748131" cy="3973973"/>
          </a:xfrm>
          <a:prstGeom prst="rect">
            <a:avLst/>
          </a:prstGeom>
          <a:ln w="25400">
            <a:solidFill>
              <a:srgbClr val="EF9F3F"/>
            </a:solidFill>
          </a:ln>
        </p:spPr>
      </p:pic>
    </p:spTree>
    <p:extLst>
      <p:ext uri="{BB962C8B-B14F-4D97-AF65-F5344CB8AC3E}">
        <p14:creationId xmlns:p14="http://schemas.microsoft.com/office/powerpoint/2010/main" val="3177850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New cuisines, new tastes</a:t>
            </a:r>
            <a:endParaRPr lang="en-GB"/>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
        <p:nvSpPr>
          <p:cNvPr id="4" name="TextBox 3">
            <a:extLst>
              <a:ext uri="{FF2B5EF4-FFF2-40B4-BE49-F238E27FC236}">
                <a16:creationId xmlns:a16="http://schemas.microsoft.com/office/drawing/2014/main" id="{D91FD357-3607-4107-992A-44EB9AC51530}"/>
              </a:ext>
            </a:extLst>
          </p:cNvPr>
          <p:cNvSpPr txBox="1"/>
          <p:nvPr/>
        </p:nvSpPr>
        <p:spPr>
          <a:xfrm>
            <a:off x="250257" y="6153461"/>
            <a:ext cx="9904396"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2"/>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Did you know?</a:t>
            </a:r>
            <a:endParaRPr lang="en-GB"/>
          </a:p>
        </p:txBody>
      </p:sp>
      <p:sp>
        <p:nvSpPr>
          <p:cNvPr id="3" name="Subtitle 2"/>
          <p:cNvSpPr>
            <a:spLocks noGrp="1"/>
          </p:cNvSpPr>
          <p:nvPr>
            <p:ph type="subTitle" idx="1"/>
          </p:nvPr>
        </p:nvSpPr>
        <p:spPr/>
        <p:txBody>
          <a:bodyPr/>
          <a:lstStyle/>
          <a:p>
            <a:pPr marL="0" indent="0">
              <a:buNone/>
            </a:pPr>
            <a:r>
              <a:rPr lang="en-US"/>
              <a:t>According to a </a:t>
            </a:r>
            <a:r>
              <a:rPr lang="en-US">
                <a:hlinkClick r:id="rId2"/>
              </a:rPr>
              <a:t>YouGov poll </a:t>
            </a:r>
            <a:r>
              <a:rPr lang="en-US"/>
              <a:t>in 2021, the top eight most popular British dishes were:</a:t>
            </a:r>
          </a:p>
          <a:p>
            <a:pPr marL="0" indent="0">
              <a:buNone/>
            </a:pP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59908535"/>
              </p:ext>
            </p:extLst>
          </p:nvPr>
        </p:nvGraphicFramePr>
        <p:xfrm>
          <a:off x="1169274" y="2943102"/>
          <a:ext cx="5418666" cy="33375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268422463"/>
                    </a:ext>
                  </a:extLst>
                </a:gridCol>
                <a:gridCol w="2709333">
                  <a:extLst>
                    <a:ext uri="{9D8B030D-6E8A-4147-A177-3AD203B41FA5}">
                      <a16:colId xmlns:a16="http://schemas.microsoft.com/office/drawing/2014/main" val="1347602025"/>
                    </a:ext>
                  </a:extLst>
                </a:gridCol>
              </a:tblGrid>
              <a:tr h="370840">
                <a:tc>
                  <a:txBody>
                    <a:bodyPr/>
                    <a:lstStyle/>
                    <a:p>
                      <a:r>
                        <a:rPr lang="en-US">
                          <a:latin typeface="Arial" panose="020B0604020202020204" pitchFamily="34" charset="0"/>
                          <a:cs typeface="Arial" panose="020B0604020202020204" pitchFamily="34" charset="0"/>
                        </a:rPr>
                        <a:t>Dish</a:t>
                      </a:r>
                      <a:endParaRPr lang="en-GB">
                        <a:latin typeface="Arial" panose="020B0604020202020204" pitchFamily="34" charset="0"/>
                        <a:cs typeface="Arial" panose="020B0604020202020204" pitchFamily="34" charset="0"/>
                      </a:endParaRPr>
                    </a:p>
                  </a:txBody>
                  <a:tcPr>
                    <a:solidFill>
                      <a:srgbClr val="EF9F3F"/>
                    </a:solidFill>
                  </a:tcPr>
                </a:tc>
                <a:tc>
                  <a:txBody>
                    <a:bodyPr/>
                    <a:lstStyle/>
                    <a:p>
                      <a:r>
                        <a:rPr lang="en-US">
                          <a:latin typeface="Arial" panose="020B0604020202020204" pitchFamily="34" charset="0"/>
                          <a:cs typeface="Arial" panose="020B0604020202020204" pitchFamily="34" charset="0"/>
                        </a:rPr>
                        <a:t>Popularity</a:t>
                      </a:r>
                      <a:endParaRPr lang="en-GB">
                        <a:latin typeface="Arial" panose="020B0604020202020204" pitchFamily="34" charset="0"/>
                        <a:cs typeface="Arial" panose="020B0604020202020204" pitchFamily="34" charset="0"/>
                      </a:endParaRPr>
                    </a:p>
                  </a:txBody>
                  <a:tcPr>
                    <a:solidFill>
                      <a:srgbClr val="EF9F3F"/>
                    </a:solidFill>
                  </a:tcPr>
                </a:tc>
                <a:extLst>
                  <a:ext uri="{0D108BD9-81ED-4DB2-BD59-A6C34878D82A}">
                    <a16:rowId xmlns:a16="http://schemas.microsoft.com/office/drawing/2014/main" val="1591677345"/>
                  </a:ext>
                </a:extLst>
              </a:tr>
              <a:tr h="370840">
                <a:tc>
                  <a:txBody>
                    <a:bodyPr/>
                    <a:lstStyle/>
                    <a:p>
                      <a:r>
                        <a:rPr lang="en-US">
                          <a:latin typeface="Arial" panose="020B0604020202020204" pitchFamily="34" charset="0"/>
                          <a:cs typeface="Arial" panose="020B0604020202020204" pitchFamily="34" charset="0"/>
                        </a:rPr>
                        <a:t>Chips</a:t>
                      </a:r>
                      <a:endParaRPr lang="en-GB">
                        <a:latin typeface="Arial" panose="020B0604020202020204" pitchFamily="34" charset="0"/>
                        <a:cs typeface="Arial" panose="020B0604020202020204" pitchFamily="34" charset="0"/>
                      </a:endParaRPr>
                    </a:p>
                  </a:txBody>
                  <a:tcPr>
                    <a:solidFill>
                      <a:srgbClr val="EDAD80"/>
                    </a:solidFill>
                  </a:tcPr>
                </a:tc>
                <a:tc>
                  <a:txBody>
                    <a:bodyPr/>
                    <a:lstStyle/>
                    <a:p>
                      <a:r>
                        <a:rPr lang="en-US">
                          <a:latin typeface="Arial" panose="020B0604020202020204" pitchFamily="34" charset="0"/>
                          <a:cs typeface="Arial" panose="020B0604020202020204" pitchFamily="34" charset="0"/>
                        </a:rPr>
                        <a:t>86%</a:t>
                      </a:r>
                      <a:endParaRPr lang="en-GB">
                        <a:latin typeface="Arial" panose="020B0604020202020204" pitchFamily="34" charset="0"/>
                        <a:cs typeface="Arial" panose="020B0604020202020204" pitchFamily="34" charset="0"/>
                      </a:endParaRPr>
                    </a:p>
                  </a:txBody>
                  <a:tcPr>
                    <a:solidFill>
                      <a:srgbClr val="EDAD80"/>
                    </a:solidFill>
                  </a:tcPr>
                </a:tc>
                <a:extLst>
                  <a:ext uri="{0D108BD9-81ED-4DB2-BD59-A6C34878D82A}">
                    <a16:rowId xmlns:a16="http://schemas.microsoft.com/office/drawing/2014/main" val="1434109628"/>
                  </a:ext>
                </a:extLst>
              </a:tr>
              <a:tr h="370840">
                <a:tc>
                  <a:txBody>
                    <a:bodyPr/>
                    <a:lstStyle/>
                    <a:p>
                      <a:r>
                        <a:rPr lang="en-US">
                          <a:latin typeface="Arial" panose="020B0604020202020204" pitchFamily="34" charset="0"/>
                          <a:cs typeface="Arial" panose="020B0604020202020204" pitchFamily="34" charset="0"/>
                        </a:rPr>
                        <a:t>English breakfast</a:t>
                      </a:r>
                      <a:endParaRPr lang="en-GB">
                        <a:latin typeface="Arial" panose="020B0604020202020204" pitchFamily="34" charset="0"/>
                        <a:cs typeface="Arial" panose="020B0604020202020204" pitchFamily="34" charset="0"/>
                      </a:endParaRPr>
                    </a:p>
                  </a:txBody>
                  <a:tcPr>
                    <a:solidFill>
                      <a:srgbClr val="F9D4B6"/>
                    </a:solidFill>
                  </a:tcPr>
                </a:tc>
                <a:tc>
                  <a:txBody>
                    <a:bodyPr/>
                    <a:lstStyle/>
                    <a:p>
                      <a:r>
                        <a:rPr lang="en-US">
                          <a:latin typeface="Arial" panose="020B0604020202020204" pitchFamily="34" charset="0"/>
                          <a:cs typeface="Arial" panose="020B0604020202020204" pitchFamily="34" charset="0"/>
                        </a:rPr>
                        <a:t>85%</a:t>
                      </a:r>
                      <a:endParaRPr lang="en-GB">
                        <a:latin typeface="Arial" panose="020B0604020202020204" pitchFamily="34" charset="0"/>
                        <a:cs typeface="Arial" panose="020B0604020202020204" pitchFamily="34" charset="0"/>
                      </a:endParaRPr>
                    </a:p>
                  </a:txBody>
                  <a:tcPr>
                    <a:solidFill>
                      <a:srgbClr val="F9D4B6"/>
                    </a:solidFill>
                  </a:tcPr>
                </a:tc>
                <a:extLst>
                  <a:ext uri="{0D108BD9-81ED-4DB2-BD59-A6C34878D82A}">
                    <a16:rowId xmlns:a16="http://schemas.microsoft.com/office/drawing/2014/main" val="564005741"/>
                  </a:ext>
                </a:extLst>
              </a:tr>
              <a:tr h="370840">
                <a:tc>
                  <a:txBody>
                    <a:bodyPr/>
                    <a:lstStyle/>
                    <a:p>
                      <a:r>
                        <a:rPr lang="en-US">
                          <a:latin typeface="Arial" panose="020B0604020202020204" pitchFamily="34" charset="0"/>
                          <a:cs typeface="Arial" panose="020B0604020202020204" pitchFamily="34" charset="0"/>
                        </a:rPr>
                        <a:t>Roast chicken</a:t>
                      </a:r>
                      <a:endParaRPr lang="en-GB">
                        <a:latin typeface="Arial" panose="020B0604020202020204" pitchFamily="34" charset="0"/>
                        <a:cs typeface="Arial" panose="020B0604020202020204" pitchFamily="34" charset="0"/>
                      </a:endParaRPr>
                    </a:p>
                  </a:txBody>
                  <a:tcPr>
                    <a:solidFill>
                      <a:srgbClr val="EDAD80"/>
                    </a:solidFill>
                  </a:tcPr>
                </a:tc>
                <a:tc>
                  <a:txBody>
                    <a:bodyPr/>
                    <a:lstStyle/>
                    <a:p>
                      <a:r>
                        <a:rPr lang="en-US">
                          <a:latin typeface="Arial" panose="020B0604020202020204" pitchFamily="34" charset="0"/>
                          <a:cs typeface="Arial" panose="020B0604020202020204" pitchFamily="34" charset="0"/>
                        </a:rPr>
                        <a:t>83%</a:t>
                      </a:r>
                      <a:endParaRPr lang="en-GB">
                        <a:latin typeface="Arial" panose="020B0604020202020204" pitchFamily="34" charset="0"/>
                        <a:cs typeface="Arial" panose="020B0604020202020204" pitchFamily="34" charset="0"/>
                      </a:endParaRPr>
                    </a:p>
                  </a:txBody>
                  <a:tcPr>
                    <a:solidFill>
                      <a:srgbClr val="EDAD80"/>
                    </a:solidFill>
                  </a:tcPr>
                </a:tc>
                <a:extLst>
                  <a:ext uri="{0D108BD9-81ED-4DB2-BD59-A6C34878D82A}">
                    <a16:rowId xmlns:a16="http://schemas.microsoft.com/office/drawing/2014/main" val="2949103805"/>
                  </a:ext>
                </a:extLst>
              </a:tr>
              <a:tr h="370840">
                <a:tc>
                  <a:txBody>
                    <a:bodyPr/>
                    <a:lstStyle/>
                    <a:p>
                      <a:r>
                        <a:rPr lang="en-US">
                          <a:latin typeface="Arial" panose="020B0604020202020204" pitchFamily="34" charset="0"/>
                          <a:cs typeface="Arial" panose="020B0604020202020204" pitchFamily="34" charset="0"/>
                        </a:rPr>
                        <a:t>Fish and</a:t>
                      </a:r>
                      <a:r>
                        <a:rPr lang="en-US" baseline="0">
                          <a:latin typeface="Arial" panose="020B0604020202020204" pitchFamily="34" charset="0"/>
                          <a:cs typeface="Arial" panose="020B0604020202020204" pitchFamily="34" charset="0"/>
                        </a:rPr>
                        <a:t> chips</a:t>
                      </a:r>
                      <a:endParaRPr lang="en-GB">
                        <a:latin typeface="Arial" panose="020B0604020202020204" pitchFamily="34" charset="0"/>
                        <a:cs typeface="Arial" panose="020B0604020202020204" pitchFamily="34" charset="0"/>
                      </a:endParaRPr>
                    </a:p>
                  </a:txBody>
                  <a:tcPr>
                    <a:solidFill>
                      <a:srgbClr val="F9D4B6"/>
                    </a:solidFill>
                  </a:tcPr>
                </a:tc>
                <a:tc>
                  <a:txBody>
                    <a:bodyPr/>
                    <a:lstStyle/>
                    <a:p>
                      <a:r>
                        <a:rPr lang="en-US">
                          <a:latin typeface="Arial" panose="020B0604020202020204" pitchFamily="34" charset="0"/>
                          <a:cs typeface="Arial" panose="020B0604020202020204" pitchFamily="34" charset="0"/>
                        </a:rPr>
                        <a:t>83%</a:t>
                      </a:r>
                      <a:endParaRPr lang="en-GB">
                        <a:latin typeface="Arial" panose="020B0604020202020204" pitchFamily="34" charset="0"/>
                        <a:cs typeface="Arial" panose="020B0604020202020204" pitchFamily="34" charset="0"/>
                      </a:endParaRPr>
                    </a:p>
                  </a:txBody>
                  <a:tcPr>
                    <a:solidFill>
                      <a:srgbClr val="F9D4B6"/>
                    </a:solidFill>
                  </a:tcPr>
                </a:tc>
                <a:extLst>
                  <a:ext uri="{0D108BD9-81ED-4DB2-BD59-A6C34878D82A}">
                    <a16:rowId xmlns:a16="http://schemas.microsoft.com/office/drawing/2014/main" val="1994768183"/>
                  </a:ext>
                </a:extLst>
              </a:tr>
              <a:tr h="370840">
                <a:tc>
                  <a:txBody>
                    <a:bodyPr/>
                    <a:lstStyle/>
                    <a:p>
                      <a:r>
                        <a:rPr lang="en-US">
                          <a:latin typeface="Arial" panose="020B0604020202020204" pitchFamily="34" charset="0"/>
                          <a:cs typeface="Arial" panose="020B0604020202020204" pitchFamily="34" charset="0"/>
                        </a:rPr>
                        <a:t>Mashed potatoes</a:t>
                      </a:r>
                      <a:endParaRPr lang="en-GB">
                        <a:latin typeface="Arial" panose="020B0604020202020204" pitchFamily="34" charset="0"/>
                        <a:cs typeface="Arial" panose="020B0604020202020204" pitchFamily="34" charset="0"/>
                      </a:endParaRPr>
                    </a:p>
                  </a:txBody>
                  <a:tcPr>
                    <a:solidFill>
                      <a:srgbClr val="EDAD80"/>
                    </a:solidFill>
                  </a:tcPr>
                </a:tc>
                <a:tc>
                  <a:txBody>
                    <a:bodyPr/>
                    <a:lstStyle/>
                    <a:p>
                      <a:r>
                        <a:rPr lang="en-US">
                          <a:latin typeface="Arial" panose="020B0604020202020204" pitchFamily="34" charset="0"/>
                          <a:cs typeface="Arial" panose="020B0604020202020204" pitchFamily="34" charset="0"/>
                        </a:rPr>
                        <a:t>80%</a:t>
                      </a:r>
                      <a:endParaRPr lang="en-GB">
                        <a:latin typeface="Arial" panose="020B0604020202020204" pitchFamily="34" charset="0"/>
                        <a:cs typeface="Arial" panose="020B0604020202020204" pitchFamily="34" charset="0"/>
                      </a:endParaRPr>
                    </a:p>
                  </a:txBody>
                  <a:tcPr>
                    <a:solidFill>
                      <a:srgbClr val="EDAD80"/>
                    </a:solidFill>
                  </a:tcPr>
                </a:tc>
                <a:extLst>
                  <a:ext uri="{0D108BD9-81ED-4DB2-BD59-A6C34878D82A}">
                    <a16:rowId xmlns:a16="http://schemas.microsoft.com/office/drawing/2014/main" val="2514730044"/>
                  </a:ext>
                </a:extLst>
              </a:tr>
              <a:tr h="370840">
                <a:tc>
                  <a:txBody>
                    <a:bodyPr/>
                    <a:lstStyle/>
                    <a:p>
                      <a:r>
                        <a:rPr lang="en-US">
                          <a:latin typeface="Arial" panose="020B0604020202020204" pitchFamily="34" charset="0"/>
                          <a:cs typeface="Arial" panose="020B0604020202020204" pitchFamily="34" charset="0"/>
                        </a:rPr>
                        <a:t>Roast</a:t>
                      </a:r>
                      <a:r>
                        <a:rPr lang="en-US" baseline="0">
                          <a:latin typeface="Arial" panose="020B0604020202020204" pitchFamily="34" charset="0"/>
                          <a:cs typeface="Arial" panose="020B0604020202020204" pitchFamily="34" charset="0"/>
                        </a:rPr>
                        <a:t> beef</a:t>
                      </a:r>
                      <a:endParaRPr lang="en-GB">
                        <a:latin typeface="Arial" panose="020B0604020202020204" pitchFamily="34" charset="0"/>
                        <a:cs typeface="Arial" panose="020B0604020202020204" pitchFamily="34" charset="0"/>
                      </a:endParaRPr>
                    </a:p>
                  </a:txBody>
                  <a:tcPr>
                    <a:solidFill>
                      <a:srgbClr val="F9D4B6"/>
                    </a:solidFill>
                  </a:tcPr>
                </a:tc>
                <a:tc>
                  <a:txBody>
                    <a:bodyPr/>
                    <a:lstStyle/>
                    <a:p>
                      <a:r>
                        <a:rPr lang="en-US">
                          <a:latin typeface="Arial" panose="020B0604020202020204" pitchFamily="34" charset="0"/>
                          <a:cs typeface="Arial" panose="020B0604020202020204" pitchFamily="34" charset="0"/>
                        </a:rPr>
                        <a:t>77%</a:t>
                      </a:r>
                      <a:endParaRPr lang="en-GB">
                        <a:latin typeface="Arial" panose="020B0604020202020204" pitchFamily="34" charset="0"/>
                        <a:cs typeface="Arial" panose="020B0604020202020204" pitchFamily="34" charset="0"/>
                      </a:endParaRPr>
                    </a:p>
                  </a:txBody>
                  <a:tcPr>
                    <a:solidFill>
                      <a:srgbClr val="F9D4B6"/>
                    </a:solidFill>
                  </a:tcPr>
                </a:tc>
                <a:extLst>
                  <a:ext uri="{0D108BD9-81ED-4DB2-BD59-A6C34878D82A}">
                    <a16:rowId xmlns:a16="http://schemas.microsoft.com/office/drawing/2014/main" val="430086999"/>
                  </a:ext>
                </a:extLst>
              </a:tr>
              <a:tr h="370840">
                <a:tc>
                  <a:txBody>
                    <a:bodyPr/>
                    <a:lstStyle/>
                    <a:p>
                      <a:r>
                        <a:rPr lang="en-US">
                          <a:latin typeface="Arial" panose="020B0604020202020204" pitchFamily="34" charset="0"/>
                          <a:cs typeface="Arial" panose="020B0604020202020204" pitchFamily="34" charset="0"/>
                        </a:rPr>
                        <a:t>Beans on toast</a:t>
                      </a:r>
                      <a:endParaRPr lang="en-GB">
                        <a:latin typeface="Arial" panose="020B0604020202020204" pitchFamily="34" charset="0"/>
                        <a:cs typeface="Arial" panose="020B0604020202020204" pitchFamily="34" charset="0"/>
                      </a:endParaRPr>
                    </a:p>
                  </a:txBody>
                  <a:tcPr>
                    <a:solidFill>
                      <a:srgbClr val="EDAD80"/>
                    </a:solidFill>
                  </a:tcPr>
                </a:tc>
                <a:tc>
                  <a:txBody>
                    <a:bodyPr/>
                    <a:lstStyle/>
                    <a:p>
                      <a:r>
                        <a:rPr lang="en-US">
                          <a:latin typeface="Arial" panose="020B0604020202020204" pitchFamily="34" charset="0"/>
                          <a:cs typeface="Arial" panose="020B0604020202020204" pitchFamily="34" charset="0"/>
                        </a:rPr>
                        <a:t>74%</a:t>
                      </a:r>
                      <a:endParaRPr lang="en-GB">
                        <a:latin typeface="Arial" panose="020B0604020202020204" pitchFamily="34" charset="0"/>
                        <a:cs typeface="Arial" panose="020B0604020202020204" pitchFamily="34" charset="0"/>
                      </a:endParaRPr>
                    </a:p>
                  </a:txBody>
                  <a:tcPr>
                    <a:solidFill>
                      <a:srgbClr val="EDAD80"/>
                    </a:solidFill>
                  </a:tcPr>
                </a:tc>
                <a:extLst>
                  <a:ext uri="{0D108BD9-81ED-4DB2-BD59-A6C34878D82A}">
                    <a16:rowId xmlns:a16="http://schemas.microsoft.com/office/drawing/2014/main" val="401994557"/>
                  </a:ext>
                </a:extLst>
              </a:tr>
              <a:tr h="370840">
                <a:tc>
                  <a:txBody>
                    <a:bodyPr/>
                    <a:lstStyle/>
                    <a:p>
                      <a:r>
                        <a:rPr lang="en-US">
                          <a:latin typeface="Arial" panose="020B0604020202020204" pitchFamily="34" charset="0"/>
                          <a:cs typeface="Arial" panose="020B0604020202020204" pitchFamily="34" charset="0"/>
                        </a:rPr>
                        <a:t>Soup</a:t>
                      </a:r>
                      <a:endParaRPr lang="en-GB">
                        <a:latin typeface="Arial" panose="020B0604020202020204" pitchFamily="34" charset="0"/>
                        <a:cs typeface="Arial" panose="020B0604020202020204" pitchFamily="34" charset="0"/>
                      </a:endParaRPr>
                    </a:p>
                  </a:txBody>
                  <a:tcPr>
                    <a:solidFill>
                      <a:srgbClr val="F9D4B6"/>
                    </a:solidFill>
                  </a:tcPr>
                </a:tc>
                <a:tc>
                  <a:txBody>
                    <a:bodyPr/>
                    <a:lstStyle/>
                    <a:p>
                      <a:r>
                        <a:rPr lang="en-US">
                          <a:latin typeface="Arial" panose="020B0604020202020204" pitchFamily="34" charset="0"/>
                          <a:cs typeface="Arial" panose="020B0604020202020204" pitchFamily="34" charset="0"/>
                        </a:rPr>
                        <a:t>74%</a:t>
                      </a:r>
                      <a:endParaRPr lang="en-GB">
                        <a:latin typeface="Arial" panose="020B0604020202020204" pitchFamily="34" charset="0"/>
                        <a:cs typeface="Arial" panose="020B0604020202020204" pitchFamily="34" charset="0"/>
                      </a:endParaRPr>
                    </a:p>
                  </a:txBody>
                  <a:tcPr>
                    <a:solidFill>
                      <a:srgbClr val="F9D4B6"/>
                    </a:solidFill>
                  </a:tcPr>
                </a:tc>
                <a:extLst>
                  <a:ext uri="{0D108BD9-81ED-4DB2-BD59-A6C34878D82A}">
                    <a16:rowId xmlns:a16="http://schemas.microsoft.com/office/drawing/2014/main" val="1346872558"/>
                  </a:ext>
                </a:extLst>
              </a:tr>
            </a:tbl>
          </a:graphicData>
        </a:graphic>
      </p:graphicFrame>
    </p:spTree>
    <p:extLst>
      <p:ext uri="{BB962C8B-B14F-4D97-AF65-F5344CB8AC3E}">
        <p14:creationId xmlns:p14="http://schemas.microsoft.com/office/powerpoint/2010/main" val="76038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What do you eat at home?</a:t>
            </a:r>
          </a:p>
        </p:txBody>
      </p:sp>
      <p:sp>
        <p:nvSpPr>
          <p:cNvPr id="4" name="Subtitle 3"/>
          <p:cNvSpPr>
            <a:spLocks noGrp="1"/>
          </p:cNvSpPr>
          <p:nvPr>
            <p:ph type="subTitle" idx="1"/>
          </p:nvPr>
        </p:nvSpPr>
        <p:spPr>
          <a:xfrm>
            <a:off x="1169276" y="2571092"/>
            <a:ext cx="4989388" cy="3600000"/>
          </a:xfrm>
        </p:spPr>
        <p:txBody>
          <a:bodyPr/>
          <a:lstStyle/>
          <a:p>
            <a:pPr marL="0" indent="0">
              <a:buNone/>
            </a:pPr>
            <a:r>
              <a:rPr lang="en-GB" sz="2000"/>
              <a:t>Name a dish or recipe that your family regularly eats at home. </a:t>
            </a:r>
          </a:p>
          <a:p>
            <a:pPr marL="0" indent="0">
              <a:buNone/>
            </a:pPr>
            <a:r>
              <a:rPr lang="en-GB" sz="2000"/>
              <a:t>Describe the dish or recipe to the person next to you. </a:t>
            </a:r>
          </a:p>
        </p:txBody>
      </p:sp>
      <p:pic>
        <p:nvPicPr>
          <p:cNvPr id="1026" name="Picture 2" descr="https://northeurope1-mediap.svc.ms/transform/thumbnail?provider=spo&amp;inputFormat=jpg&amp;cs=fFNQTw&amp;docid=https%3A%2F%2Fbritishnutritionfounda.sharepoint.com%3A443%2F_api%2Fv2.0%2Fdrives%2Fb!zVWG0DeXP06YqRI5JYzuPP582epoqX9CsCuJPmugNVr0cTDFRH_9Q4lcjntqN0aw%2Fitems%2F01DKTTRESDLHAQSTYQMVA3ALFTQY5GFHDP%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I3NDczNjAwIiwiZXhwIjoiMTYyNzQ5NTI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aUU3dlpjWWs3anBZVUdOTEpGY0I5QTRtQ01qSmljdTM2SU9qbkV5MjlIaz0&amp;encodeFailures=1&amp;width=1263&amp;height=842&amp;srcWidth=5120&amp;srcHeight=34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531" y="2470603"/>
            <a:ext cx="5075989" cy="338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060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UK food culture</a:t>
            </a:r>
          </a:p>
        </p:txBody>
      </p:sp>
      <p:sp>
        <p:nvSpPr>
          <p:cNvPr id="4" name="Subtitle 3"/>
          <p:cNvSpPr>
            <a:spLocks noGrp="1"/>
          </p:cNvSpPr>
          <p:nvPr>
            <p:ph type="subTitle" idx="1"/>
          </p:nvPr>
        </p:nvSpPr>
        <p:spPr>
          <a:xfrm>
            <a:off x="1169276" y="2571092"/>
            <a:ext cx="6602322" cy="1096133"/>
          </a:xfrm>
        </p:spPr>
        <p:txBody>
          <a:bodyPr/>
          <a:lstStyle/>
          <a:p>
            <a:pPr marL="0" indent="0">
              <a:buNone/>
            </a:pPr>
            <a:r>
              <a:rPr lang="en-US" sz="2000"/>
              <a:t>List the factors that have influenced the UK food culture and what we buy, make and eat.</a:t>
            </a:r>
          </a:p>
          <a:p>
            <a:pPr marL="0" indent="0">
              <a:buNone/>
            </a:pPr>
            <a:endParaRPr lang="en-US" sz="2000"/>
          </a:p>
          <a:p>
            <a:pPr marL="0" indent="0">
              <a:buNone/>
            </a:pPr>
            <a:endParaRPr lang="en-GB" sz="2000"/>
          </a:p>
        </p:txBody>
      </p:sp>
      <p:sp>
        <p:nvSpPr>
          <p:cNvPr id="3" name="TextBox 2"/>
          <p:cNvSpPr txBox="1"/>
          <p:nvPr/>
        </p:nvSpPr>
        <p:spPr>
          <a:xfrm>
            <a:off x="1034722" y="3429100"/>
            <a:ext cx="6887070" cy="2554545"/>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Did you include:</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world trade;</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immigration;</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foreign travel;</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developments in technology;</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changes in family dynamics.</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Was there anything else?</a:t>
            </a:r>
            <a:endParaRPr lang="en-GB" sz="2000">
              <a:latin typeface="Arial" panose="020B0604020202020204" pitchFamily="34" charset="0"/>
              <a:cs typeface="Arial" panose="020B0604020202020204" pitchFamily="34" charset="0"/>
            </a:endParaRPr>
          </a:p>
        </p:txBody>
      </p:sp>
      <p:pic>
        <p:nvPicPr>
          <p:cNvPr id="1026" name="Picture 2" descr="https://northeurope1-mediap.svc.ms/transform/thumbnail?provider=spo&amp;inputFormat=jpg&amp;cs=fFNQTw&amp;docid=https%3A%2F%2Fbritishnutritionfounda.sharepoint.com%3A443%2F_api%2Fv2.0%2Fdrives%2Fb!zVWG0DeXP06YqRI5JYzuPP582epoqX9CsCuJPmugNVr0cTDFRH_9Q4lcjntqN0aw%2Fitems%2F01DKTTREX7PN5O6X4N25BJ3M6Q5XVINNMJ%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I3NDYyODAwIiwiZXhwIjoiMTYyNzQ4NDQ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WFlhVFNudmNRc2JhbmlPV1VyL0VwTGdRZ291L2czZjdkUkJrd1c0MUxBUT0&amp;encodeFailures=1&amp;srcWidth=&amp;srcHeight=&amp;width=1919&amp;height=841&amp;action=Acces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80553" y="1823938"/>
            <a:ext cx="4184650" cy="415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89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Foods from around the world</a:t>
            </a:r>
            <a:endParaRPr lang="en-GB"/>
          </a:p>
        </p:txBody>
      </p:sp>
      <p:sp>
        <p:nvSpPr>
          <p:cNvPr id="3" name="Subtitle 2"/>
          <p:cNvSpPr>
            <a:spLocks noGrp="1"/>
          </p:cNvSpPr>
          <p:nvPr>
            <p:ph type="subTitle" idx="1"/>
          </p:nvPr>
        </p:nvSpPr>
        <p:spPr>
          <a:xfrm>
            <a:off x="1169276" y="2571092"/>
            <a:ext cx="5307724" cy="3600000"/>
          </a:xfrm>
        </p:spPr>
        <p:txBody>
          <a:bodyPr/>
          <a:lstStyle/>
          <a:p>
            <a:pPr marL="0" indent="0">
              <a:buNone/>
            </a:pPr>
            <a:r>
              <a:rPr lang="en-US" sz="2000"/>
              <a:t>British cuisine accounts for over half of the meals eaten out but cuisines from around the world are becoming increasingly popular.</a:t>
            </a:r>
          </a:p>
        </p:txBody>
      </p:sp>
      <p:pic>
        <p:nvPicPr>
          <p:cNvPr id="4" name="Picture 3">
            <a:extLst>
              <a:ext uri="{FF2B5EF4-FFF2-40B4-BE49-F238E27FC236}">
                <a16:creationId xmlns:a16="http://schemas.microsoft.com/office/drawing/2014/main" id="{011B1634-DFAA-488F-8007-177734144F08}"/>
              </a:ext>
            </a:extLst>
          </p:cNvPr>
          <p:cNvPicPr>
            <a:picLocks noChangeAspect="1"/>
          </p:cNvPicPr>
          <p:nvPr/>
        </p:nvPicPr>
        <p:blipFill>
          <a:blip r:embed="rId2"/>
          <a:stretch>
            <a:fillRect/>
          </a:stretch>
        </p:blipFill>
        <p:spPr>
          <a:xfrm>
            <a:off x="6377291" y="2283798"/>
            <a:ext cx="5365241" cy="3052637"/>
          </a:xfrm>
          <a:prstGeom prst="rect">
            <a:avLst/>
          </a:prstGeom>
        </p:spPr>
      </p:pic>
      <p:sp>
        <p:nvSpPr>
          <p:cNvPr id="5" name="TextBox 4">
            <a:extLst>
              <a:ext uri="{FF2B5EF4-FFF2-40B4-BE49-F238E27FC236}">
                <a16:creationId xmlns:a16="http://schemas.microsoft.com/office/drawing/2014/main" id="{06A195F5-7E27-4E12-A61C-EA0768BCD61B}"/>
              </a:ext>
            </a:extLst>
          </p:cNvPr>
          <p:cNvSpPr txBox="1"/>
          <p:nvPr/>
        </p:nvSpPr>
        <p:spPr>
          <a:xfrm>
            <a:off x="1088049" y="6056434"/>
            <a:ext cx="713411"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3"/>
              </a:rPr>
              <a:t>AHDB </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227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Did you know?</a:t>
            </a:r>
            <a:endParaRPr lang="en-GB"/>
          </a:p>
        </p:txBody>
      </p:sp>
      <p:sp>
        <p:nvSpPr>
          <p:cNvPr id="3" name="Subtitle 2"/>
          <p:cNvSpPr>
            <a:spLocks noGrp="1"/>
          </p:cNvSpPr>
          <p:nvPr>
            <p:ph type="subTitle" idx="1"/>
          </p:nvPr>
        </p:nvSpPr>
        <p:spPr>
          <a:xfrm>
            <a:off x="1169275" y="2571091"/>
            <a:ext cx="7782219" cy="3848959"/>
          </a:xfrm>
        </p:spPr>
        <p:txBody>
          <a:bodyPr/>
          <a:lstStyle/>
          <a:p>
            <a:pPr marL="0" indent="0">
              <a:buNone/>
            </a:pPr>
            <a:r>
              <a:rPr lang="en-US"/>
              <a:t>Some food and drink-related traditions are currently </a:t>
            </a:r>
            <a:r>
              <a:rPr lang="en-US" err="1"/>
              <a:t>recognised</a:t>
            </a:r>
            <a:r>
              <a:rPr lang="en-US"/>
              <a:t> by UNESCO and its </a:t>
            </a:r>
            <a:r>
              <a:rPr lang="en-US">
                <a:hlinkClick r:id="rId2"/>
              </a:rPr>
              <a:t>Representative List of the Intangible Cultural Heritage of Humanity</a:t>
            </a:r>
            <a:r>
              <a:rPr lang="en-US"/>
              <a:t>, including:</a:t>
            </a:r>
          </a:p>
          <a:p>
            <a:r>
              <a:rPr lang="en-US" err="1"/>
              <a:t>Lavash</a:t>
            </a:r>
            <a:r>
              <a:rPr lang="en-US"/>
              <a:t>, a bread, which plays an important ceremonial role in Armenian weddings, where sheets of the bread are draped over the bride and groom’s shoulders to signal future prosperity.</a:t>
            </a:r>
          </a:p>
          <a:p>
            <a:r>
              <a:rPr lang="en-US"/>
              <a:t>Mediterranean diet of Spain (and six other countries including Italy, Portugal, Morocco, Croatia, Cyprus, and Greece), concentrating on celebrating the rituals and processes that make this diet an important part of these countries.</a:t>
            </a:r>
          </a:p>
          <a:p>
            <a:r>
              <a:rPr lang="en-US"/>
              <a:t>Couscous made in Algeria, Mauritania, Morocco and Tunisia and the knowledge associated with how it is produced. </a:t>
            </a:r>
          </a:p>
          <a:p>
            <a:r>
              <a:rPr lang="en-US"/>
              <a:t>The city of Naples’ trademark technique of making pizza.</a:t>
            </a:r>
          </a:p>
          <a:p>
            <a:pPr marL="0" indent="0">
              <a:buNone/>
            </a:pPr>
            <a:endParaRPr lang="en-US"/>
          </a:p>
          <a:p>
            <a:pPr marL="0" indent="0">
              <a:buNone/>
            </a:pPr>
            <a:endParaRPr lang="en-GB"/>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5919" y="1674796"/>
            <a:ext cx="2096486" cy="2257124"/>
          </a:xfrm>
          <a:prstGeom prst="rect">
            <a:avLst/>
          </a:prstGeom>
        </p:spPr>
      </p:pic>
      <p:sp>
        <p:nvSpPr>
          <p:cNvPr id="5" name="TextBox 4"/>
          <p:cNvSpPr txBox="1"/>
          <p:nvPr/>
        </p:nvSpPr>
        <p:spPr>
          <a:xfrm>
            <a:off x="10095190" y="4020155"/>
            <a:ext cx="1588168" cy="307777"/>
          </a:xfrm>
          <a:prstGeom prst="rect">
            <a:avLst/>
          </a:prstGeom>
          <a:noFill/>
        </p:spPr>
        <p:txBody>
          <a:bodyPr wrap="square" rtlCol="0">
            <a:spAutoFit/>
          </a:bodyPr>
          <a:lstStyle/>
          <a:p>
            <a:r>
              <a:rPr lang="en-US" sz="1400" err="1">
                <a:latin typeface="Arial" panose="020B0604020202020204" pitchFamily="34" charset="0"/>
                <a:cs typeface="Arial" panose="020B0604020202020204" pitchFamily="34" charset="0"/>
              </a:rPr>
              <a:t>Lavash</a:t>
            </a:r>
            <a:r>
              <a:rPr lang="en-US" sz="1400">
                <a:latin typeface="Arial" panose="020B0604020202020204" pitchFamily="34" charset="0"/>
                <a:cs typeface="Arial" panose="020B0604020202020204" pitchFamily="34" charset="0"/>
              </a:rPr>
              <a:t> bread</a:t>
            </a:r>
            <a:endParaRPr lang="en-GB" sz="1400">
              <a:latin typeface="Arial" panose="020B0604020202020204" pitchFamily="34" charset="0"/>
              <a:cs typeface="Arial" panose="020B0604020202020204" pitchFamily="34" charset="0"/>
            </a:endParaRPr>
          </a:p>
        </p:txBody>
      </p:sp>
      <p:pic>
        <p:nvPicPr>
          <p:cNvPr id="1026" name="Picture 2" descr="https://northeurope1-mediap.svc.ms/transform/thumbnail?provider=spo&amp;inputFormat=jpg&amp;cs=fFNQTw&amp;docid=https%3A%2F%2Fbritishnutritionfounda.sharepoint.com%3A443%2F_api%2Fv2.0%2Fdrives%2Fb!zVWG0DeXP06YqRI5JYzuPP582epoqX9CsCuJPmugNVr0cTDFRH_9Q4lcjntqN0aw%2Fitems%2F01DKTTREXEYROBKKOU6VBJRKK6HS7BKO42%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I3NDYyODAwIiwiZXhwIjoiMTYyNzQ4NDQ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WFlhVFNudmNRc2JhbmlPV1VyL0VwTGdRZ291L2czZjdkUkJrd1c0MUxBUT0&amp;encodeFailures=1&amp;width=1920&amp;height=842&amp;srcWidth=&amp;srcHeigh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38635" y="4416168"/>
            <a:ext cx="2425633" cy="16170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93154" y="6112273"/>
            <a:ext cx="1183907"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Couscous</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33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563798"/>
            <a:ext cx="8681775" cy="720000"/>
          </a:xfrm>
        </p:spPr>
        <p:txBody>
          <a:bodyPr/>
          <a:lstStyle/>
          <a:p>
            <a:r>
              <a:rPr lang="en-US"/>
              <a:t>Different ingredients add </a:t>
            </a:r>
            <a:r>
              <a:rPr lang="en-US" err="1"/>
              <a:t>flavour</a:t>
            </a:r>
            <a:r>
              <a:rPr lang="en-US"/>
              <a:t>, </a:t>
            </a:r>
            <a:r>
              <a:rPr lang="en-US" err="1"/>
              <a:t>colour</a:t>
            </a:r>
            <a:r>
              <a:rPr lang="en-US"/>
              <a:t> and texture to food</a:t>
            </a:r>
            <a:endParaRPr lang="en-GB"/>
          </a:p>
        </p:txBody>
      </p:sp>
      <p:sp>
        <p:nvSpPr>
          <p:cNvPr id="3" name="Subtitle 2"/>
          <p:cNvSpPr>
            <a:spLocks noGrp="1"/>
          </p:cNvSpPr>
          <p:nvPr>
            <p:ph type="subTitle" idx="1"/>
          </p:nvPr>
        </p:nvSpPr>
        <p:spPr>
          <a:xfrm>
            <a:off x="4821149" y="8976053"/>
            <a:ext cx="6568639" cy="2361611"/>
          </a:xfrm>
        </p:spPr>
        <p:txBody>
          <a:bodyPr/>
          <a:lstStyle/>
          <a:p>
            <a:endParaRPr lang="en-GB"/>
          </a:p>
        </p:txBody>
      </p:sp>
      <p:pic>
        <p:nvPicPr>
          <p:cNvPr id="4" name="Picture 4" descr="A picture containing plate, food, arranged&#10;&#10;Description automatically generated">
            <a:extLst>
              <a:ext uri="{FF2B5EF4-FFF2-40B4-BE49-F238E27FC236}">
                <a16:creationId xmlns:a16="http://schemas.microsoft.com/office/drawing/2014/main" id="{B65EF561-4F3D-436D-B0A5-99804E70C105}"/>
              </a:ext>
            </a:extLst>
          </p:cNvPr>
          <p:cNvPicPr>
            <a:picLocks noChangeAspect="1"/>
          </p:cNvPicPr>
          <p:nvPr/>
        </p:nvPicPr>
        <p:blipFill>
          <a:blip r:embed="rId2"/>
          <a:stretch>
            <a:fillRect/>
          </a:stretch>
        </p:blipFill>
        <p:spPr>
          <a:xfrm>
            <a:off x="1168400" y="2683358"/>
            <a:ext cx="3807580" cy="3486999"/>
          </a:xfrm>
          <a:prstGeom prst="rect">
            <a:avLst/>
          </a:prstGeom>
        </p:spPr>
      </p:pic>
      <p:pic>
        <p:nvPicPr>
          <p:cNvPr id="5" name="Picture 5" descr="A picture containing text, different, several&#10;&#10;Description automatically generated">
            <a:extLst>
              <a:ext uri="{FF2B5EF4-FFF2-40B4-BE49-F238E27FC236}">
                <a16:creationId xmlns:a16="http://schemas.microsoft.com/office/drawing/2014/main" id="{8D691789-BC1F-4B03-BC29-2B049C073A55}"/>
              </a:ext>
            </a:extLst>
          </p:cNvPr>
          <p:cNvPicPr>
            <a:picLocks noChangeAspect="1"/>
          </p:cNvPicPr>
          <p:nvPr/>
        </p:nvPicPr>
        <p:blipFill>
          <a:blip r:embed="rId3"/>
          <a:stretch>
            <a:fillRect/>
          </a:stretch>
        </p:blipFill>
        <p:spPr>
          <a:xfrm>
            <a:off x="5812971" y="2731849"/>
            <a:ext cx="4581676" cy="1696681"/>
          </a:xfrm>
          <a:prstGeom prst="rect">
            <a:avLst/>
          </a:prstGeom>
        </p:spPr>
      </p:pic>
      <p:pic>
        <p:nvPicPr>
          <p:cNvPr id="6" name="Picture 6" descr="A picture containing dish, different, bunch, vegetable&#10;&#10;Description automatically generated">
            <a:extLst>
              <a:ext uri="{FF2B5EF4-FFF2-40B4-BE49-F238E27FC236}">
                <a16:creationId xmlns:a16="http://schemas.microsoft.com/office/drawing/2014/main" id="{C05FD9C0-12BA-4D40-A719-7D2DD6B274FD}"/>
              </a:ext>
            </a:extLst>
          </p:cNvPr>
          <p:cNvPicPr>
            <a:picLocks noChangeAspect="1"/>
          </p:cNvPicPr>
          <p:nvPr/>
        </p:nvPicPr>
        <p:blipFill>
          <a:blip r:embed="rId4"/>
          <a:stretch>
            <a:fillRect/>
          </a:stretch>
        </p:blipFill>
        <p:spPr>
          <a:xfrm>
            <a:off x="5353352" y="4632171"/>
            <a:ext cx="5513009" cy="1536705"/>
          </a:xfrm>
          <a:prstGeom prst="rect">
            <a:avLst/>
          </a:prstGeom>
        </p:spPr>
      </p:pic>
    </p:spTree>
    <p:extLst>
      <p:ext uri="{BB962C8B-B14F-4D97-AF65-F5344CB8AC3E}">
        <p14:creationId xmlns:p14="http://schemas.microsoft.com/office/powerpoint/2010/main" val="3948291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3" ma:contentTypeDescription="Create a new document." ma:contentTypeScope="" ma:versionID="5029caf337f57718e1c0dfef63cd682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fe479430d16b5c2b356496b4bcff2c34"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ad97cfe-a968-427f-b02b-893e6ba0355a">
      <UserInfo>
        <DisplayName>Roy Ballam</DisplayName>
        <AccountId>13</AccountId>
        <AccountType/>
      </UserInfo>
      <UserInfo>
        <DisplayName>Simon Steenson</DisplayName>
        <AccountId>37</AccountId>
        <AccountType/>
      </UserInfo>
    </SharedWithUsers>
    <MediaLengthInSeconds xmlns="c53071f4-7f44-43fd-895c-8e7b6a3746b0" xsi:nil="true"/>
  </documentManagement>
</p:properties>
</file>

<file path=customXml/itemProps1.xml><?xml version="1.0" encoding="utf-8"?>
<ds:datastoreItem xmlns:ds="http://schemas.openxmlformats.org/officeDocument/2006/customXml" ds:itemID="{F39F3FD5-8BE4-4C63-8E08-C5A7A17FEE74}">
  <ds:schemaRefs>
    <ds:schemaRef ds:uri="http://schemas.microsoft.com/sharepoint/v3/contenttype/forms"/>
  </ds:schemaRefs>
</ds:datastoreItem>
</file>

<file path=customXml/itemProps2.xml><?xml version="1.0" encoding="utf-8"?>
<ds:datastoreItem xmlns:ds="http://schemas.openxmlformats.org/officeDocument/2006/customXml" ds:itemID="{BCD0E1B1-2C4F-4C9A-8AC2-338A39A08162}">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A84615-6D8B-4A8F-B9A5-3805127A3ACB}">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TotalTime>
  <Words>2410</Words>
  <Application>Microsoft Office PowerPoint</Application>
  <PresentationFormat>Widescreen</PresentationFormat>
  <Paragraphs>182</Paragraphs>
  <Slides>34</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34</vt:i4>
      </vt:variant>
    </vt:vector>
  </HeadingPairs>
  <TitlesOfParts>
    <vt:vector size="40" baseType="lpstr">
      <vt:lpstr>Arial</vt:lpstr>
      <vt:lpstr>Calibri</vt:lpstr>
      <vt:lpstr>Office Theme</vt:lpstr>
      <vt:lpstr>Custom Design</vt:lpstr>
      <vt:lpstr>1_Custom Design</vt:lpstr>
      <vt:lpstr>3_Custom Design</vt:lpstr>
      <vt:lpstr>New cuisines, new tastes</vt:lpstr>
      <vt:lpstr>The Challenge</vt:lpstr>
      <vt:lpstr>Let’s get started – the Challenge is on!</vt:lpstr>
      <vt:lpstr>Did you know?</vt:lpstr>
      <vt:lpstr>What do you eat at home?</vt:lpstr>
      <vt:lpstr>UK food culture</vt:lpstr>
      <vt:lpstr>Foods from around the world</vt:lpstr>
      <vt:lpstr>Did you know?</vt:lpstr>
      <vt:lpstr>Different ingredients add flavour, colour and texture to food</vt:lpstr>
      <vt:lpstr>Dishes from around the world to inspire you</vt:lpstr>
      <vt:lpstr>Dishes from around the world to inspire you</vt:lpstr>
      <vt:lpstr>Dishes from around the world to inspire you</vt:lpstr>
      <vt:lpstr>Breads from around the world – how many have you tried?</vt:lpstr>
      <vt:lpstr>The Eatwell Guide</vt:lpstr>
      <vt:lpstr>Healthy eating and sustainable diets – applying your knowledge</vt:lpstr>
      <vt:lpstr>Planning</vt:lpstr>
      <vt:lpstr>The Challenge</vt:lpstr>
      <vt:lpstr>Teachers’ guide</vt:lpstr>
      <vt:lpstr>The Food – a fact of life Challenges </vt:lpstr>
      <vt:lpstr>The 11-14 Cooking Challenge</vt:lpstr>
      <vt:lpstr>Opportunities for learning </vt:lpstr>
      <vt:lpstr>How can pupils complete the Challenge?</vt:lpstr>
      <vt:lpstr>Finding out - activities</vt:lpstr>
      <vt:lpstr>Finding out - activities</vt:lpstr>
      <vt:lpstr>Finding out - activities</vt:lpstr>
      <vt:lpstr>Finding out - activities</vt:lpstr>
      <vt:lpstr>Finding out - activities</vt:lpstr>
      <vt:lpstr>Making and evaluating - activities</vt:lpstr>
      <vt:lpstr>Making and evaluating - activities</vt:lpstr>
      <vt:lpstr>Making and evaluating - activities</vt:lpstr>
      <vt:lpstr>Making and evaluating - activities</vt:lpstr>
      <vt:lpstr>Bringing it all together</vt:lpstr>
      <vt:lpstr>Celebrating success</vt:lpstr>
      <vt:lpstr>New cuisines, new tastes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cuisines, new tastes</dc:title>
  <dc:creator>Glenn Carter</dc:creator>
  <cp:lastModifiedBy>Frances Meek</cp:lastModifiedBy>
  <cp:revision>87</cp:revision>
  <dcterms:created xsi:type="dcterms:W3CDTF">2018-10-10T09:22:08Z</dcterms:created>
  <dcterms:modified xsi:type="dcterms:W3CDTF">2021-11-04T15:06:40Z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551300</vt:r8>
  </property>
  <property fmtid="{D5CDD505-2E9C-101B-9397-08002B2CF9AE}" pid="4" name="_ExtendedDescription">
    <vt:lpwstr/>
  </property>
  <property fmtid="{D5CDD505-2E9C-101B-9397-08002B2CF9AE}" pid="5" name="ComplianceAssetId">
    <vt:lpwstr/>
  </property>
</Properties>
</file>