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8"/>
  </p:notesMasterIdLst>
  <p:sldIdLst>
    <p:sldId id="256" r:id="rId8"/>
    <p:sldId id="259" r:id="rId9"/>
    <p:sldId id="262" r:id="rId10"/>
    <p:sldId id="266" r:id="rId11"/>
    <p:sldId id="293" r:id="rId12"/>
    <p:sldId id="297" r:id="rId13"/>
    <p:sldId id="270" r:id="rId14"/>
    <p:sldId id="269" r:id="rId15"/>
    <p:sldId id="272" r:id="rId16"/>
    <p:sldId id="300" r:id="rId17"/>
    <p:sldId id="301" r:id="rId18"/>
    <p:sldId id="302" r:id="rId19"/>
    <p:sldId id="291" r:id="rId20"/>
    <p:sldId id="264" r:id="rId21"/>
    <p:sldId id="263" r:id="rId22"/>
    <p:sldId id="265" r:id="rId23"/>
    <p:sldId id="273" r:id="rId24"/>
    <p:sldId id="274" r:id="rId25"/>
    <p:sldId id="275" r:id="rId26"/>
    <p:sldId id="277" r:id="rId27"/>
    <p:sldId id="278" r:id="rId28"/>
    <p:sldId id="292" r:id="rId29"/>
    <p:sldId id="279" r:id="rId30"/>
    <p:sldId id="280" r:id="rId31"/>
    <p:sldId id="282" r:id="rId32"/>
    <p:sldId id="281" r:id="rId33"/>
    <p:sldId id="283" r:id="rId34"/>
    <p:sldId id="286" r:id="rId35"/>
    <p:sldId id="287"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980AF-3269-4A07-A930-F0E61ECD40CD}" v="33" dt="2021-11-04T15:11:41.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6" autoAdjust="0"/>
    <p:restoredTop sz="96357" autoAdjust="0"/>
  </p:normalViewPr>
  <p:slideViewPr>
    <p:cSldViewPr snapToGrid="0" snapToObjects="1">
      <p:cViewPr varScale="1">
        <p:scale>
          <a:sx n="56" d="100"/>
          <a:sy n="56" d="100"/>
        </p:scale>
        <p:origin x="64" y="2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Yelland" userId="S::s.yelland@nutrition.org.uk::0fa1eb64-e4b1-4877-9975-4f19287db0cb" providerId="AD" clId="Web-{D42BF17C-9955-2150-D231-71FE96AFFF8A}"/>
    <pc:docChg chg="modSld">
      <pc:chgData name="Sophie Yelland" userId="S::s.yelland@nutrition.org.uk::0fa1eb64-e4b1-4877-9975-4f19287db0cb" providerId="AD" clId="Web-{D42BF17C-9955-2150-D231-71FE96AFFF8A}" dt="2021-11-01T16:07:55.260" v="85" actId="1076"/>
      <pc:docMkLst>
        <pc:docMk/>
      </pc:docMkLst>
      <pc:sldChg chg="addSp delSp modSp">
        <pc:chgData name="Sophie Yelland" userId="S::s.yelland@nutrition.org.uk::0fa1eb64-e4b1-4877-9975-4f19287db0cb" providerId="AD" clId="Web-{D42BF17C-9955-2150-D231-71FE96AFFF8A}" dt="2021-11-01T15:59:56.729" v="8"/>
        <pc:sldMkLst>
          <pc:docMk/>
          <pc:sldMk cId="1740713487" sldId="259"/>
        </pc:sldMkLst>
        <pc:picChg chg="add del mod">
          <ac:chgData name="Sophie Yelland" userId="S::s.yelland@nutrition.org.uk::0fa1eb64-e4b1-4877-9975-4f19287db0cb" providerId="AD" clId="Web-{D42BF17C-9955-2150-D231-71FE96AFFF8A}" dt="2021-11-01T15:59:56.729" v="8"/>
          <ac:picMkLst>
            <pc:docMk/>
            <pc:sldMk cId="1740713487" sldId="259"/>
            <ac:picMk id="2" creationId="{4AB34B07-F3E5-4C11-B292-DAC1366CCFB2}"/>
          </ac:picMkLst>
        </pc:picChg>
        <pc:picChg chg="add mod">
          <ac:chgData name="Sophie Yelland" userId="S::s.yelland@nutrition.org.uk::0fa1eb64-e4b1-4877-9975-4f19287db0cb" providerId="AD" clId="Web-{D42BF17C-9955-2150-D231-71FE96AFFF8A}" dt="2021-11-01T15:59:54.448" v="7" actId="14100"/>
          <ac:picMkLst>
            <pc:docMk/>
            <pc:sldMk cId="1740713487" sldId="259"/>
            <ac:picMk id="5" creationId="{01C28EC7-0DC8-4FAD-8CE1-79E7505A5754}"/>
          </ac:picMkLst>
        </pc:picChg>
        <pc:picChg chg="del">
          <ac:chgData name="Sophie Yelland" userId="S::s.yelland@nutrition.org.uk::0fa1eb64-e4b1-4877-9975-4f19287db0cb" providerId="AD" clId="Web-{D42BF17C-9955-2150-D231-71FE96AFFF8A}" dt="2021-11-01T15:59:47.838" v="2"/>
          <ac:picMkLst>
            <pc:docMk/>
            <pc:sldMk cId="1740713487" sldId="259"/>
            <ac:picMk id="6" creationId="{727C243A-FBC2-4B97-ABF3-F24339042F2F}"/>
          </ac:picMkLst>
        </pc:picChg>
      </pc:sldChg>
      <pc:sldChg chg="addSp delSp modSp">
        <pc:chgData name="Sophie Yelland" userId="S::s.yelland@nutrition.org.uk::0fa1eb64-e4b1-4877-9975-4f19287db0cb" providerId="AD" clId="Web-{D42BF17C-9955-2150-D231-71FE96AFFF8A}" dt="2021-11-01T16:04:13.715" v="43" actId="1076"/>
        <pc:sldMkLst>
          <pc:docMk/>
          <pc:sldMk cId="3972751982" sldId="262"/>
        </pc:sldMkLst>
        <pc:picChg chg="add del mod">
          <ac:chgData name="Sophie Yelland" userId="S::s.yelland@nutrition.org.uk::0fa1eb64-e4b1-4877-9975-4f19287db0cb" providerId="AD" clId="Web-{D42BF17C-9955-2150-D231-71FE96AFFF8A}" dt="2021-11-01T16:04:08.418" v="40"/>
          <ac:picMkLst>
            <pc:docMk/>
            <pc:sldMk cId="3972751982" sldId="262"/>
            <ac:picMk id="4" creationId="{018884E3-1AD5-4D9F-B308-F7505A233C0A}"/>
          </ac:picMkLst>
        </pc:picChg>
        <pc:picChg chg="add mod">
          <ac:chgData name="Sophie Yelland" userId="S::s.yelland@nutrition.org.uk::0fa1eb64-e4b1-4877-9975-4f19287db0cb" providerId="AD" clId="Web-{D42BF17C-9955-2150-D231-71FE96AFFF8A}" dt="2021-11-01T16:04:13.715" v="43" actId="1076"/>
          <ac:picMkLst>
            <pc:docMk/>
            <pc:sldMk cId="3972751982" sldId="262"/>
            <ac:picMk id="5" creationId="{6DF084E5-46FA-4B14-AC58-31CC21C6DD8C}"/>
          </ac:picMkLst>
        </pc:picChg>
        <pc:picChg chg="del">
          <ac:chgData name="Sophie Yelland" userId="S::s.yelland@nutrition.org.uk::0fa1eb64-e4b1-4877-9975-4f19287db0cb" providerId="AD" clId="Web-{D42BF17C-9955-2150-D231-71FE96AFFF8A}" dt="2021-11-01T16:00:00.542" v="10"/>
          <ac:picMkLst>
            <pc:docMk/>
            <pc:sldMk cId="3972751982" sldId="262"/>
            <ac:picMk id="2050" creationId="{2B9705EC-EA2F-40A7-AEA3-E36C985A41CA}"/>
          </ac:picMkLst>
        </pc:picChg>
      </pc:sldChg>
      <pc:sldChg chg="addSp delSp modSp">
        <pc:chgData name="Sophie Yelland" userId="S::s.yelland@nutrition.org.uk::0fa1eb64-e4b1-4877-9975-4f19287db0cb" providerId="AD" clId="Web-{D42BF17C-9955-2150-D231-71FE96AFFF8A}" dt="2021-11-01T16:06:38.787" v="71" actId="14100"/>
        <pc:sldMkLst>
          <pc:docMk/>
          <pc:sldMk cId="583376494" sldId="264"/>
        </pc:sldMkLst>
        <pc:picChg chg="add del mod">
          <ac:chgData name="Sophie Yelland" userId="S::s.yelland@nutrition.org.uk::0fa1eb64-e4b1-4877-9975-4f19287db0cb" providerId="AD" clId="Web-{D42BF17C-9955-2150-D231-71FE96AFFF8A}" dt="2021-11-01T16:06:03.425" v="66"/>
          <ac:picMkLst>
            <pc:docMk/>
            <pc:sldMk cId="583376494" sldId="264"/>
            <ac:picMk id="2" creationId="{8DADF370-6B21-4C1D-9F25-0949EDAB6E7E}"/>
          </ac:picMkLst>
        </pc:picChg>
        <pc:picChg chg="add mod">
          <ac:chgData name="Sophie Yelland" userId="S::s.yelland@nutrition.org.uk::0fa1eb64-e4b1-4877-9975-4f19287db0cb" providerId="AD" clId="Web-{D42BF17C-9955-2150-D231-71FE96AFFF8A}" dt="2021-11-01T16:06:38.787" v="71" actId="14100"/>
          <ac:picMkLst>
            <pc:docMk/>
            <pc:sldMk cId="583376494" sldId="264"/>
            <ac:picMk id="5" creationId="{72A8A46B-3295-4303-95EB-BB0725C37455}"/>
          </ac:picMkLst>
        </pc:picChg>
        <pc:picChg chg="del">
          <ac:chgData name="Sophie Yelland" userId="S::s.yelland@nutrition.org.uk::0fa1eb64-e4b1-4877-9975-4f19287db0cb" providerId="AD" clId="Web-{D42BF17C-9955-2150-D231-71FE96AFFF8A}" dt="2021-11-01T16:05:52.049" v="61"/>
          <ac:picMkLst>
            <pc:docMk/>
            <pc:sldMk cId="583376494" sldId="264"/>
            <ac:picMk id="1026" creationId="{4636E1FD-ADA5-450A-AE7A-DE2C092305A9}"/>
          </ac:picMkLst>
        </pc:picChg>
      </pc:sldChg>
      <pc:sldChg chg="addSp delSp modSp">
        <pc:chgData name="Sophie Yelland" userId="S::s.yelland@nutrition.org.uk::0fa1eb64-e4b1-4877-9975-4f19287db0cb" providerId="AD" clId="Web-{D42BF17C-9955-2150-D231-71FE96AFFF8A}" dt="2021-11-01T16:04:50.170" v="48" actId="1076"/>
        <pc:sldMkLst>
          <pc:docMk/>
          <pc:sldMk cId="1746936495" sldId="266"/>
        </pc:sldMkLst>
        <pc:picChg chg="del">
          <ac:chgData name="Sophie Yelland" userId="S::s.yelland@nutrition.org.uk::0fa1eb64-e4b1-4877-9975-4f19287db0cb" providerId="AD" clId="Web-{D42BF17C-9955-2150-D231-71FE96AFFF8A}" dt="2021-11-01T16:01:54.081" v="29"/>
          <ac:picMkLst>
            <pc:docMk/>
            <pc:sldMk cId="1746936495" sldId="266"/>
            <ac:picMk id="4" creationId="{7356EDDB-5CCC-4311-8507-B457321DE7CA}"/>
          </ac:picMkLst>
        </pc:picChg>
        <pc:picChg chg="add del mod">
          <ac:chgData name="Sophie Yelland" userId="S::s.yelland@nutrition.org.uk::0fa1eb64-e4b1-4877-9975-4f19287db0cb" providerId="AD" clId="Web-{D42BF17C-9955-2150-D231-71FE96AFFF8A}" dt="2021-11-01T16:00:54.749" v="20"/>
          <ac:picMkLst>
            <pc:docMk/>
            <pc:sldMk cId="1746936495" sldId="266"/>
            <ac:picMk id="5" creationId="{3C3BA28B-C92F-4C92-BA72-DA88FAC40259}"/>
          </ac:picMkLst>
        </pc:picChg>
        <pc:picChg chg="add del mod">
          <ac:chgData name="Sophie Yelland" userId="S::s.yelland@nutrition.org.uk::0fa1eb64-e4b1-4877-9975-4f19287db0cb" providerId="AD" clId="Web-{D42BF17C-9955-2150-D231-71FE96AFFF8A}" dt="2021-11-01T16:00:53.499" v="19"/>
          <ac:picMkLst>
            <pc:docMk/>
            <pc:sldMk cId="1746936495" sldId="266"/>
            <ac:picMk id="6" creationId="{72AE1EF6-3BE9-4B8B-AA99-048B25A0D3BA}"/>
          </ac:picMkLst>
        </pc:picChg>
        <pc:picChg chg="add del mod">
          <ac:chgData name="Sophie Yelland" userId="S::s.yelland@nutrition.org.uk::0fa1eb64-e4b1-4877-9975-4f19287db0cb" providerId="AD" clId="Web-{D42BF17C-9955-2150-D231-71FE96AFFF8A}" dt="2021-11-01T16:04:44.295" v="45"/>
          <ac:picMkLst>
            <pc:docMk/>
            <pc:sldMk cId="1746936495" sldId="266"/>
            <ac:picMk id="7" creationId="{23C777CF-A421-4ABF-AF42-7A959C5B1675}"/>
          </ac:picMkLst>
        </pc:picChg>
        <pc:picChg chg="add mod">
          <ac:chgData name="Sophie Yelland" userId="S::s.yelland@nutrition.org.uk::0fa1eb64-e4b1-4877-9975-4f19287db0cb" providerId="AD" clId="Web-{D42BF17C-9955-2150-D231-71FE96AFFF8A}" dt="2021-11-01T16:04:50.170" v="48" actId="1076"/>
          <ac:picMkLst>
            <pc:docMk/>
            <pc:sldMk cId="1746936495" sldId="266"/>
            <ac:picMk id="8" creationId="{4C5CFD7B-9B4F-45BD-B9A8-5471411592B3}"/>
          </ac:picMkLst>
        </pc:picChg>
      </pc:sldChg>
      <pc:sldChg chg="addSp delSp modSp">
        <pc:chgData name="Sophie Yelland" userId="S::s.yelland@nutrition.org.uk::0fa1eb64-e4b1-4877-9975-4f19287db0cb" providerId="AD" clId="Web-{D42BF17C-9955-2150-D231-71FE96AFFF8A}" dt="2021-11-01T16:03:55.620" v="38" actId="1076"/>
        <pc:sldMkLst>
          <pc:docMk/>
          <pc:sldMk cId="1415891043" sldId="270"/>
        </pc:sldMkLst>
        <pc:picChg chg="add del mod">
          <ac:chgData name="Sophie Yelland" userId="S::s.yelland@nutrition.org.uk::0fa1eb64-e4b1-4877-9975-4f19287db0cb" providerId="AD" clId="Web-{D42BF17C-9955-2150-D231-71FE96AFFF8A}" dt="2021-11-01T16:03:49.791" v="35"/>
          <ac:picMkLst>
            <pc:docMk/>
            <pc:sldMk cId="1415891043" sldId="270"/>
            <ac:picMk id="4" creationId="{539044AF-D6D6-4522-8BF8-04DB9E3D162C}"/>
          </ac:picMkLst>
        </pc:picChg>
        <pc:picChg chg="add del mod">
          <ac:chgData name="Sophie Yelland" userId="S::s.yelland@nutrition.org.uk::0fa1eb64-e4b1-4877-9975-4f19287db0cb" providerId="AD" clId="Web-{D42BF17C-9955-2150-D231-71FE96AFFF8A}" dt="2021-11-01T16:01:50.096" v="27"/>
          <ac:picMkLst>
            <pc:docMk/>
            <pc:sldMk cId="1415891043" sldId="270"/>
            <ac:picMk id="5" creationId="{1ACBDF3E-2CEF-4940-A0AB-F72EA81AAF04}"/>
          </ac:picMkLst>
        </pc:picChg>
        <pc:picChg chg="add mod">
          <ac:chgData name="Sophie Yelland" userId="S::s.yelland@nutrition.org.uk::0fa1eb64-e4b1-4877-9975-4f19287db0cb" providerId="AD" clId="Web-{D42BF17C-9955-2150-D231-71FE96AFFF8A}" dt="2021-11-01T16:03:55.620" v="38" actId="1076"/>
          <ac:picMkLst>
            <pc:docMk/>
            <pc:sldMk cId="1415891043" sldId="270"/>
            <ac:picMk id="6" creationId="{5495DA35-0F09-4F5C-AD8F-031EAB32A0F4}"/>
          </ac:picMkLst>
        </pc:picChg>
        <pc:picChg chg="del">
          <ac:chgData name="Sophie Yelland" userId="S::s.yelland@nutrition.org.uk::0fa1eb64-e4b1-4877-9975-4f19287db0cb" providerId="AD" clId="Web-{D42BF17C-9955-2150-D231-71FE96AFFF8A}" dt="2021-11-01T16:01:00.530" v="22"/>
          <ac:picMkLst>
            <pc:docMk/>
            <pc:sldMk cId="1415891043" sldId="270"/>
            <ac:picMk id="2050" creationId="{46CCF4A0-2586-4DC6-B5CD-17E8C235D7D0}"/>
          </ac:picMkLst>
        </pc:picChg>
      </pc:sldChg>
      <pc:sldChg chg="addSp delSp">
        <pc:chgData name="Sophie Yelland" userId="S::s.yelland@nutrition.org.uk::0fa1eb64-e4b1-4877-9975-4f19287db0cb" providerId="AD" clId="Web-{D42BF17C-9955-2150-D231-71FE96AFFF8A}" dt="2021-11-01T16:06:48.412" v="73"/>
        <pc:sldMkLst>
          <pc:docMk/>
          <pc:sldMk cId="1035401760" sldId="273"/>
        </pc:sldMkLst>
        <pc:picChg chg="add">
          <ac:chgData name="Sophie Yelland" userId="S::s.yelland@nutrition.org.uk::0fa1eb64-e4b1-4877-9975-4f19287db0cb" providerId="AD" clId="Web-{D42BF17C-9955-2150-D231-71FE96AFFF8A}" dt="2021-11-01T16:06:48.412" v="73"/>
          <ac:picMkLst>
            <pc:docMk/>
            <pc:sldMk cId="1035401760" sldId="273"/>
            <ac:picMk id="5" creationId="{1592BE03-1628-40F7-942F-C359FC4D70C2}"/>
          </ac:picMkLst>
        </pc:picChg>
        <pc:picChg chg="del">
          <ac:chgData name="Sophie Yelland" userId="S::s.yelland@nutrition.org.uk::0fa1eb64-e4b1-4877-9975-4f19287db0cb" providerId="AD" clId="Web-{D42BF17C-9955-2150-D231-71FE96AFFF8A}" dt="2021-11-01T16:06:46.240" v="72"/>
          <ac:picMkLst>
            <pc:docMk/>
            <pc:sldMk cId="1035401760" sldId="273"/>
            <ac:picMk id="1026" creationId="{4636E1FD-ADA5-450A-AE7A-DE2C092305A9}"/>
          </ac:picMkLst>
        </pc:picChg>
      </pc:sldChg>
      <pc:sldChg chg="addSp delSp modSp">
        <pc:chgData name="Sophie Yelland" userId="S::s.yelland@nutrition.org.uk::0fa1eb64-e4b1-4877-9975-4f19287db0cb" providerId="AD" clId="Web-{D42BF17C-9955-2150-D231-71FE96AFFF8A}" dt="2021-11-01T16:07:55.260" v="85" actId="1076"/>
        <pc:sldMkLst>
          <pc:docMk/>
          <pc:sldMk cId="371807877" sldId="291"/>
        </pc:sldMkLst>
        <pc:spChg chg="mod">
          <ac:chgData name="Sophie Yelland" userId="S::s.yelland@nutrition.org.uk::0fa1eb64-e4b1-4877-9975-4f19287db0cb" providerId="AD" clId="Web-{D42BF17C-9955-2150-D231-71FE96AFFF8A}" dt="2021-11-01T16:07:55.260" v="85" actId="1076"/>
          <ac:spMkLst>
            <pc:docMk/>
            <pc:sldMk cId="371807877" sldId="291"/>
            <ac:spMk id="3" creationId="{ADE260C8-E58F-4D84-ABA6-E92853CB5F3F}"/>
          </ac:spMkLst>
        </pc:spChg>
        <pc:picChg chg="del">
          <ac:chgData name="Sophie Yelland" userId="S::s.yelland@nutrition.org.uk::0fa1eb64-e4b1-4877-9975-4f19287db0cb" providerId="AD" clId="Web-{D42BF17C-9955-2150-D231-71FE96AFFF8A}" dt="2021-11-01T16:05:34.954" v="56"/>
          <ac:picMkLst>
            <pc:docMk/>
            <pc:sldMk cId="371807877" sldId="291"/>
            <ac:picMk id="7" creationId="{B80DE0C5-43F3-4250-A946-15DBE7D7FE79}"/>
          </ac:picMkLst>
        </pc:picChg>
        <pc:picChg chg="add del mod">
          <ac:chgData name="Sophie Yelland" userId="S::s.yelland@nutrition.org.uk::0fa1eb64-e4b1-4877-9975-4f19287db0cb" providerId="AD" clId="Web-{D42BF17C-9955-2150-D231-71FE96AFFF8A}" dt="2021-11-01T16:05:10.422" v="50"/>
          <ac:picMkLst>
            <pc:docMk/>
            <pc:sldMk cId="371807877" sldId="291"/>
            <ac:picMk id="9" creationId="{163B7FCD-764F-4A52-89F4-E4FC97D15A50}"/>
          </ac:picMkLst>
        </pc:picChg>
        <pc:picChg chg="add del mod">
          <ac:chgData name="Sophie Yelland" userId="S::s.yelland@nutrition.org.uk::0fa1eb64-e4b1-4877-9975-4f19287db0cb" providerId="AD" clId="Web-{D42BF17C-9955-2150-D231-71FE96AFFF8A}" dt="2021-11-01T16:05:48.924" v="60"/>
          <ac:picMkLst>
            <pc:docMk/>
            <pc:sldMk cId="371807877" sldId="291"/>
            <ac:picMk id="10" creationId="{4A72596F-BCC1-4396-8BF2-F3FE918D3075}"/>
          </ac:picMkLst>
        </pc:picChg>
        <pc:picChg chg="add mod">
          <ac:chgData name="Sophie Yelland" userId="S::s.yelland@nutrition.org.uk::0fa1eb64-e4b1-4877-9975-4f19287db0cb" providerId="AD" clId="Web-{D42BF17C-9955-2150-D231-71FE96AFFF8A}" dt="2021-11-01T16:07:49.979" v="84" actId="1076"/>
          <ac:picMkLst>
            <pc:docMk/>
            <pc:sldMk cId="371807877" sldId="291"/>
            <ac:picMk id="12" creationId="{3A181D1A-1BAF-4956-90FF-CF9E260B55C8}"/>
          </ac:picMkLst>
        </pc:picChg>
        <pc:picChg chg="add del mod">
          <ac:chgData name="Sophie Yelland" userId="S::s.yelland@nutrition.org.uk::0fa1eb64-e4b1-4877-9975-4f19287db0cb" providerId="AD" clId="Web-{D42BF17C-9955-2150-D231-71FE96AFFF8A}" dt="2021-11-01T16:07:02.976" v="75"/>
          <ac:picMkLst>
            <pc:docMk/>
            <pc:sldMk cId="371807877" sldId="291"/>
            <ac:picMk id="14" creationId="{ABC3F1F0-D6B4-4C73-A564-B95BEC96A0E6}"/>
          </ac:picMkLst>
        </pc:picChg>
        <pc:picChg chg="add mod">
          <ac:chgData name="Sophie Yelland" userId="S::s.yelland@nutrition.org.uk::0fa1eb64-e4b1-4877-9975-4f19287db0cb" providerId="AD" clId="Web-{D42BF17C-9955-2150-D231-71FE96AFFF8A}" dt="2021-11-01T16:07:33.571" v="80" actId="1076"/>
          <ac:picMkLst>
            <pc:docMk/>
            <pc:sldMk cId="371807877" sldId="291"/>
            <ac:picMk id="15" creationId="{D976E879-929A-489E-B761-5C5839305DF8}"/>
          </ac:picMkLst>
        </pc:picChg>
        <pc:picChg chg="del">
          <ac:chgData name="Sophie Yelland" userId="S::s.yelland@nutrition.org.uk::0fa1eb64-e4b1-4877-9975-4f19287db0cb" providerId="AD" clId="Web-{D42BF17C-9955-2150-D231-71FE96AFFF8A}" dt="2021-11-01T16:07:26.899" v="77"/>
          <ac:picMkLst>
            <pc:docMk/>
            <pc:sldMk cId="371807877" sldId="291"/>
            <ac:picMk id="1026" creationId="{200D8DA5-C24D-4233-958E-140B50DF1A74}"/>
          </ac:picMkLst>
        </pc:picChg>
      </pc:sldChg>
    </pc:docChg>
  </pc:docChgLst>
  <pc:docChgLst>
    <pc:chgData name="Frances Meek" userId="f3af35cc-3229-46e1-af36-3525661cfbd3" providerId="ADAL" clId="{644D6728-2726-43E6-8C5A-FACFF8FF99A7}"/>
    <pc:docChg chg="modSld">
      <pc:chgData name="Frances Meek" userId="f3af35cc-3229-46e1-af36-3525661cfbd3" providerId="ADAL" clId="{644D6728-2726-43E6-8C5A-FACFF8FF99A7}" dt="2021-11-04T11:57:00.869" v="2" actId="5793"/>
      <pc:docMkLst>
        <pc:docMk/>
      </pc:docMkLst>
      <pc:sldChg chg="modSp mod">
        <pc:chgData name="Frances Meek" userId="f3af35cc-3229-46e1-af36-3525661cfbd3" providerId="ADAL" clId="{644D6728-2726-43E6-8C5A-FACFF8FF99A7}" dt="2021-11-04T11:57:00.869" v="2" actId="5793"/>
        <pc:sldMkLst>
          <pc:docMk/>
          <pc:sldMk cId="3993973292" sldId="274"/>
        </pc:sldMkLst>
        <pc:spChg chg="mod">
          <ac:chgData name="Frances Meek" userId="f3af35cc-3229-46e1-af36-3525661cfbd3" providerId="ADAL" clId="{644D6728-2726-43E6-8C5A-FACFF8FF99A7}" dt="2021-11-04T11:57:00.869" v="2" actId="5793"/>
          <ac:spMkLst>
            <pc:docMk/>
            <pc:sldMk cId="3993973292" sldId="274"/>
            <ac:spMk id="3" creationId="{00000000-0000-0000-0000-000000000000}"/>
          </ac:spMkLst>
        </pc:spChg>
      </pc:sldChg>
    </pc:docChg>
  </pc:docChgLst>
  <pc:docChgLst>
    <pc:chgData name="Sophie Yelland" userId="S::s.yelland@nutrition.org.uk::0fa1eb64-e4b1-4877-9975-4f19287db0cb" providerId="AD" clId="Web-{8C9B501A-467F-FA67-2BA3-ADBE7C874BCF}"/>
    <pc:docChg chg="modSld">
      <pc:chgData name="Sophie Yelland" userId="S::s.yelland@nutrition.org.uk::0fa1eb64-e4b1-4877-9975-4f19287db0cb" providerId="AD" clId="Web-{8C9B501A-467F-FA67-2BA3-ADBE7C874BCF}" dt="2021-11-01T16:50:48.300" v="12"/>
      <pc:docMkLst>
        <pc:docMk/>
      </pc:docMkLst>
      <pc:sldChg chg="delCm">
        <pc:chgData name="Sophie Yelland" userId="S::s.yelland@nutrition.org.uk::0fa1eb64-e4b1-4877-9975-4f19287db0cb" providerId="AD" clId="Web-{8C9B501A-467F-FA67-2BA3-ADBE7C874BCF}" dt="2021-11-01T16:49:51.079" v="0"/>
        <pc:sldMkLst>
          <pc:docMk/>
          <pc:sldMk cId="1740713487" sldId="259"/>
        </pc:sldMkLst>
      </pc:sldChg>
      <pc:sldChg chg="delSp modSp">
        <pc:chgData name="Sophie Yelland" userId="S::s.yelland@nutrition.org.uk::0fa1eb64-e4b1-4877-9975-4f19287db0cb" providerId="AD" clId="Web-{8C9B501A-467F-FA67-2BA3-ADBE7C874BCF}" dt="2021-11-01T16:49:57.330" v="3"/>
        <pc:sldMkLst>
          <pc:docMk/>
          <pc:sldMk cId="3972751982" sldId="262"/>
        </pc:sldMkLst>
        <pc:spChg chg="del mod">
          <ac:chgData name="Sophie Yelland" userId="S::s.yelland@nutrition.org.uk::0fa1eb64-e4b1-4877-9975-4f19287db0cb" providerId="AD" clId="Web-{8C9B501A-467F-FA67-2BA3-ADBE7C874BCF}" dt="2021-11-01T16:49:57.330" v="3"/>
          <ac:spMkLst>
            <pc:docMk/>
            <pc:sldMk cId="3972751982" sldId="262"/>
            <ac:spMk id="14" creationId="{CDDDFE7A-7671-475E-B5D2-3D075DCF6E2A}"/>
          </ac:spMkLst>
        </pc:spChg>
      </pc:sldChg>
      <pc:sldChg chg="delSp">
        <pc:chgData name="Sophie Yelland" userId="S::s.yelland@nutrition.org.uk::0fa1eb64-e4b1-4877-9975-4f19287db0cb" providerId="AD" clId="Web-{8C9B501A-467F-FA67-2BA3-ADBE7C874BCF}" dt="2021-11-01T16:50:42.925" v="11"/>
        <pc:sldMkLst>
          <pc:docMk/>
          <pc:sldMk cId="583376494" sldId="264"/>
        </pc:sldMkLst>
        <pc:spChg chg="del">
          <ac:chgData name="Sophie Yelland" userId="S::s.yelland@nutrition.org.uk::0fa1eb64-e4b1-4877-9975-4f19287db0cb" providerId="AD" clId="Web-{8C9B501A-467F-FA67-2BA3-ADBE7C874BCF}" dt="2021-11-01T16:50:42.925" v="11"/>
          <ac:spMkLst>
            <pc:docMk/>
            <pc:sldMk cId="583376494" sldId="264"/>
            <ac:spMk id="4" creationId="{484FB53A-67F4-4F66-9908-8FE18D468A99}"/>
          </ac:spMkLst>
        </pc:spChg>
      </pc:sldChg>
      <pc:sldChg chg="delSp">
        <pc:chgData name="Sophie Yelland" userId="S::s.yelland@nutrition.org.uk::0fa1eb64-e4b1-4877-9975-4f19287db0cb" providerId="AD" clId="Web-{8C9B501A-467F-FA67-2BA3-ADBE7C874BCF}" dt="2021-11-01T16:50:04.783" v="4"/>
        <pc:sldMkLst>
          <pc:docMk/>
          <pc:sldMk cId="1415891043" sldId="270"/>
        </pc:sldMkLst>
        <pc:spChg chg="del">
          <ac:chgData name="Sophie Yelland" userId="S::s.yelland@nutrition.org.uk::0fa1eb64-e4b1-4877-9975-4f19287db0cb" providerId="AD" clId="Web-{8C9B501A-467F-FA67-2BA3-ADBE7C874BCF}" dt="2021-11-01T16:50:04.783" v="4"/>
          <ac:spMkLst>
            <pc:docMk/>
            <pc:sldMk cId="1415891043" sldId="270"/>
            <ac:spMk id="7" creationId="{A4DA5347-83C3-407D-9F1A-270C19442F6A}"/>
          </ac:spMkLst>
        </pc:spChg>
      </pc:sldChg>
      <pc:sldChg chg="delSp">
        <pc:chgData name="Sophie Yelland" userId="S::s.yelland@nutrition.org.uk::0fa1eb64-e4b1-4877-9975-4f19287db0cb" providerId="AD" clId="Web-{8C9B501A-467F-FA67-2BA3-ADBE7C874BCF}" dt="2021-11-01T16:50:48.300" v="12"/>
        <pc:sldMkLst>
          <pc:docMk/>
          <pc:sldMk cId="1035401760" sldId="273"/>
        </pc:sldMkLst>
        <pc:spChg chg="del">
          <ac:chgData name="Sophie Yelland" userId="S::s.yelland@nutrition.org.uk::0fa1eb64-e4b1-4877-9975-4f19287db0cb" providerId="AD" clId="Web-{8C9B501A-467F-FA67-2BA3-ADBE7C874BCF}" dt="2021-11-01T16:50:48.300" v="12"/>
          <ac:spMkLst>
            <pc:docMk/>
            <pc:sldMk cId="1035401760" sldId="273"/>
            <ac:spMk id="4" creationId="{484FB53A-67F4-4F66-9908-8FE18D468A99}"/>
          </ac:spMkLst>
        </pc:spChg>
      </pc:sldChg>
      <pc:sldChg chg="delSp modSp">
        <pc:chgData name="Sophie Yelland" userId="S::s.yelland@nutrition.org.uk::0fa1eb64-e4b1-4877-9975-4f19287db0cb" providerId="AD" clId="Web-{8C9B501A-467F-FA67-2BA3-ADBE7C874BCF}" dt="2021-11-01T16:50:36.424" v="10" actId="1076"/>
        <pc:sldMkLst>
          <pc:docMk/>
          <pc:sldMk cId="371807877" sldId="291"/>
        </pc:sldMkLst>
        <pc:spChg chg="del">
          <ac:chgData name="Sophie Yelland" userId="S::s.yelland@nutrition.org.uk::0fa1eb64-e4b1-4877-9975-4f19287db0cb" providerId="AD" clId="Web-{8C9B501A-467F-FA67-2BA3-ADBE7C874BCF}" dt="2021-11-01T16:50:17.565" v="6"/>
          <ac:spMkLst>
            <pc:docMk/>
            <pc:sldMk cId="371807877" sldId="291"/>
            <ac:spMk id="11" creationId="{0C825E34-DB6D-49EA-81F3-042079C02369}"/>
          </ac:spMkLst>
        </pc:spChg>
        <pc:spChg chg="del">
          <ac:chgData name="Sophie Yelland" userId="S::s.yelland@nutrition.org.uk::0fa1eb64-e4b1-4877-9975-4f19287db0cb" providerId="AD" clId="Web-{8C9B501A-467F-FA67-2BA3-ADBE7C874BCF}" dt="2021-11-01T16:50:15.283" v="5"/>
          <ac:spMkLst>
            <pc:docMk/>
            <pc:sldMk cId="371807877" sldId="291"/>
            <ac:spMk id="13" creationId="{1034D3E0-D6CC-4D42-8E04-EF3E2DC50407}"/>
          </ac:spMkLst>
        </pc:spChg>
        <pc:picChg chg="mod">
          <ac:chgData name="Sophie Yelland" userId="S::s.yelland@nutrition.org.uk::0fa1eb64-e4b1-4877-9975-4f19287db0cb" providerId="AD" clId="Web-{8C9B501A-467F-FA67-2BA3-ADBE7C874BCF}" dt="2021-11-01T16:50:32.502" v="9" actId="14100"/>
          <ac:picMkLst>
            <pc:docMk/>
            <pc:sldMk cId="371807877" sldId="291"/>
            <ac:picMk id="12" creationId="{3A181D1A-1BAF-4956-90FF-CF9E260B55C8}"/>
          </ac:picMkLst>
        </pc:picChg>
        <pc:picChg chg="mod">
          <ac:chgData name="Sophie Yelland" userId="S::s.yelland@nutrition.org.uk::0fa1eb64-e4b1-4877-9975-4f19287db0cb" providerId="AD" clId="Web-{8C9B501A-467F-FA67-2BA3-ADBE7C874BCF}" dt="2021-11-01T16:50:36.424" v="10" actId="1076"/>
          <ac:picMkLst>
            <pc:docMk/>
            <pc:sldMk cId="371807877" sldId="291"/>
            <ac:picMk id="15" creationId="{D976E879-929A-489E-B761-5C5839305DF8}"/>
          </ac:picMkLst>
        </pc:picChg>
      </pc:sldChg>
    </pc:docChg>
  </pc:docChgLst>
  <pc:docChgLst>
    <pc:chgData name="Frances Meek" userId="f3af35cc-3229-46e1-af36-3525661cfbd3" providerId="ADAL" clId="{3992E2D5-569F-45BB-9D19-8BF135CABA38}"/>
    <pc:docChg chg="undo custSel addSld delSld modSld sldOrd">
      <pc:chgData name="Frances Meek" userId="f3af35cc-3229-46e1-af36-3525661cfbd3" providerId="ADAL" clId="{3992E2D5-569F-45BB-9D19-8BF135CABA38}" dt="2021-10-05T16:20:37.263" v="343" actId="20577"/>
      <pc:docMkLst>
        <pc:docMk/>
      </pc:docMkLst>
      <pc:sldChg chg="del">
        <pc:chgData name="Frances Meek" userId="f3af35cc-3229-46e1-af36-3525661cfbd3" providerId="ADAL" clId="{3992E2D5-569F-45BB-9D19-8BF135CABA38}" dt="2021-10-05T16:15:27.256" v="192" actId="47"/>
        <pc:sldMkLst>
          <pc:docMk/>
          <pc:sldMk cId="1545370175" sldId="258"/>
        </pc:sldMkLst>
      </pc:sldChg>
      <pc:sldChg chg="modSp mod">
        <pc:chgData name="Frances Meek" userId="f3af35cc-3229-46e1-af36-3525661cfbd3" providerId="ADAL" clId="{3992E2D5-569F-45BB-9D19-8BF135CABA38}" dt="2021-10-05T16:16:49.902" v="260" actId="20577"/>
        <pc:sldMkLst>
          <pc:docMk/>
          <pc:sldMk cId="1740713487" sldId="259"/>
        </pc:sldMkLst>
        <pc:spChg chg="mod">
          <ac:chgData name="Frances Meek" userId="f3af35cc-3229-46e1-af36-3525661cfbd3" providerId="ADAL" clId="{3992E2D5-569F-45BB-9D19-8BF135CABA38}" dt="2021-10-05T16:16:49.902" v="260" actId="20577"/>
          <ac:spMkLst>
            <pc:docMk/>
            <pc:sldMk cId="1740713487" sldId="259"/>
            <ac:spMk id="5" creationId="{A21A95D5-33AB-48E2-8B4D-FABA39FF8126}"/>
          </ac:spMkLst>
        </pc:spChg>
      </pc:sldChg>
      <pc:sldChg chg="addSp delSp modSp mod">
        <pc:chgData name="Frances Meek" userId="f3af35cc-3229-46e1-af36-3525661cfbd3" providerId="ADAL" clId="{3992E2D5-569F-45BB-9D19-8BF135CABA38}" dt="2021-10-05T16:20:37.263" v="343" actId="20577"/>
        <pc:sldMkLst>
          <pc:docMk/>
          <pc:sldMk cId="1738455059" sldId="269"/>
        </pc:sldMkLst>
        <pc:spChg chg="mod">
          <ac:chgData name="Frances Meek" userId="f3af35cc-3229-46e1-af36-3525661cfbd3" providerId="ADAL" clId="{3992E2D5-569F-45BB-9D19-8BF135CABA38}" dt="2021-10-05T16:20:37.263" v="343" actId="20577"/>
          <ac:spMkLst>
            <pc:docMk/>
            <pc:sldMk cId="1738455059" sldId="269"/>
            <ac:spMk id="3" creationId="{4A35105F-0DDC-4CDE-89B3-CE60DDBAAA2A}"/>
          </ac:spMkLst>
        </pc:spChg>
        <pc:spChg chg="add mod">
          <ac:chgData name="Frances Meek" userId="f3af35cc-3229-46e1-af36-3525661cfbd3" providerId="ADAL" clId="{3992E2D5-569F-45BB-9D19-8BF135CABA38}" dt="2021-10-05T16:18:56.420" v="322" actId="1076"/>
          <ac:spMkLst>
            <pc:docMk/>
            <pc:sldMk cId="1738455059" sldId="269"/>
            <ac:spMk id="4" creationId="{FFF15C58-39B1-4D27-87F0-0D30CEEB000F}"/>
          </ac:spMkLst>
        </pc:spChg>
        <pc:spChg chg="del">
          <ac:chgData name="Frances Meek" userId="f3af35cc-3229-46e1-af36-3525661cfbd3" providerId="ADAL" clId="{3992E2D5-569F-45BB-9D19-8BF135CABA38}" dt="2021-10-05T16:18:09.902" v="262" actId="478"/>
          <ac:spMkLst>
            <pc:docMk/>
            <pc:sldMk cId="1738455059" sldId="269"/>
            <ac:spMk id="6" creationId="{FDA73DA0-74EA-4DE8-B0B8-9B572FA02A6D}"/>
          </ac:spMkLst>
        </pc:spChg>
        <pc:picChg chg="mod">
          <ac:chgData name="Frances Meek" userId="f3af35cc-3229-46e1-af36-3525661cfbd3" providerId="ADAL" clId="{3992E2D5-569F-45BB-9D19-8BF135CABA38}" dt="2021-10-05T16:18:37.005" v="316" actId="1076"/>
          <ac:picMkLst>
            <pc:docMk/>
            <pc:sldMk cId="1738455059" sldId="269"/>
            <ac:picMk id="1026" creationId="{9FA7DC95-6E02-4476-9F50-E07BEE9764DA}"/>
          </ac:picMkLst>
        </pc:picChg>
      </pc:sldChg>
      <pc:sldChg chg="modSp mod ord">
        <pc:chgData name="Frances Meek" userId="f3af35cc-3229-46e1-af36-3525661cfbd3" providerId="ADAL" clId="{3992E2D5-569F-45BB-9D19-8BF135CABA38}" dt="2021-10-05T16:20:28.123" v="341"/>
        <pc:sldMkLst>
          <pc:docMk/>
          <pc:sldMk cId="1415891043" sldId="270"/>
        </pc:sldMkLst>
        <pc:spChg chg="mod">
          <ac:chgData name="Frances Meek" userId="f3af35cc-3229-46e1-af36-3525661cfbd3" providerId="ADAL" clId="{3992E2D5-569F-45BB-9D19-8BF135CABA38}" dt="2021-10-05T16:20:24.345" v="339" actId="20577"/>
          <ac:spMkLst>
            <pc:docMk/>
            <pc:sldMk cId="1415891043" sldId="270"/>
            <ac:spMk id="2" creationId="{18FC3052-366B-4702-B66C-E1EB9F41F803}"/>
          </ac:spMkLst>
        </pc:spChg>
      </pc:sldChg>
      <pc:sldChg chg="del">
        <pc:chgData name="Frances Meek" userId="f3af35cc-3229-46e1-af36-3525661cfbd3" providerId="ADAL" clId="{3992E2D5-569F-45BB-9D19-8BF135CABA38}" dt="2021-10-05T15:55:55.307" v="0" actId="47"/>
        <pc:sldMkLst>
          <pc:docMk/>
          <pc:sldMk cId="3451444330" sldId="271"/>
        </pc:sldMkLst>
      </pc:sldChg>
      <pc:sldChg chg="del">
        <pc:chgData name="Frances Meek" userId="f3af35cc-3229-46e1-af36-3525661cfbd3" providerId="ADAL" clId="{3992E2D5-569F-45BB-9D19-8BF135CABA38}" dt="2021-10-05T16:10:19.947" v="132" actId="47"/>
        <pc:sldMkLst>
          <pc:docMk/>
          <pc:sldMk cId="433890173" sldId="284"/>
        </pc:sldMkLst>
      </pc:sldChg>
      <pc:sldChg chg="delSp del mod">
        <pc:chgData name="Frances Meek" userId="f3af35cc-3229-46e1-af36-3525661cfbd3" providerId="ADAL" clId="{3992E2D5-569F-45BB-9D19-8BF135CABA38}" dt="2021-10-05T16:05:45.496" v="72" actId="47"/>
        <pc:sldMkLst>
          <pc:docMk/>
          <pc:sldMk cId="2581258094" sldId="288"/>
        </pc:sldMkLst>
        <pc:spChg chg="del">
          <ac:chgData name="Frances Meek" userId="f3af35cc-3229-46e1-af36-3525661cfbd3" providerId="ADAL" clId="{3992E2D5-569F-45BB-9D19-8BF135CABA38}" dt="2021-10-05T15:58:10.382" v="1" actId="478"/>
          <ac:spMkLst>
            <pc:docMk/>
            <pc:sldMk cId="2581258094" sldId="288"/>
            <ac:spMk id="13" creationId="{6A705C22-0F97-4806-85B0-7EAE729177B1}"/>
          </ac:spMkLst>
        </pc:spChg>
      </pc:sldChg>
      <pc:sldChg chg="modSp del mod">
        <pc:chgData name="Frances Meek" userId="f3af35cc-3229-46e1-af36-3525661cfbd3" providerId="ADAL" clId="{3992E2D5-569F-45BB-9D19-8BF135CABA38}" dt="2021-10-05T16:08:02.881" v="98" actId="47"/>
        <pc:sldMkLst>
          <pc:docMk/>
          <pc:sldMk cId="3258967148" sldId="289"/>
        </pc:sldMkLst>
        <pc:spChg chg="mod">
          <ac:chgData name="Frances Meek" userId="f3af35cc-3229-46e1-af36-3525661cfbd3" providerId="ADAL" clId="{3992E2D5-569F-45BB-9D19-8BF135CABA38}" dt="2021-10-05T16:06:14.849" v="75" actId="1076"/>
          <ac:spMkLst>
            <pc:docMk/>
            <pc:sldMk cId="3258967148" sldId="289"/>
            <ac:spMk id="8" creationId="{CF3CDF7F-04A1-47D6-B8B0-DFF92D61EC2A}"/>
          </ac:spMkLst>
        </pc:spChg>
      </pc:sldChg>
      <pc:sldChg chg="modSp del mod">
        <pc:chgData name="Frances Meek" userId="f3af35cc-3229-46e1-af36-3525661cfbd3" providerId="ADAL" clId="{3992E2D5-569F-45BB-9D19-8BF135CABA38}" dt="2021-10-05T16:09:07.580" v="100" actId="47"/>
        <pc:sldMkLst>
          <pc:docMk/>
          <pc:sldMk cId="3628276050" sldId="290"/>
        </pc:sldMkLst>
        <pc:spChg chg="mod">
          <ac:chgData name="Frances Meek" userId="f3af35cc-3229-46e1-af36-3525661cfbd3" providerId="ADAL" clId="{3992E2D5-569F-45BB-9D19-8BF135CABA38}" dt="2021-10-05T16:08:59.779" v="99" actId="1076"/>
          <ac:spMkLst>
            <pc:docMk/>
            <pc:sldMk cId="3628276050" sldId="290"/>
            <ac:spMk id="10" creationId="{9CA5AE91-2D60-470B-A0CA-6C7FEA645F6D}"/>
          </ac:spMkLst>
        </pc:spChg>
      </pc:sldChg>
      <pc:sldChg chg="delSp modSp mod">
        <pc:chgData name="Frances Meek" userId="f3af35cc-3229-46e1-af36-3525661cfbd3" providerId="ADAL" clId="{3992E2D5-569F-45BB-9D19-8BF135CABA38}" dt="2021-10-05T16:15:39.381" v="196" actId="1076"/>
        <pc:sldMkLst>
          <pc:docMk/>
          <pc:sldMk cId="371807877" sldId="291"/>
        </pc:sldMkLst>
        <pc:spChg chg="mod">
          <ac:chgData name="Frances Meek" userId="f3af35cc-3229-46e1-af36-3525661cfbd3" providerId="ADAL" clId="{3992E2D5-569F-45BB-9D19-8BF135CABA38}" dt="2021-10-05T16:15:39.381" v="196" actId="1076"/>
          <ac:spMkLst>
            <pc:docMk/>
            <pc:sldMk cId="371807877" sldId="291"/>
            <ac:spMk id="3" creationId="{ADE260C8-E58F-4D84-ABA6-E92853CB5F3F}"/>
          </ac:spMkLst>
        </pc:spChg>
        <pc:spChg chg="mod">
          <ac:chgData name="Frances Meek" userId="f3af35cc-3229-46e1-af36-3525661cfbd3" providerId="ADAL" clId="{3992E2D5-569F-45BB-9D19-8BF135CABA38}" dt="2021-10-05T16:15:39.281" v="195" actId="255"/>
          <ac:spMkLst>
            <pc:docMk/>
            <pc:sldMk cId="371807877" sldId="291"/>
            <ac:spMk id="5" creationId="{F17DE62F-3EDD-4E79-8979-EF7A0A7F011B}"/>
          </ac:spMkLst>
        </pc:spChg>
        <pc:spChg chg="del">
          <ac:chgData name="Frances Meek" userId="f3af35cc-3229-46e1-af36-3525661cfbd3" providerId="ADAL" clId="{3992E2D5-569F-45BB-9D19-8BF135CABA38}" dt="2021-10-05T16:15:31.702" v="193" actId="478"/>
          <ac:spMkLst>
            <pc:docMk/>
            <pc:sldMk cId="371807877" sldId="291"/>
            <ac:spMk id="9" creationId="{ADB847C3-7E3D-4189-8846-37F6A51D907A}"/>
          </ac:spMkLst>
        </pc:spChg>
      </pc:sldChg>
      <pc:sldChg chg="del">
        <pc:chgData name="Frances Meek" userId="f3af35cc-3229-46e1-af36-3525661cfbd3" providerId="ADAL" clId="{3992E2D5-569F-45BB-9D19-8BF135CABA38}" dt="2021-10-05T16:05:51.774" v="73" actId="47"/>
        <pc:sldMkLst>
          <pc:docMk/>
          <pc:sldMk cId="4075908501" sldId="298"/>
        </pc:sldMkLst>
      </pc:sldChg>
      <pc:sldChg chg="del">
        <pc:chgData name="Frances Meek" userId="f3af35cc-3229-46e1-af36-3525661cfbd3" providerId="ADAL" clId="{3992E2D5-569F-45BB-9D19-8BF135CABA38}" dt="2021-10-05T16:05:53.300" v="74" actId="47"/>
        <pc:sldMkLst>
          <pc:docMk/>
          <pc:sldMk cId="985467766" sldId="299"/>
        </pc:sldMkLst>
      </pc:sldChg>
      <pc:sldChg chg="addSp modSp new mod">
        <pc:chgData name="Frances Meek" userId="f3af35cc-3229-46e1-af36-3525661cfbd3" providerId="ADAL" clId="{3992E2D5-569F-45BB-9D19-8BF135CABA38}" dt="2021-10-05T16:07:58.672" v="97" actId="20577"/>
        <pc:sldMkLst>
          <pc:docMk/>
          <pc:sldMk cId="1457931915" sldId="300"/>
        </pc:sldMkLst>
        <pc:spChg chg="mod">
          <ac:chgData name="Frances Meek" userId="f3af35cc-3229-46e1-af36-3525661cfbd3" providerId="ADAL" clId="{3992E2D5-569F-45BB-9D19-8BF135CABA38}" dt="2021-10-05T16:03:15.900" v="49" actId="20577"/>
          <ac:spMkLst>
            <pc:docMk/>
            <pc:sldMk cId="1457931915" sldId="300"/>
            <ac:spMk id="2" creationId="{4FFF470E-BB95-4DE3-8DC4-4B4BDE100240}"/>
          </ac:spMkLst>
        </pc:spChg>
        <pc:spChg chg="mod">
          <ac:chgData name="Frances Meek" userId="f3af35cc-3229-46e1-af36-3525661cfbd3" providerId="ADAL" clId="{3992E2D5-569F-45BB-9D19-8BF135CABA38}" dt="2021-10-05T16:06:29.216" v="76" actId="1076"/>
          <ac:spMkLst>
            <pc:docMk/>
            <pc:sldMk cId="1457931915" sldId="300"/>
            <ac:spMk id="3" creationId="{301666F8-B3DB-4873-9F40-A6A58DF9D5D3}"/>
          </ac:spMkLst>
        </pc:spChg>
        <pc:spChg chg="mod">
          <ac:chgData name="Frances Meek" userId="f3af35cc-3229-46e1-af36-3525661cfbd3" providerId="ADAL" clId="{3992E2D5-569F-45BB-9D19-8BF135CABA38}" dt="2021-10-05T16:03:44.241" v="52"/>
          <ac:spMkLst>
            <pc:docMk/>
            <pc:sldMk cId="1457931915" sldId="300"/>
            <ac:spMk id="5" creationId="{B440CF2F-A617-455F-B59B-D18DFDE5B90B}"/>
          </ac:spMkLst>
        </pc:spChg>
        <pc:spChg chg="mod">
          <ac:chgData name="Frances Meek" userId="f3af35cc-3229-46e1-af36-3525661cfbd3" providerId="ADAL" clId="{3992E2D5-569F-45BB-9D19-8BF135CABA38}" dt="2021-10-05T16:07:58.672" v="97" actId="20577"/>
          <ac:spMkLst>
            <pc:docMk/>
            <pc:sldMk cId="1457931915" sldId="300"/>
            <ac:spMk id="6" creationId="{C9E72BEF-D1C9-4B2C-A93D-B3B204A25DDB}"/>
          </ac:spMkLst>
        </pc:spChg>
        <pc:spChg chg="mod">
          <ac:chgData name="Frances Meek" userId="f3af35cc-3229-46e1-af36-3525661cfbd3" providerId="ADAL" clId="{3992E2D5-569F-45BB-9D19-8BF135CABA38}" dt="2021-10-05T16:03:44.241" v="52"/>
          <ac:spMkLst>
            <pc:docMk/>
            <pc:sldMk cId="1457931915" sldId="300"/>
            <ac:spMk id="8" creationId="{37884030-E9C4-44A1-9E82-EF03EB85A849}"/>
          </ac:spMkLst>
        </pc:spChg>
        <pc:spChg chg="mod">
          <ac:chgData name="Frances Meek" userId="f3af35cc-3229-46e1-af36-3525661cfbd3" providerId="ADAL" clId="{3992E2D5-569F-45BB-9D19-8BF135CABA38}" dt="2021-10-05T16:07:55.704" v="95" actId="20577"/>
          <ac:spMkLst>
            <pc:docMk/>
            <pc:sldMk cId="1457931915" sldId="300"/>
            <ac:spMk id="9" creationId="{09CDB6CA-86F5-47E0-B894-611A6CF10BC8}"/>
          </ac:spMkLst>
        </pc:spChg>
        <pc:spChg chg="mod">
          <ac:chgData name="Frances Meek" userId="f3af35cc-3229-46e1-af36-3525661cfbd3" providerId="ADAL" clId="{3992E2D5-569F-45BB-9D19-8BF135CABA38}" dt="2021-10-05T16:03:44.241" v="52"/>
          <ac:spMkLst>
            <pc:docMk/>
            <pc:sldMk cId="1457931915" sldId="300"/>
            <ac:spMk id="12" creationId="{03DA6E79-86F3-42F7-BC51-0B6E6B85BD71}"/>
          </ac:spMkLst>
        </pc:spChg>
        <pc:spChg chg="mod">
          <ac:chgData name="Frances Meek" userId="f3af35cc-3229-46e1-af36-3525661cfbd3" providerId="ADAL" clId="{3992E2D5-569F-45BB-9D19-8BF135CABA38}" dt="2021-10-05T16:07:52.178" v="93" actId="20577"/>
          <ac:spMkLst>
            <pc:docMk/>
            <pc:sldMk cId="1457931915" sldId="300"/>
            <ac:spMk id="13" creationId="{C11FA605-1E18-4D5C-9020-5DCC0B120F0B}"/>
          </ac:spMkLst>
        </pc:spChg>
        <pc:spChg chg="add mod">
          <ac:chgData name="Frances Meek" userId="f3af35cc-3229-46e1-af36-3525661cfbd3" providerId="ADAL" clId="{3992E2D5-569F-45BB-9D19-8BF135CABA38}" dt="2021-10-05T16:06:51.033" v="78" actId="1076"/>
          <ac:spMkLst>
            <pc:docMk/>
            <pc:sldMk cId="1457931915" sldId="300"/>
            <ac:spMk id="16" creationId="{0C5E98C9-D89D-4C2D-A82D-1FE3818C44EE}"/>
          </ac:spMkLst>
        </pc:spChg>
        <pc:spChg chg="add mod">
          <ac:chgData name="Frances Meek" userId="f3af35cc-3229-46e1-af36-3525661cfbd3" providerId="ADAL" clId="{3992E2D5-569F-45BB-9D19-8BF135CABA38}" dt="2021-10-05T16:07:23.024" v="85" actId="1076"/>
          <ac:spMkLst>
            <pc:docMk/>
            <pc:sldMk cId="1457931915" sldId="300"/>
            <ac:spMk id="17" creationId="{A62B5765-51D2-455A-B64F-B04F3BAF8AC1}"/>
          </ac:spMkLst>
        </pc:spChg>
        <pc:spChg chg="add mod">
          <ac:chgData name="Frances Meek" userId="f3af35cc-3229-46e1-af36-3525661cfbd3" providerId="ADAL" clId="{3992E2D5-569F-45BB-9D19-8BF135CABA38}" dt="2021-10-05T16:07:19.315" v="84" actId="255"/>
          <ac:spMkLst>
            <pc:docMk/>
            <pc:sldMk cId="1457931915" sldId="300"/>
            <ac:spMk id="19" creationId="{061BFF12-CCE5-44AC-992F-36F50BD44650}"/>
          </ac:spMkLst>
        </pc:spChg>
        <pc:grpChg chg="add mod">
          <ac:chgData name="Frances Meek" userId="f3af35cc-3229-46e1-af36-3525661cfbd3" providerId="ADAL" clId="{3992E2D5-569F-45BB-9D19-8BF135CABA38}" dt="2021-10-05T16:06:46.453" v="77" actId="1076"/>
          <ac:grpSpMkLst>
            <pc:docMk/>
            <pc:sldMk cId="1457931915" sldId="300"/>
            <ac:grpSpMk id="4" creationId="{56750D94-2E5B-47C5-9106-678EE811E110}"/>
          </ac:grpSpMkLst>
        </pc:grpChg>
        <pc:grpChg chg="add mod">
          <ac:chgData name="Frances Meek" userId="f3af35cc-3229-46e1-af36-3525661cfbd3" providerId="ADAL" clId="{3992E2D5-569F-45BB-9D19-8BF135CABA38}" dt="2021-10-05T16:06:46.453" v="77" actId="1076"/>
          <ac:grpSpMkLst>
            <pc:docMk/>
            <pc:sldMk cId="1457931915" sldId="300"/>
            <ac:grpSpMk id="7" creationId="{C38AAC7D-207C-445B-93CD-A0B3410B15A6}"/>
          </ac:grpSpMkLst>
        </pc:grpChg>
        <pc:grpChg chg="add mod">
          <ac:chgData name="Frances Meek" userId="f3af35cc-3229-46e1-af36-3525661cfbd3" providerId="ADAL" clId="{3992E2D5-569F-45BB-9D19-8BF135CABA38}" dt="2021-10-05T16:06:46.453" v="77" actId="1076"/>
          <ac:grpSpMkLst>
            <pc:docMk/>
            <pc:sldMk cId="1457931915" sldId="300"/>
            <ac:grpSpMk id="11" creationId="{7FCED4E4-6C49-46E5-9283-DF5696132895}"/>
          </ac:grpSpMkLst>
        </pc:grpChg>
        <pc:picChg chg="add mod">
          <ac:chgData name="Frances Meek" userId="f3af35cc-3229-46e1-af36-3525661cfbd3" providerId="ADAL" clId="{3992E2D5-569F-45BB-9D19-8BF135CABA38}" dt="2021-10-05T16:03:47.370" v="53" actId="1076"/>
          <ac:picMkLst>
            <pc:docMk/>
            <pc:sldMk cId="1457931915" sldId="300"/>
            <ac:picMk id="10" creationId="{6245A629-E61B-4803-9C30-4C15256DFAD6}"/>
          </ac:picMkLst>
        </pc:picChg>
        <pc:picChg chg="add mod">
          <ac:chgData name="Frances Meek" userId="f3af35cc-3229-46e1-af36-3525661cfbd3" providerId="ADAL" clId="{3992E2D5-569F-45BB-9D19-8BF135CABA38}" dt="2021-10-05T16:06:46.453" v="77" actId="1076"/>
          <ac:picMkLst>
            <pc:docMk/>
            <pc:sldMk cId="1457931915" sldId="300"/>
            <ac:picMk id="14" creationId="{47A51ACB-BD98-4BC5-B78B-DB2E34CF47FE}"/>
          </ac:picMkLst>
        </pc:picChg>
      </pc:sldChg>
      <pc:sldChg chg="new del">
        <pc:chgData name="Frances Meek" userId="f3af35cc-3229-46e1-af36-3525661cfbd3" providerId="ADAL" clId="{3992E2D5-569F-45BB-9D19-8BF135CABA38}" dt="2021-10-05T16:02:52.824" v="4" actId="47"/>
        <pc:sldMkLst>
          <pc:docMk/>
          <pc:sldMk cId="2776394491" sldId="300"/>
        </pc:sldMkLst>
      </pc:sldChg>
      <pc:sldChg chg="new del">
        <pc:chgData name="Frances Meek" userId="f3af35cc-3229-46e1-af36-3525661cfbd3" providerId="ADAL" clId="{3992E2D5-569F-45BB-9D19-8BF135CABA38}" dt="2021-10-05T16:02:58.012" v="6" actId="47"/>
        <pc:sldMkLst>
          <pc:docMk/>
          <pc:sldMk cId="4190720957" sldId="300"/>
        </pc:sldMkLst>
      </pc:sldChg>
      <pc:sldChg chg="addSp modSp new mod">
        <pc:chgData name="Frances Meek" userId="f3af35cc-3229-46e1-af36-3525661cfbd3" providerId="ADAL" clId="{3992E2D5-569F-45BB-9D19-8BF135CABA38}" dt="2021-10-05T16:10:10.756" v="131" actId="1076"/>
        <pc:sldMkLst>
          <pc:docMk/>
          <pc:sldMk cId="1455351515" sldId="301"/>
        </pc:sldMkLst>
        <pc:spChg chg="mod">
          <ac:chgData name="Frances Meek" userId="f3af35cc-3229-46e1-af36-3525661cfbd3" providerId="ADAL" clId="{3992E2D5-569F-45BB-9D19-8BF135CABA38}" dt="2021-10-05T16:09:28.760" v="122" actId="20577"/>
          <ac:spMkLst>
            <pc:docMk/>
            <pc:sldMk cId="1455351515" sldId="301"/>
            <ac:spMk id="2" creationId="{CE622BB4-5A00-44AC-8D50-56A978CD03E7}"/>
          </ac:spMkLst>
        </pc:spChg>
        <pc:spChg chg="mod">
          <ac:chgData name="Frances Meek" userId="f3af35cc-3229-46e1-af36-3525661cfbd3" providerId="ADAL" clId="{3992E2D5-569F-45BB-9D19-8BF135CABA38}" dt="2021-10-05T16:09:53.313" v="126" actId="14100"/>
          <ac:spMkLst>
            <pc:docMk/>
            <pc:sldMk cId="1455351515" sldId="301"/>
            <ac:spMk id="3" creationId="{3FD77C92-AF45-4071-AFB6-0B687C03BC75}"/>
          </ac:spMkLst>
        </pc:spChg>
        <pc:picChg chg="add mod">
          <ac:chgData name="Frances Meek" userId="f3af35cc-3229-46e1-af36-3525661cfbd3" providerId="ADAL" clId="{3992E2D5-569F-45BB-9D19-8BF135CABA38}" dt="2021-10-05T16:10:10.756" v="131" actId="1076"/>
          <ac:picMkLst>
            <pc:docMk/>
            <pc:sldMk cId="1455351515" sldId="301"/>
            <ac:picMk id="4" creationId="{CF96E3F4-09F1-4D5D-8B1E-797585F858BA}"/>
          </ac:picMkLst>
        </pc:picChg>
      </pc:sldChg>
      <pc:sldChg chg="addSp delSp modSp new mod ord">
        <pc:chgData name="Frances Meek" userId="f3af35cc-3229-46e1-af36-3525661cfbd3" providerId="ADAL" clId="{3992E2D5-569F-45BB-9D19-8BF135CABA38}" dt="2021-10-05T16:12:58.895" v="191" actId="2711"/>
        <pc:sldMkLst>
          <pc:docMk/>
          <pc:sldMk cId="786511498" sldId="302"/>
        </pc:sldMkLst>
        <pc:spChg chg="mod">
          <ac:chgData name="Frances Meek" userId="f3af35cc-3229-46e1-af36-3525661cfbd3" providerId="ADAL" clId="{3992E2D5-569F-45BB-9D19-8BF135CABA38}" dt="2021-10-05T16:10:43.463" v="172" actId="20577"/>
          <ac:spMkLst>
            <pc:docMk/>
            <pc:sldMk cId="786511498" sldId="302"/>
            <ac:spMk id="2" creationId="{EF957DA9-C56E-44C8-9511-FF1F009C9BB1}"/>
          </ac:spMkLst>
        </pc:spChg>
        <pc:spChg chg="del mod">
          <ac:chgData name="Frances Meek" userId="f3af35cc-3229-46e1-af36-3525661cfbd3" providerId="ADAL" clId="{3992E2D5-569F-45BB-9D19-8BF135CABA38}" dt="2021-10-05T16:11:45.908" v="181" actId="478"/>
          <ac:spMkLst>
            <pc:docMk/>
            <pc:sldMk cId="786511498" sldId="302"/>
            <ac:spMk id="3" creationId="{C4058A16-3C24-47C1-A02B-BE47E581461B}"/>
          </ac:spMkLst>
        </pc:spChg>
        <pc:spChg chg="add mod">
          <ac:chgData name="Frances Meek" userId="f3af35cc-3229-46e1-af36-3525661cfbd3" providerId="ADAL" clId="{3992E2D5-569F-45BB-9D19-8BF135CABA38}" dt="2021-10-05T16:12:58.895" v="191" actId="2711"/>
          <ac:spMkLst>
            <pc:docMk/>
            <pc:sldMk cId="786511498" sldId="302"/>
            <ac:spMk id="5" creationId="{6F4E8666-C8FF-4BF4-B560-D88C5C1CA7E0}"/>
          </ac:spMkLst>
        </pc:spChg>
        <pc:graphicFrameChg chg="add mod modGraphic">
          <ac:chgData name="Frances Meek" userId="f3af35cc-3229-46e1-af36-3525661cfbd3" providerId="ADAL" clId="{3992E2D5-569F-45BB-9D19-8BF135CABA38}" dt="2021-10-05T16:12:41.340" v="188" actId="1076"/>
          <ac:graphicFrameMkLst>
            <pc:docMk/>
            <pc:sldMk cId="786511498" sldId="302"/>
            <ac:graphicFrameMk id="4" creationId="{75DD6404-0EE7-4983-BF6B-B30C8E04C0B8}"/>
          </ac:graphicFrameMkLst>
        </pc:graphicFrameChg>
      </pc:sldChg>
      <pc:sldMasterChg chg="delSldLayout">
        <pc:chgData name="Frances Meek" userId="f3af35cc-3229-46e1-af36-3525661cfbd3" providerId="ADAL" clId="{3992E2D5-569F-45BB-9D19-8BF135CABA38}" dt="2021-10-05T16:15:27.256" v="192" actId="47"/>
        <pc:sldMasterMkLst>
          <pc:docMk/>
          <pc:sldMasterMk cId="1822393236" sldId="2147483652"/>
        </pc:sldMasterMkLst>
        <pc:sldLayoutChg chg="del">
          <pc:chgData name="Frances Meek" userId="f3af35cc-3229-46e1-af36-3525661cfbd3" providerId="ADAL" clId="{3992E2D5-569F-45BB-9D19-8BF135CABA38}" dt="2021-10-05T16:10:19.947" v="132" actId="47"/>
          <pc:sldLayoutMkLst>
            <pc:docMk/>
            <pc:sldMasterMk cId="1822393236" sldId="2147483652"/>
            <pc:sldLayoutMk cId="3025233040" sldId="2147483662"/>
          </pc:sldLayoutMkLst>
        </pc:sldLayoutChg>
        <pc:sldLayoutChg chg="del">
          <pc:chgData name="Frances Meek" userId="f3af35cc-3229-46e1-af36-3525661cfbd3" providerId="ADAL" clId="{3992E2D5-569F-45BB-9D19-8BF135CABA38}" dt="2021-10-05T16:05:53.300" v="74" actId="47"/>
          <pc:sldLayoutMkLst>
            <pc:docMk/>
            <pc:sldMasterMk cId="1822393236" sldId="2147483652"/>
            <pc:sldLayoutMk cId="4097589388" sldId="2147483662"/>
          </pc:sldLayoutMkLst>
        </pc:sldLayoutChg>
        <pc:sldLayoutChg chg="del">
          <pc:chgData name="Frances Meek" userId="f3af35cc-3229-46e1-af36-3525661cfbd3" providerId="ADAL" clId="{3992E2D5-569F-45BB-9D19-8BF135CABA38}" dt="2021-10-05T16:15:27.256" v="192" actId="47"/>
          <pc:sldLayoutMkLst>
            <pc:docMk/>
            <pc:sldMasterMk cId="1822393236" sldId="2147483652"/>
            <pc:sldLayoutMk cId="3131152197" sldId="2147483663"/>
          </pc:sldLayoutMkLst>
        </pc:sldLayoutChg>
      </pc:sldMasterChg>
    </pc:docChg>
  </pc:docChgLst>
  <pc:docChgLst>
    <pc:chgData name="Frances Meek" userId="f3af35cc-3229-46e1-af36-3525661cfbd3" providerId="ADAL" clId="{8E0980AF-3269-4A07-A930-F0E61ECD40CD}"/>
    <pc:docChg chg="custSel delSld modSld">
      <pc:chgData name="Frances Meek" userId="f3af35cc-3229-46e1-af36-3525661cfbd3" providerId="ADAL" clId="{8E0980AF-3269-4A07-A930-F0E61ECD40CD}" dt="2021-11-04T15:11:03.109" v="177" actId="1592"/>
      <pc:docMkLst>
        <pc:docMk/>
      </pc:docMkLst>
      <pc:sldChg chg="addSp modSp mod">
        <pc:chgData name="Frances Meek" userId="f3af35cc-3229-46e1-af36-3525661cfbd3" providerId="ADAL" clId="{8E0980AF-3269-4A07-A930-F0E61ECD40CD}" dt="2021-10-25T16:49:57.810" v="106" actId="14100"/>
        <pc:sldMkLst>
          <pc:docMk/>
          <pc:sldMk cId="1955166399" sldId="256"/>
        </pc:sldMkLst>
        <pc:spChg chg="add mod">
          <ac:chgData name="Frances Meek" userId="f3af35cc-3229-46e1-af36-3525661cfbd3" providerId="ADAL" clId="{8E0980AF-3269-4A07-A930-F0E61ECD40CD}" dt="2021-10-25T16:49:57.810" v="106" actId="14100"/>
          <ac:spMkLst>
            <pc:docMk/>
            <pc:sldMk cId="1955166399" sldId="256"/>
            <ac:spMk id="3" creationId="{03949D94-80CB-494E-ABF0-C49F70B86BFE}"/>
          </ac:spMkLst>
        </pc:spChg>
      </pc:sldChg>
      <pc:sldChg chg="addSp delSp modSp mod addCm modCm">
        <pc:chgData name="Frances Meek" userId="f3af35cc-3229-46e1-af36-3525661cfbd3" providerId="ADAL" clId="{8E0980AF-3269-4A07-A930-F0E61ECD40CD}" dt="2021-10-26T11:42:25.940" v="121" actId="20577"/>
        <pc:sldMkLst>
          <pc:docMk/>
          <pc:sldMk cId="1740713487" sldId="259"/>
        </pc:sldMkLst>
        <pc:spChg chg="del">
          <ac:chgData name="Frances Meek" userId="f3af35cc-3229-46e1-af36-3525661cfbd3" providerId="ADAL" clId="{8E0980AF-3269-4A07-A930-F0E61ECD40CD}" dt="2021-10-25T16:41:26.651" v="16" actId="478"/>
          <ac:spMkLst>
            <pc:docMk/>
            <pc:sldMk cId="1740713487" sldId="259"/>
            <ac:spMk id="2" creationId="{00000000-0000-0000-0000-000000000000}"/>
          </ac:spMkLst>
        </pc:spChg>
        <pc:spChg chg="del">
          <ac:chgData name="Frances Meek" userId="f3af35cc-3229-46e1-af36-3525661cfbd3" providerId="ADAL" clId="{8E0980AF-3269-4A07-A930-F0E61ECD40CD}" dt="2021-10-25T16:36:07.361" v="6" actId="478"/>
          <ac:spMkLst>
            <pc:docMk/>
            <pc:sldMk cId="1740713487" sldId="259"/>
            <ac:spMk id="4" creationId="{484FB53A-67F4-4F66-9908-8FE18D468A99}"/>
          </ac:spMkLst>
        </pc:spChg>
        <pc:spChg chg="add mod">
          <ac:chgData name="Frances Meek" userId="f3af35cc-3229-46e1-af36-3525661cfbd3" providerId="ADAL" clId="{8E0980AF-3269-4A07-A930-F0E61ECD40CD}" dt="2021-10-26T11:42:25.940" v="121" actId="20577"/>
          <ac:spMkLst>
            <pc:docMk/>
            <pc:sldMk cId="1740713487" sldId="259"/>
            <ac:spMk id="4" creationId="{AA81677F-06BD-4C1A-BFBB-CE8FD0A58D73}"/>
          </ac:spMkLst>
        </pc:spChg>
        <pc:spChg chg="del">
          <ac:chgData name="Frances Meek" userId="f3af35cc-3229-46e1-af36-3525661cfbd3" providerId="ADAL" clId="{8E0980AF-3269-4A07-A930-F0E61ECD40CD}" dt="2021-10-25T16:27:33.256" v="0" actId="478"/>
          <ac:spMkLst>
            <pc:docMk/>
            <pc:sldMk cId="1740713487" sldId="259"/>
            <ac:spMk id="5" creationId="{A21A95D5-33AB-48E2-8B4D-FABA39FF8126}"/>
          </ac:spMkLst>
        </pc:spChg>
        <pc:spChg chg="add del mod">
          <ac:chgData name="Frances Meek" userId="f3af35cc-3229-46e1-af36-3525661cfbd3" providerId="ADAL" clId="{8E0980AF-3269-4A07-A930-F0E61ECD40CD}" dt="2021-10-25T16:41:28.789" v="17" actId="478"/>
          <ac:spMkLst>
            <pc:docMk/>
            <pc:sldMk cId="1740713487" sldId="259"/>
            <ac:spMk id="8" creationId="{C28695DC-31A9-4ED4-B962-F2B5AFFC2EE8}"/>
          </ac:spMkLst>
        </pc:spChg>
        <pc:picChg chg="add mod">
          <ac:chgData name="Frances Meek" userId="f3af35cc-3229-46e1-af36-3525661cfbd3" providerId="ADAL" clId="{8E0980AF-3269-4A07-A930-F0E61ECD40CD}" dt="2021-10-25T16:36:13.815" v="9" actId="14100"/>
          <ac:picMkLst>
            <pc:docMk/>
            <pc:sldMk cId="1740713487" sldId="259"/>
            <ac:picMk id="6" creationId="{727C243A-FBC2-4B97-ABF3-F24339042F2F}"/>
          </ac:picMkLst>
        </pc:picChg>
        <pc:picChg chg="del">
          <ac:chgData name="Frances Meek" userId="f3af35cc-3229-46e1-af36-3525661cfbd3" providerId="ADAL" clId="{8E0980AF-3269-4A07-A930-F0E61ECD40CD}" dt="2021-10-25T16:36:01.844" v="4" actId="478"/>
          <ac:picMkLst>
            <pc:docMk/>
            <pc:sldMk cId="1740713487" sldId="259"/>
            <ac:picMk id="1026" creationId="{4636E1FD-ADA5-450A-AE7A-DE2C092305A9}"/>
          </ac:picMkLst>
        </pc:picChg>
      </pc:sldChg>
      <pc:sldChg chg="addSp modSp mod">
        <pc:chgData name="Frances Meek" userId="f3af35cc-3229-46e1-af36-3525661cfbd3" providerId="ADAL" clId="{8E0980AF-3269-4A07-A930-F0E61ECD40CD}" dt="2021-11-04T15:10:56.872" v="176" actId="1076"/>
        <pc:sldMkLst>
          <pc:docMk/>
          <pc:sldMk cId="2302005153" sldId="261"/>
        </pc:sldMkLst>
        <pc:spChg chg="add mod">
          <ac:chgData name="Frances Meek" userId="f3af35cc-3229-46e1-af36-3525661cfbd3" providerId="ADAL" clId="{8E0980AF-3269-4A07-A930-F0E61ECD40CD}" dt="2021-11-04T15:10:56.872" v="176" actId="1076"/>
          <ac:spMkLst>
            <pc:docMk/>
            <pc:sldMk cId="2302005153" sldId="261"/>
            <ac:spMk id="4" creationId="{88C3A9D8-F056-4907-ADD0-8B883B971968}"/>
          </ac:spMkLst>
        </pc:spChg>
      </pc:sldChg>
      <pc:sldChg chg="modSp mod">
        <pc:chgData name="Frances Meek" userId="f3af35cc-3229-46e1-af36-3525661cfbd3" providerId="ADAL" clId="{8E0980AF-3269-4A07-A930-F0E61ECD40CD}" dt="2021-10-25T16:32:40.986" v="3" actId="20577"/>
        <pc:sldMkLst>
          <pc:docMk/>
          <pc:sldMk cId="3972751982" sldId="262"/>
        </pc:sldMkLst>
        <pc:spChg chg="mod">
          <ac:chgData name="Frances Meek" userId="f3af35cc-3229-46e1-af36-3525661cfbd3" providerId="ADAL" clId="{8E0980AF-3269-4A07-A930-F0E61ECD40CD}" dt="2021-10-25T16:32:40.986" v="3" actId="20577"/>
          <ac:spMkLst>
            <pc:docMk/>
            <pc:sldMk cId="3972751982" sldId="262"/>
            <ac:spMk id="11" creationId="{9548B923-616A-4330-8E90-02FFD8CD726C}"/>
          </ac:spMkLst>
        </pc:spChg>
      </pc:sldChg>
      <pc:sldChg chg="addSp delSp modSp mod">
        <pc:chgData name="Frances Meek" userId="f3af35cc-3229-46e1-af36-3525661cfbd3" providerId="ADAL" clId="{8E0980AF-3269-4A07-A930-F0E61ECD40CD}" dt="2021-11-02T18:51:30.694" v="135" actId="20577"/>
        <pc:sldMkLst>
          <pc:docMk/>
          <pc:sldMk cId="583376494" sldId="264"/>
        </pc:sldMkLst>
        <pc:spChg chg="del">
          <ac:chgData name="Frances Meek" userId="f3af35cc-3229-46e1-af36-3525661cfbd3" providerId="ADAL" clId="{8E0980AF-3269-4A07-A930-F0E61ECD40CD}" dt="2021-10-25T16:41:17.806" v="14" actId="478"/>
          <ac:spMkLst>
            <pc:docMk/>
            <pc:sldMk cId="583376494" sldId="264"/>
            <ac:spMk id="2" creationId="{00000000-0000-0000-0000-000000000000}"/>
          </ac:spMkLst>
        </pc:spChg>
        <pc:spChg chg="add mod">
          <ac:chgData name="Frances Meek" userId="f3af35cc-3229-46e1-af36-3525661cfbd3" providerId="ADAL" clId="{8E0980AF-3269-4A07-A930-F0E61ECD40CD}" dt="2021-11-02T18:51:30.694" v="135" actId="20577"/>
          <ac:spMkLst>
            <pc:docMk/>
            <pc:sldMk cId="583376494" sldId="264"/>
            <ac:spMk id="4" creationId="{164B0923-45D6-4524-8D4C-D6CA7FEB6CE3}"/>
          </ac:spMkLst>
        </pc:spChg>
        <pc:spChg chg="add del mod">
          <ac:chgData name="Frances Meek" userId="f3af35cc-3229-46e1-af36-3525661cfbd3" providerId="ADAL" clId="{8E0980AF-3269-4A07-A930-F0E61ECD40CD}" dt="2021-10-25T16:41:20.170" v="15" actId="478"/>
          <ac:spMkLst>
            <pc:docMk/>
            <pc:sldMk cId="583376494" sldId="264"/>
            <ac:spMk id="6" creationId="{0D2B932E-8FA9-443E-910C-C24A85035A5D}"/>
          </ac:spMkLst>
        </pc:spChg>
      </pc:sldChg>
      <pc:sldChg chg="modSp mod">
        <pc:chgData name="Frances Meek" userId="f3af35cc-3229-46e1-af36-3525661cfbd3" providerId="ADAL" clId="{8E0980AF-3269-4A07-A930-F0E61ECD40CD}" dt="2021-11-02T18:56:09.260" v="136" actId="20577"/>
        <pc:sldMkLst>
          <pc:docMk/>
          <pc:sldMk cId="976218650" sldId="278"/>
        </pc:sldMkLst>
        <pc:spChg chg="mod">
          <ac:chgData name="Frances Meek" userId="f3af35cc-3229-46e1-af36-3525661cfbd3" providerId="ADAL" clId="{8E0980AF-3269-4A07-A930-F0E61ECD40CD}" dt="2021-11-02T18:56:09.260" v="136" actId="20577"/>
          <ac:spMkLst>
            <pc:docMk/>
            <pc:sldMk cId="976218650" sldId="278"/>
            <ac:spMk id="3" creationId="{50BEDE6F-C3F0-4949-9B48-D8EC7338B403}"/>
          </ac:spMkLst>
        </pc:spChg>
      </pc:sldChg>
      <pc:sldChg chg="addSp delSp modSp mod addCm delCm modCm">
        <pc:chgData name="Frances Meek" userId="f3af35cc-3229-46e1-af36-3525661cfbd3" providerId="ADAL" clId="{8E0980AF-3269-4A07-A930-F0E61ECD40CD}" dt="2021-11-04T15:11:03.109" v="177" actId="1592"/>
        <pc:sldMkLst>
          <pc:docMk/>
          <pc:sldMk cId="3177850696" sldId="287"/>
        </pc:sldMkLst>
        <pc:spChg chg="del">
          <ac:chgData name="Frances Meek" userId="f3af35cc-3229-46e1-af36-3525661cfbd3" providerId="ADAL" clId="{8E0980AF-3269-4A07-A930-F0E61ECD40CD}" dt="2021-11-03T14:24:20.469" v="137" actId="478"/>
          <ac:spMkLst>
            <pc:docMk/>
            <pc:sldMk cId="3177850696" sldId="287"/>
            <ac:spMk id="4" creationId="{00000000-0000-0000-0000-000000000000}"/>
          </ac:spMkLst>
        </pc:spChg>
        <pc:spChg chg="add mod">
          <ac:chgData name="Frances Meek" userId="f3af35cc-3229-46e1-af36-3525661cfbd3" providerId="ADAL" clId="{8E0980AF-3269-4A07-A930-F0E61ECD40CD}" dt="2021-11-03T14:24:58.248" v="172" actId="255"/>
          <ac:spMkLst>
            <pc:docMk/>
            <pc:sldMk cId="3177850696" sldId="287"/>
            <ac:spMk id="7" creationId="{73B070F7-1FF0-4933-8FE8-3BC267E3680E}"/>
          </ac:spMkLst>
        </pc:spChg>
        <pc:picChg chg="add mod">
          <ac:chgData name="Frances Meek" userId="f3af35cc-3229-46e1-af36-3525661cfbd3" providerId="ADAL" clId="{8E0980AF-3269-4A07-A930-F0E61ECD40CD}" dt="2021-11-03T14:24:30.155" v="142" actId="1076"/>
          <ac:picMkLst>
            <pc:docMk/>
            <pc:sldMk cId="3177850696" sldId="287"/>
            <ac:picMk id="6" creationId="{1A0D99A5-26BE-4728-9229-4D5B6D165C4B}"/>
          </ac:picMkLst>
        </pc:picChg>
      </pc:sldChg>
      <pc:sldChg chg="del">
        <pc:chgData name="Frances Meek" userId="f3af35cc-3229-46e1-af36-3525661cfbd3" providerId="ADAL" clId="{8E0980AF-3269-4A07-A930-F0E61ECD40CD}" dt="2021-10-26T11:37:16.327" v="107" actId="47"/>
        <pc:sldMkLst>
          <pc:docMk/>
          <pc:sldMk cId="1294948771" sldId="294"/>
        </pc:sldMkLst>
      </pc:sldChg>
      <pc:sldChg chg="modSp mod">
        <pc:chgData name="Frances Meek" userId="f3af35cc-3229-46e1-af36-3525661cfbd3" providerId="ADAL" clId="{8E0980AF-3269-4A07-A930-F0E61ECD40CD}" dt="2021-10-25T16:37:50.101" v="13" actId="2711"/>
        <pc:sldMkLst>
          <pc:docMk/>
          <pc:sldMk cId="1457931915" sldId="300"/>
        </pc:sldMkLst>
        <pc:spChg chg="mod">
          <ac:chgData name="Frances Meek" userId="f3af35cc-3229-46e1-af36-3525661cfbd3" providerId="ADAL" clId="{8E0980AF-3269-4A07-A930-F0E61ECD40CD}" dt="2021-10-25T16:37:29.042" v="12" actId="313"/>
          <ac:spMkLst>
            <pc:docMk/>
            <pc:sldMk cId="1457931915" sldId="300"/>
            <ac:spMk id="13" creationId="{C11FA605-1E18-4D5C-9020-5DCC0B120F0B}"/>
          </ac:spMkLst>
        </pc:spChg>
        <pc:spChg chg="mod">
          <ac:chgData name="Frances Meek" userId="f3af35cc-3229-46e1-af36-3525661cfbd3" providerId="ADAL" clId="{8E0980AF-3269-4A07-A930-F0E61ECD40CD}" dt="2021-10-25T16:37:50.101" v="13" actId="2711"/>
          <ac:spMkLst>
            <pc:docMk/>
            <pc:sldMk cId="1457931915" sldId="300"/>
            <ac:spMk id="19" creationId="{061BFF12-CCE5-44AC-992F-36F50BD446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hyperlink" Target="https://www.ncbi.nlm.nih.gov/pmc/articles/PMC6265851/"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www.gov.uk/government/statistics/ndns-results-from-years-9-to-11-2016-to-2017-and-2018-to-2019"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statistics/ndns-results-from-years-9-to-11-2016-to-2017-and-2018-to-2019"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media/1769/the-eatwell-guide-blank-ws-1114he1.docx" TargetMode="External"/><Relationship Id="rId2" Type="http://schemas.openxmlformats.org/officeDocument/2006/relationships/hyperlink" Target="https://www.foodafactoflife.org.uk/11-14-years/healthy-eating/interactive-resources/#EG"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775/my-diet-ws-1114he1.docx" TargetMode="External"/><Relationship Id="rId5" Type="http://schemas.openxmlformats.org/officeDocument/2006/relationships/hyperlink" Target="https://www.onlineexambuilder.com/the-eatwell-guide-quiz/exam-267293" TargetMode="External"/><Relationship Id="rId4" Type="http://schemas.openxmlformats.org/officeDocument/2006/relationships/hyperlink" Target="https://www.foodafactoflife.org.uk/media/1774/eatwell-guide-food-cards-c-316.doc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foodafactoflife.org.uk/media/1780/energy-ws-1114he2.docx" TargetMode="External"/><Relationship Id="rId3" Type="http://schemas.openxmlformats.org/officeDocument/2006/relationships/hyperlink" Target="https://www.foodafactoflife.org.uk/media/1754/the-8-tips-for-healthy-eating-ws-1114he1.docx" TargetMode="External"/><Relationship Id="rId7" Type="http://schemas.openxmlformats.org/officeDocument/2006/relationships/hyperlink" Target="https://www.foodafactoflife.org.uk/media/6209/energy-requirements-kq-1114he2.docx" TargetMode="External"/><Relationship Id="rId2" Type="http://schemas.openxmlformats.org/officeDocument/2006/relationships/hyperlink" Target="https://www.foodafactoflife.org.uk/media/1757/8-tips-for-healthy-eating-ppt-1114he1.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782/energy-ppt-1114he2.pptx" TargetMode="External"/><Relationship Id="rId5" Type="http://schemas.openxmlformats.org/officeDocument/2006/relationships/hyperlink" Target="https://www.foodafactoflife.org.uk/media/6210/nutrients-kq-1114he2.docx" TargetMode="External"/><Relationship Id="rId4" Type="http://schemas.openxmlformats.org/officeDocument/2006/relationships/hyperlink" Target="https://www.foodafactoflife.org.uk/media/1784/nutrients-ppt-1114he2.pptx" TargetMode="External"/><Relationship Id="rId9" Type="http://schemas.openxmlformats.org/officeDocument/2006/relationships/hyperlink" Target="https://www.foodafactoflife.org.uk/media/1776/energy-in-energy-out.pptx"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An%20activity%20in%20which%20different%20nutrients%20are%20matched%20with%20their%20role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11-14-years/nutritional-analysis/" TargetMode="External"/><Relationship Id="rId2" Type="http://schemas.openxmlformats.org/officeDocument/2006/relationships/hyperlink" Target="http://explorefood.foodafactoflife.org.uk/" TargetMode="External"/><Relationship Id="rId1" Type="http://schemas.openxmlformats.org/officeDocument/2006/relationships/slideLayout" Target="../slideLayouts/slideLayout3.xml"/><Relationship Id="rId4" Type="http://schemas.openxmlformats.org/officeDocument/2006/relationships/hyperlink" Target="https://www.foodafactoflife.org.uk/media/2963/nutrient-cards-c-711he4.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odafactoflife.org.uk/media/1850/activity-guidelines-ppt-1114he6.pptx" TargetMode="External"/><Relationship Id="rId2" Type="http://schemas.openxmlformats.org/officeDocument/2006/relationships/hyperlink" Target="https://www.foodafactoflife.org.uk/media/1852/the-benefits-of-physical-activity-ppt-1114he6.pptx" TargetMode="External"/><Relationship Id="rId1" Type="http://schemas.openxmlformats.org/officeDocument/2006/relationships/slideLayout" Target="../slideLayouts/slideLayout3.xml"/><Relationship Id="rId5" Type="http://schemas.openxmlformats.org/officeDocument/2006/relationships/hyperlink" Target="https://www.foodafactoflife.org.uk/media/1645/diet-and-health-ws-1114apfr.pdf" TargetMode="External"/><Relationship Id="rId4" Type="http://schemas.openxmlformats.org/officeDocument/2006/relationships/hyperlink" Target="https://www.foodafactoflife.org.uk/media/1641/active-lifestyles-ws-1114apfr.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11-14-years/food-commodities/meat/meaty-eats-videos/" TargetMode="External"/><Relationship Id="rId2" Type="http://schemas.openxmlformats.org/officeDocument/2006/relationships/hyperlink" Target="https://www.youtube.com/watch?v=jagLUAJOLpM&amp;t=3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explorefood.foodafactoflife.org.uk/" TargetMode="External"/><Relationship Id="rId2" Type="http://schemas.openxmlformats.org/officeDocument/2006/relationships/hyperlink" Target="https://www.foodafactoflife.org.uk/media/2002/healthier-cooking-methods-ppt-1114c3.pptx" TargetMode="External"/><Relationship Id="rId1" Type="http://schemas.openxmlformats.org/officeDocument/2006/relationships/slideLayout" Target="../slideLayouts/slideLayout3.xml"/><Relationship Id="rId4" Type="http://schemas.openxmlformats.org/officeDocument/2006/relationships/hyperlink" Target="https://www.foodafactoflife.org.uk/recip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foodafactoflife.org.uk/media/1751/multi-cultural-cooking-ws-1114he1.doc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afactoflife.org.uk/media/9982/11-14b-1.doc"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nhs.uk/live-well/eat-well/the-eatwell-guid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oodafactoflife.org.uk/5-7-years/healthy-eating/interactive-resources/#EC"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 social!</a:t>
            </a:r>
          </a:p>
        </p:txBody>
      </p:sp>
      <p:sp>
        <p:nvSpPr>
          <p:cNvPr id="3" name="TextBox 2">
            <a:extLst>
              <a:ext uri="{FF2B5EF4-FFF2-40B4-BE49-F238E27FC236}">
                <a16:creationId xmlns:a16="http://schemas.microsoft.com/office/drawing/2014/main" id="{03949D94-80CB-494E-ABF0-C49F70B86BFE}"/>
              </a:ext>
            </a:extLst>
          </p:cNvPr>
          <p:cNvSpPr txBox="1"/>
          <p:nvPr/>
        </p:nvSpPr>
        <p:spPr>
          <a:xfrm>
            <a:off x="1142452" y="4264573"/>
            <a:ext cx="4953548"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 Healthy eating Challenge for 11-14 year olds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70E-BB95-4DE3-8DC4-4B4BDE100240}"/>
              </a:ext>
            </a:extLst>
          </p:cNvPr>
          <p:cNvSpPr>
            <a:spLocks noGrp="1"/>
          </p:cNvSpPr>
          <p:nvPr>
            <p:ph type="ctrTitle"/>
          </p:nvPr>
        </p:nvSpPr>
        <p:spPr/>
        <p:txBody>
          <a:bodyPr/>
          <a:lstStyle/>
          <a:p>
            <a:r>
              <a:rPr lang="en-GB" dirty="0"/>
              <a:t>Health status in children and young people</a:t>
            </a:r>
          </a:p>
        </p:txBody>
      </p:sp>
      <p:sp>
        <p:nvSpPr>
          <p:cNvPr id="3" name="Subtitle 2">
            <a:extLst>
              <a:ext uri="{FF2B5EF4-FFF2-40B4-BE49-F238E27FC236}">
                <a16:creationId xmlns:a16="http://schemas.microsoft.com/office/drawing/2014/main" id="{301666F8-B3DB-4873-9F40-A6A58DF9D5D3}"/>
              </a:ext>
            </a:extLst>
          </p:cNvPr>
          <p:cNvSpPr>
            <a:spLocks noGrp="1"/>
          </p:cNvSpPr>
          <p:nvPr>
            <p:ph type="subTitle" idx="1"/>
          </p:nvPr>
        </p:nvSpPr>
        <p:spPr>
          <a:xfrm>
            <a:off x="1102658" y="2263388"/>
            <a:ext cx="9720000" cy="3600000"/>
          </a:xfrm>
        </p:spPr>
        <p:txBody>
          <a:bodyPr/>
          <a:lstStyle/>
          <a:p>
            <a:pPr marL="0" indent="0">
              <a:buNone/>
            </a:pPr>
            <a:r>
              <a:rPr lang="en-US" dirty="0"/>
              <a:t>Intake of key foods (11-18 year-olds)</a:t>
            </a:r>
          </a:p>
          <a:p>
            <a:endParaRPr lang="en-GB" dirty="0"/>
          </a:p>
        </p:txBody>
      </p:sp>
      <p:grpSp>
        <p:nvGrpSpPr>
          <p:cNvPr id="4" name="Group 3">
            <a:extLst>
              <a:ext uri="{FF2B5EF4-FFF2-40B4-BE49-F238E27FC236}">
                <a16:creationId xmlns:a16="http://schemas.microsoft.com/office/drawing/2014/main" id="{56750D94-2E5B-47C5-9106-678EE811E110}"/>
              </a:ext>
            </a:extLst>
          </p:cNvPr>
          <p:cNvGrpSpPr/>
          <p:nvPr/>
        </p:nvGrpSpPr>
        <p:grpSpPr>
          <a:xfrm>
            <a:off x="168739" y="3100811"/>
            <a:ext cx="4088855" cy="1623018"/>
            <a:chOff x="3558307" y="2397006"/>
            <a:chExt cx="7238647" cy="1623018"/>
          </a:xfrm>
        </p:grpSpPr>
        <p:sp>
          <p:nvSpPr>
            <p:cNvPr id="5" name="Text Placeholder 2">
              <a:extLst>
                <a:ext uri="{FF2B5EF4-FFF2-40B4-BE49-F238E27FC236}">
                  <a16:creationId xmlns:a16="http://schemas.microsoft.com/office/drawing/2014/main" id="{B440CF2F-A617-455F-B59B-D18DFDE5B90B}"/>
                </a:ext>
              </a:extLst>
            </p:cNvPr>
            <p:cNvSpPr txBox="1">
              <a:spLocks/>
            </p:cNvSpPr>
            <p:nvPr/>
          </p:nvSpPr>
          <p:spPr>
            <a:xfrm>
              <a:off x="4007768" y="2397006"/>
              <a:ext cx="6789186"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dirty="0">
                  <a:solidFill>
                    <a:schemeClr val="accent1"/>
                  </a:solidFill>
                </a:rPr>
                <a:t>12%</a:t>
              </a:r>
            </a:p>
          </p:txBody>
        </p:sp>
        <p:sp>
          <p:nvSpPr>
            <p:cNvPr id="6" name="Text Placeholder 2">
              <a:extLst>
                <a:ext uri="{FF2B5EF4-FFF2-40B4-BE49-F238E27FC236}">
                  <a16:creationId xmlns:a16="http://schemas.microsoft.com/office/drawing/2014/main" id="{C9E72BEF-D1C9-4B2C-A93D-B3B204A25DDB}"/>
                </a:ext>
              </a:extLst>
            </p:cNvPr>
            <p:cNvSpPr txBox="1">
              <a:spLocks/>
            </p:cNvSpPr>
            <p:nvPr/>
          </p:nvSpPr>
          <p:spPr>
            <a:xfrm>
              <a:off x="3558307" y="3500143"/>
              <a:ext cx="6449217"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t>Getting 5-A-Day</a:t>
              </a:r>
            </a:p>
          </p:txBody>
        </p:sp>
      </p:grpSp>
      <p:grpSp>
        <p:nvGrpSpPr>
          <p:cNvPr id="7" name="Group 6">
            <a:extLst>
              <a:ext uri="{FF2B5EF4-FFF2-40B4-BE49-F238E27FC236}">
                <a16:creationId xmlns:a16="http://schemas.microsoft.com/office/drawing/2014/main" id="{C38AAC7D-207C-445B-93CD-A0B3410B15A6}"/>
              </a:ext>
            </a:extLst>
          </p:cNvPr>
          <p:cNvGrpSpPr/>
          <p:nvPr/>
        </p:nvGrpSpPr>
        <p:grpSpPr>
          <a:xfrm>
            <a:off x="3432949" y="3085315"/>
            <a:ext cx="4324986" cy="1638514"/>
            <a:chOff x="2916407" y="2397006"/>
            <a:chExt cx="7656679" cy="1638514"/>
          </a:xfrm>
        </p:grpSpPr>
        <p:sp>
          <p:nvSpPr>
            <p:cNvPr id="8" name="Text Placeholder 2">
              <a:extLst>
                <a:ext uri="{FF2B5EF4-FFF2-40B4-BE49-F238E27FC236}">
                  <a16:creationId xmlns:a16="http://schemas.microsoft.com/office/drawing/2014/main" id="{37884030-E9C4-44A1-9E82-EF03EB85A849}"/>
                </a:ext>
              </a:extLst>
            </p:cNvPr>
            <p:cNvSpPr txBox="1">
              <a:spLocks/>
            </p:cNvSpPr>
            <p:nvPr/>
          </p:nvSpPr>
          <p:spPr>
            <a:xfrm>
              <a:off x="4007768" y="2397006"/>
              <a:ext cx="6565318"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3"/>
                  </a:solidFill>
                </a:rPr>
                <a:t>4%</a:t>
              </a:r>
            </a:p>
          </p:txBody>
        </p:sp>
        <p:sp>
          <p:nvSpPr>
            <p:cNvPr id="9" name="Text Placeholder 2">
              <a:extLst>
                <a:ext uri="{FF2B5EF4-FFF2-40B4-BE49-F238E27FC236}">
                  <a16:creationId xmlns:a16="http://schemas.microsoft.com/office/drawing/2014/main" id="{09CDB6CA-86F5-47E0-B894-611A6CF10BC8}"/>
                </a:ext>
              </a:extLst>
            </p:cNvPr>
            <p:cNvSpPr txBox="1">
              <a:spLocks/>
            </p:cNvSpPr>
            <p:nvPr/>
          </p:nvSpPr>
          <p:spPr>
            <a:xfrm>
              <a:off x="2916407" y="3515639"/>
              <a:ext cx="7406893"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t>Getting enough </a:t>
              </a:r>
              <a:r>
                <a:rPr lang="en-US" sz="2000" dirty="0" err="1"/>
                <a:t>fibre</a:t>
              </a:r>
              <a:endParaRPr lang="en-US" sz="2000" dirty="0"/>
            </a:p>
          </p:txBody>
        </p:sp>
      </p:grpSp>
      <p:pic>
        <p:nvPicPr>
          <p:cNvPr id="10" name="Graphic 9" descr="Grain with solid fill">
            <a:extLst>
              <a:ext uri="{FF2B5EF4-FFF2-40B4-BE49-F238E27FC236}">
                <a16:creationId xmlns:a16="http://schemas.microsoft.com/office/drawing/2014/main" id="{6245A629-E61B-4803-9C30-4C15256DFA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7796" y="3335518"/>
            <a:ext cx="914400" cy="914400"/>
          </a:xfrm>
          <a:prstGeom prst="rect">
            <a:avLst/>
          </a:prstGeom>
        </p:spPr>
      </p:pic>
      <p:grpSp>
        <p:nvGrpSpPr>
          <p:cNvPr id="11" name="Group 10">
            <a:extLst>
              <a:ext uri="{FF2B5EF4-FFF2-40B4-BE49-F238E27FC236}">
                <a16:creationId xmlns:a16="http://schemas.microsoft.com/office/drawing/2014/main" id="{7FCED4E4-6C49-46E5-9283-DF5696132895}"/>
              </a:ext>
            </a:extLst>
          </p:cNvPr>
          <p:cNvGrpSpPr/>
          <p:nvPr/>
        </p:nvGrpSpPr>
        <p:grpSpPr>
          <a:xfrm>
            <a:off x="7421046" y="3006817"/>
            <a:ext cx="4307229" cy="1711174"/>
            <a:chOff x="2947843" y="2397006"/>
            <a:chExt cx="7625243" cy="1711174"/>
          </a:xfrm>
        </p:grpSpPr>
        <p:sp>
          <p:nvSpPr>
            <p:cNvPr id="12" name="Text Placeholder 2">
              <a:extLst>
                <a:ext uri="{FF2B5EF4-FFF2-40B4-BE49-F238E27FC236}">
                  <a16:creationId xmlns:a16="http://schemas.microsoft.com/office/drawing/2014/main" id="{03DA6E79-86F3-42F7-BC51-0B6E6B85BD71}"/>
                </a:ext>
              </a:extLst>
            </p:cNvPr>
            <p:cNvSpPr txBox="1">
              <a:spLocks/>
            </p:cNvSpPr>
            <p:nvPr/>
          </p:nvSpPr>
          <p:spPr>
            <a:xfrm>
              <a:off x="4007768" y="2397006"/>
              <a:ext cx="6565318"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5"/>
                  </a:solidFill>
                </a:rPr>
                <a:t>2g</a:t>
              </a:r>
            </a:p>
          </p:txBody>
        </p:sp>
        <p:sp>
          <p:nvSpPr>
            <p:cNvPr id="13" name="Text Placeholder 2">
              <a:extLst>
                <a:ext uri="{FF2B5EF4-FFF2-40B4-BE49-F238E27FC236}">
                  <a16:creationId xmlns:a16="http://schemas.microsoft.com/office/drawing/2014/main" id="{C11FA605-1E18-4D5C-9020-5DCC0B120F0B}"/>
                </a:ext>
              </a:extLst>
            </p:cNvPr>
            <p:cNvSpPr txBox="1">
              <a:spLocks/>
            </p:cNvSpPr>
            <p:nvPr/>
          </p:nvSpPr>
          <p:spPr>
            <a:xfrm>
              <a:off x="2947843" y="3588299"/>
              <a:ext cx="7406893"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t>Average oily fish eaten per day</a:t>
              </a:r>
            </a:p>
          </p:txBody>
        </p:sp>
      </p:grpSp>
      <p:pic>
        <p:nvPicPr>
          <p:cNvPr id="14" name="Graphic 13" descr="Fish with solid fill">
            <a:extLst>
              <a:ext uri="{FF2B5EF4-FFF2-40B4-BE49-F238E27FC236}">
                <a16:creationId xmlns:a16="http://schemas.microsoft.com/office/drawing/2014/main" id="{47A51ACB-BD98-4BC5-B78B-DB2E34CF47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5497" y="3100811"/>
            <a:ext cx="1006180" cy="1006180"/>
          </a:xfrm>
          <a:prstGeom prst="rect">
            <a:avLst/>
          </a:prstGeom>
        </p:spPr>
      </p:pic>
      <p:sp>
        <p:nvSpPr>
          <p:cNvPr id="16" name="TextBox 15">
            <a:extLst>
              <a:ext uri="{FF2B5EF4-FFF2-40B4-BE49-F238E27FC236}">
                <a16:creationId xmlns:a16="http://schemas.microsoft.com/office/drawing/2014/main" id="{0C5E98C9-D89D-4C2D-A82D-1FE3818C44EE}"/>
              </a:ext>
            </a:extLst>
          </p:cNvPr>
          <p:cNvSpPr txBox="1"/>
          <p:nvPr/>
        </p:nvSpPr>
        <p:spPr>
          <a:xfrm>
            <a:off x="696511" y="4903289"/>
            <a:ext cx="6096000" cy="400110"/>
          </a:xfrm>
          <a:prstGeom prst="rect">
            <a:avLst/>
          </a:prstGeom>
          <a:noFill/>
        </p:spPr>
        <p:txBody>
          <a:bodyPr wrap="square">
            <a:spAutoFit/>
          </a:bodyPr>
          <a:lstStyle/>
          <a:p>
            <a:pPr algn="ctr">
              <a:buClr>
                <a:schemeClr val="accent1"/>
              </a:buClr>
            </a:pPr>
            <a:r>
              <a:rPr lang="en-GB" sz="2000" dirty="0">
                <a:latin typeface="Arial" panose="020B0604020202020204" pitchFamily="34" charset="0"/>
                <a:cs typeface="Arial" panose="020B0604020202020204" pitchFamily="34" charset="0"/>
              </a:rPr>
              <a:t>Overall the dietary quality in UK adolescents is poor.</a:t>
            </a:r>
            <a:endParaRPr lang="en-GB" sz="2000" strike="sngStrike"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62B5765-51D2-455A-B64F-B04F3BAF8AC1}"/>
              </a:ext>
            </a:extLst>
          </p:cNvPr>
          <p:cNvSpPr txBox="1"/>
          <p:nvPr/>
        </p:nvSpPr>
        <p:spPr>
          <a:xfrm>
            <a:off x="561695" y="6270153"/>
            <a:ext cx="6365631" cy="461665"/>
          </a:xfrm>
          <a:prstGeom prst="rect">
            <a:avLst/>
          </a:prstGeom>
          <a:noFill/>
        </p:spPr>
        <p:txBody>
          <a:bodyPr wrap="square" rtlCol="0">
            <a:spAutoFit/>
          </a:bodyPr>
          <a:lstStyle/>
          <a:p>
            <a:pPr algn="l"/>
            <a:r>
              <a:rPr lang="en-GB" sz="1200" dirty="0">
                <a:latin typeface="Arial" panose="020B0604020202020204" pitchFamily="34" charset="0"/>
                <a:cs typeface="Arial" panose="020B0604020202020204" pitchFamily="34" charset="0"/>
                <a:hlinkClick r:id="rId6"/>
              </a:rPr>
              <a:t>NDNS: results from years 9 to 11 (2016 to 2017 and 2018 to 2019)</a:t>
            </a:r>
            <a:endParaRPr lang="en-GB" sz="1200" dirty="0">
              <a:latin typeface="Arial" panose="020B0604020202020204" pitchFamily="34" charset="0"/>
              <a:cs typeface="Arial" panose="020B0604020202020204" pitchFamily="34" charset="0"/>
            </a:endParaRPr>
          </a:p>
          <a:p>
            <a:pPr algn="l"/>
            <a:r>
              <a:rPr lang="en-GB" sz="1200" dirty="0" err="1">
                <a:latin typeface="Arial" panose="020B0604020202020204" pitchFamily="34" charset="0"/>
                <a:cs typeface="Arial" panose="020B0604020202020204" pitchFamily="34" charset="0"/>
                <a:hlinkClick r:id="rId7"/>
              </a:rPr>
              <a:t>Wimpenny</a:t>
            </a:r>
            <a:r>
              <a:rPr lang="en-GB" sz="1200" dirty="0">
                <a:latin typeface="Arial" panose="020B0604020202020204" pitchFamily="34" charset="0"/>
                <a:cs typeface="Arial" panose="020B0604020202020204" pitchFamily="34" charset="0"/>
                <a:hlinkClick r:id="rId7"/>
              </a:rPr>
              <a:t> et al., 2018</a:t>
            </a:r>
            <a:endParaRPr lang="en-GB"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61BFF12-CCE5-44AC-992F-36F50BD44650}"/>
              </a:ext>
            </a:extLst>
          </p:cNvPr>
          <p:cNvSpPr txBox="1"/>
          <p:nvPr/>
        </p:nvSpPr>
        <p:spPr>
          <a:xfrm>
            <a:off x="586126" y="5482859"/>
            <a:ext cx="10503216" cy="707886"/>
          </a:xfrm>
          <a:prstGeom prst="rect">
            <a:avLst/>
          </a:prstGeom>
          <a:noFill/>
        </p:spPr>
        <p:txBody>
          <a:bodyPr wrap="square">
            <a:spAutoFit/>
          </a:bodyPr>
          <a:lstStyle/>
          <a:p>
            <a:pPr marL="0" indent="0">
              <a:buNone/>
            </a:pPr>
            <a:r>
              <a:rPr lang="en-US" sz="2000" b="0" i="0" dirty="0">
                <a:solidFill>
                  <a:srgbClr val="0B0C0C"/>
                </a:solidFill>
                <a:effectLst/>
                <a:latin typeface="Arial" panose="020B0604020202020204" pitchFamily="34" charset="0"/>
                <a:cs typeface="Arial" panose="020B0604020202020204" pitchFamily="34" charset="0"/>
              </a:rPr>
              <a:t>The </a:t>
            </a:r>
            <a:r>
              <a:rPr lang="en-US" sz="2000" b="0" i="0" dirty="0">
                <a:solidFill>
                  <a:srgbClr val="1D70B8"/>
                </a:solidFill>
                <a:effectLst/>
                <a:latin typeface="Arial" panose="020B0604020202020204" pitchFamily="34" charset="0"/>
                <a:cs typeface="Arial" panose="020B0604020202020204" pitchFamily="34" charset="0"/>
                <a:hlinkClick r:id="rId6"/>
              </a:rPr>
              <a:t>National Diet and Nutrition Survey</a:t>
            </a:r>
            <a:r>
              <a:rPr lang="en-US" sz="2000" b="0" i="0" dirty="0">
                <a:solidFill>
                  <a:srgbClr val="0B0C0C"/>
                </a:solidFill>
                <a:effectLst/>
                <a:latin typeface="Arial" panose="020B0604020202020204" pitchFamily="34" charset="0"/>
                <a:cs typeface="Arial" panose="020B0604020202020204" pitchFamily="34" charset="0"/>
                <a:hlinkClick r:id="rId6"/>
              </a:rPr>
              <a:t> </a:t>
            </a:r>
            <a:r>
              <a:rPr lang="en-US" sz="2000" b="0" i="0" dirty="0">
                <a:solidFill>
                  <a:srgbClr val="0B0C0C"/>
                </a:solidFill>
                <a:effectLst/>
                <a:latin typeface="Arial" panose="020B0604020202020204" pitchFamily="34" charset="0"/>
                <a:cs typeface="Arial" panose="020B0604020202020204" pitchFamily="34" charset="0"/>
              </a:rPr>
              <a:t>shows t</a:t>
            </a:r>
            <a:r>
              <a:rPr lang="en-US" sz="2000" dirty="0">
                <a:latin typeface="Arial" panose="020B0604020202020204" pitchFamily="34" charset="0"/>
                <a:cs typeface="Arial" panose="020B0604020202020204" pitchFamily="34" charset="0"/>
              </a:rPr>
              <a:t>he highest consumption of sugar-sweetened soft drinks is by young people aged 11 to 18 years.</a:t>
            </a:r>
            <a:endParaRPr lang="en-US" sz="2000" b="0" i="0" dirty="0">
              <a:solidFill>
                <a:srgbClr val="0B0C0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93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2BB4-5A00-44AC-8D50-56A978CD03E7}"/>
              </a:ext>
            </a:extLst>
          </p:cNvPr>
          <p:cNvSpPr>
            <a:spLocks noGrp="1"/>
          </p:cNvSpPr>
          <p:nvPr>
            <p:ph type="ctrTitle"/>
          </p:nvPr>
        </p:nvSpPr>
        <p:spPr/>
        <p:txBody>
          <a:bodyPr/>
          <a:lstStyle/>
          <a:p>
            <a:r>
              <a:rPr lang="en-GB" dirty="0"/>
              <a:t>Vitamins and minerals</a:t>
            </a:r>
          </a:p>
        </p:txBody>
      </p:sp>
      <p:sp>
        <p:nvSpPr>
          <p:cNvPr id="3" name="Subtitle 2">
            <a:extLst>
              <a:ext uri="{FF2B5EF4-FFF2-40B4-BE49-F238E27FC236}">
                <a16:creationId xmlns:a16="http://schemas.microsoft.com/office/drawing/2014/main" id="{3FD77C92-AF45-4071-AFB6-0B687C03BC75}"/>
              </a:ext>
            </a:extLst>
          </p:cNvPr>
          <p:cNvSpPr>
            <a:spLocks noGrp="1"/>
          </p:cNvSpPr>
          <p:nvPr>
            <p:ph type="subTitle" idx="1"/>
          </p:nvPr>
        </p:nvSpPr>
        <p:spPr>
          <a:xfrm>
            <a:off x="1169276" y="2571092"/>
            <a:ext cx="6022099" cy="3600000"/>
          </a:xfrm>
        </p:spPr>
        <p:txBody>
          <a:bodyPr/>
          <a:lstStyle/>
          <a:p>
            <a:pPr marL="11113" indent="0">
              <a:buClr>
                <a:schemeClr val="accent1"/>
              </a:buClr>
              <a:buNone/>
            </a:pPr>
            <a:r>
              <a:rPr lang="en-US" sz="2000" dirty="0"/>
              <a:t>During childhood and adolescence, requirements for nutrients are high, due to rapid growth and development.</a:t>
            </a:r>
          </a:p>
          <a:p>
            <a:pPr marL="11113" indent="0">
              <a:buClr>
                <a:schemeClr val="accent1"/>
              </a:buClr>
              <a:buNone/>
            </a:pPr>
            <a:r>
              <a:rPr lang="en-US" sz="2000" dirty="0"/>
              <a:t>Reference Nutrient Intakes and Lower Reference Nutrient Intakes are set for vitamins and minerals.</a:t>
            </a:r>
          </a:p>
          <a:p>
            <a:pPr marL="11113" indent="0">
              <a:buClr>
                <a:schemeClr val="accent1"/>
              </a:buClr>
              <a:buNone/>
            </a:pPr>
            <a:r>
              <a:rPr lang="en-US" sz="2000" dirty="0"/>
              <a:t>These help to indicate how many people are at risk of deficiency.</a:t>
            </a:r>
          </a:p>
          <a:p>
            <a:pPr marL="0" indent="0">
              <a:buNone/>
            </a:pPr>
            <a:endParaRPr lang="en-GB" dirty="0"/>
          </a:p>
        </p:txBody>
      </p:sp>
      <p:pic>
        <p:nvPicPr>
          <p:cNvPr id="4" name="Picture Placeholder 5" descr="Diagram&#10;&#10;Description automatically generated">
            <a:extLst>
              <a:ext uri="{FF2B5EF4-FFF2-40B4-BE49-F238E27FC236}">
                <a16:creationId xmlns:a16="http://schemas.microsoft.com/office/drawing/2014/main" id="{CF96E3F4-09F1-4D5D-8B1E-797585F858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88" b="-11240"/>
          <a:stretch/>
        </p:blipFill>
        <p:spPr>
          <a:xfrm>
            <a:off x="7824711" y="2152186"/>
            <a:ext cx="4028460" cy="3345366"/>
          </a:xfrm>
          <a:prstGeom prst="rect">
            <a:avLst/>
          </a:prstGeom>
        </p:spPr>
      </p:pic>
    </p:spTree>
    <p:extLst>
      <p:ext uri="{BB962C8B-B14F-4D97-AF65-F5344CB8AC3E}">
        <p14:creationId xmlns:p14="http://schemas.microsoft.com/office/powerpoint/2010/main" val="145535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7DA9-C56E-44C8-9511-FF1F009C9BB1}"/>
              </a:ext>
            </a:extLst>
          </p:cNvPr>
          <p:cNvSpPr>
            <a:spLocks noGrp="1"/>
          </p:cNvSpPr>
          <p:nvPr>
            <p:ph type="ctrTitle"/>
          </p:nvPr>
        </p:nvSpPr>
        <p:spPr/>
        <p:txBody>
          <a:bodyPr/>
          <a:lstStyle/>
          <a:p>
            <a:r>
              <a:rPr lang="en-GB" dirty="0"/>
              <a:t>Vitamins and minerals (11-18 years)</a:t>
            </a:r>
          </a:p>
        </p:txBody>
      </p:sp>
      <p:graphicFrame>
        <p:nvGraphicFramePr>
          <p:cNvPr id="4" name="Table 3">
            <a:extLst>
              <a:ext uri="{FF2B5EF4-FFF2-40B4-BE49-F238E27FC236}">
                <a16:creationId xmlns:a16="http://schemas.microsoft.com/office/drawing/2014/main" id="{75DD6404-0EE7-4983-BF6B-B30C8E04C0B8}"/>
              </a:ext>
            </a:extLst>
          </p:cNvPr>
          <p:cNvGraphicFramePr>
            <a:graphicFrameLocks noGrp="1"/>
          </p:cNvGraphicFramePr>
          <p:nvPr>
            <p:extLst>
              <p:ext uri="{D42A27DB-BD31-4B8C-83A1-F6EECF244321}">
                <p14:modId xmlns:p14="http://schemas.microsoft.com/office/powerpoint/2010/main" val="4018320800"/>
              </p:ext>
            </p:extLst>
          </p:nvPr>
        </p:nvGraphicFramePr>
        <p:xfrm>
          <a:off x="1169274" y="2283798"/>
          <a:ext cx="9525003" cy="3585652"/>
        </p:xfrm>
        <a:graphic>
          <a:graphicData uri="http://schemas.openxmlformats.org/drawingml/2006/table">
            <a:tbl>
              <a:tblPr firstRow="1">
                <a:tableStyleId>{5C22544A-7EE6-4342-B048-85BDC9FD1C3A}</a:tableStyleId>
              </a:tblPr>
              <a:tblGrid>
                <a:gridCol w="3283991">
                  <a:extLst>
                    <a:ext uri="{9D8B030D-6E8A-4147-A177-3AD203B41FA5}">
                      <a16:colId xmlns:a16="http://schemas.microsoft.com/office/drawing/2014/main" val="910886529"/>
                    </a:ext>
                  </a:extLst>
                </a:gridCol>
                <a:gridCol w="3120506">
                  <a:extLst>
                    <a:ext uri="{9D8B030D-6E8A-4147-A177-3AD203B41FA5}">
                      <a16:colId xmlns:a16="http://schemas.microsoft.com/office/drawing/2014/main" val="1883161776"/>
                    </a:ext>
                  </a:extLst>
                </a:gridCol>
                <a:gridCol w="3120506">
                  <a:extLst>
                    <a:ext uri="{9D8B030D-6E8A-4147-A177-3AD203B41FA5}">
                      <a16:colId xmlns:a16="http://schemas.microsoft.com/office/drawing/2014/main" val="1613934017"/>
                    </a:ext>
                  </a:extLst>
                </a:gridCol>
              </a:tblGrid>
              <a:tr h="619690">
                <a:tc>
                  <a:txBody>
                    <a:bodyPr/>
                    <a:lstStyle/>
                    <a:p>
                      <a:pPr algn="ctr"/>
                      <a:r>
                        <a:rPr lang="en-US" sz="2000" b="0" dirty="0">
                          <a:latin typeface="Arial" panose="020B0604020202020204" pitchFamily="34" charset="0"/>
                          <a:cs typeface="Arial" panose="020B0604020202020204" pitchFamily="34" charset="0"/>
                        </a:rPr>
                        <a:t>Vitamin or Mineral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9F3F"/>
                    </a:solidFill>
                  </a:tcPr>
                </a:tc>
                <a:tc>
                  <a:txBody>
                    <a:bodyPr/>
                    <a:lstStyle/>
                    <a:p>
                      <a:pPr algn="ctr"/>
                      <a:r>
                        <a:rPr lang="en-US" sz="2000" b="0" dirty="0">
                          <a:latin typeface="Arial" panose="020B0604020202020204" pitchFamily="34" charset="0"/>
                          <a:cs typeface="Arial" panose="020B0604020202020204" pitchFamily="34" charset="0"/>
                        </a:rPr>
                        <a:t>% Boys below LRNI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9F3F"/>
                    </a:solidFill>
                  </a:tcPr>
                </a:tc>
                <a:tc>
                  <a:txBody>
                    <a:bodyPr/>
                    <a:lstStyle/>
                    <a:p>
                      <a:pPr algn="ctr"/>
                      <a:r>
                        <a:rPr lang="en-US" sz="2000" b="0" dirty="0">
                          <a:latin typeface="Arial" panose="020B0604020202020204" pitchFamily="34" charset="0"/>
                          <a:cs typeface="Arial" panose="020B0604020202020204" pitchFamily="34" charset="0"/>
                        </a:rPr>
                        <a:t>% Girls below LRNI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9F3F"/>
                    </a:solidFill>
                  </a:tcPr>
                </a:tc>
                <a:extLst>
                  <a:ext uri="{0D108BD9-81ED-4DB2-BD59-A6C34878D82A}">
                    <a16:rowId xmlns:a16="http://schemas.microsoft.com/office/drawing/2014/main" val="1092710902"/>
                  </a:ext>
                </a:extLst>
              </a:tr>
              <a:tr h="494327">
                <a:tc>
                  <a:txBody>
                    <a:bodyPr/>
                    <a:lstStyle/>
                    <a:p>
                      <a:pPr algn="ctr"/>
                      <a:r>
                        <a:rPr lang="en-GB" sz="2000">
                          <a:latin typeface="Arial" panose="020B0604020202020204" pitchFamily="34" charset="0"/>
                          <a:cs typeface="Arial" panose="020B0604020202020204" pitchFamily="34" charset="0"/>
                        </a:rPr>
                        <a:t>Iron</a:t>
                      </a:r>
                      <a:endParaRPr lang="en-US" sz="200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cs typeface="Arial" panose="020B0604020202020204" pitchFamily="34" charset="0"/>
                        </a:rPr>
                        <a:t>11%</a:t>
                      </a: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cs typeface="Arial" panose="020B0604020202020204" pitchFamily="34" charset="0"/>
                        </a:rPr>
                        <a:t>49%</a:t>
                      </a: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170243"/>
                  </a:ext>
                </a:extLst>
              </a:tr>
              <a:tr h="494327">
                <a:tc>
                  <a:txBody>
                    <a:bodyPr/>
                    <a:lstStyle/>
                    <a:p>
                      <a:pPr algn="ctr"/>
                      <a:r>
                        <a:rPr lang="en-GB" sz="2000">
                          <a:latin typeface="Arial" panose="020B0604020202020204" pitchFamily="34" charset="0"/>
                          <a:cs typeface="Arial" panose="020B0604020202020204" pitchFamily="34" charset="0"/>
                        </a:rPr>
                        <a:t>Calcium</a:t>
                      </a:r>
                      <a:endParaRPr lang="en-US" sz="20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14%</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16%</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405886"/>
                  </a:ext>
                </a:extLst>
              </a:tr>
              <a:tr h="494327">
                <a:tc>
                  <a:txBody>
                    <a:bodyPr/>
                    <a:lstStyle/>
                    <a:p>
                      <a:pPr algn="ctr"/>
                      <a:r>
                        <a:rPr lang="en-US" sz="2000">
                          <a:latin typeface="Arial" panose="020B0604020202020204" pitchFamily="34" charset="0"/>
                          <a:cs typeface="Arial" panose="020B0604020202020204" pitchFamily="34" charset="0"/>
                        </a:rPr>
                        <a:t>Zinc</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20%</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16%</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4688339"/>
                  </a:ext>
                </a:extLst>
              </a:tr>
              <a:tr h="494327">
                <a:tc>
                  <a:txBody>
                    <a:bodyPr/>
                    <a:lstStyle/>
                    <a:p>
                      <a:pPr algn="ctr"/>
                      <a:r>
                        <a:rPr lang="en-US" sz="2000" dirty="0">
                          <a:latin typeface="Arial" panose="020B0604020202020204" pitchFamily="34" charset="0"/>
                          <a:cs typeface="Arial" panose="020B0604020202020204" pitchFamily="34" charset="0"/>
                        </a:rPr>
                        <a:t>Iodine</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19%</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462261"/>
                  </a:ext>
                </a:extLst>
              </a:tr>
              <a:tr h="494327">
                <a:tc>
                  <a:txBody>
                    <a:bodyPr/>
                    <a:lstStyle/>
                    <a:p>
                      <a:pPr algn="ctr"/>
                      <a:r>
                        <a:rPr lang="en-US" sz="2000">
                          <a:latin typeface="Arial" panose="020B0604020202020204" pitchFamily="34" charset="0"/>
                          <a:cs typeface="Arial" panose="020B0604020202020204" pitchFamily="34" charset="0"/>
                        </a:rPr>
                        <a:t>Vitamin A</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678941"/>
                  </a:ext>
                </a:extLst>
              </a:tr>
              <a:tr h="494327">
                <a:tc>
                  <a:txBody>
                    <a:bodyPr/>
                    <a:lstStyle/>
                    <a:p>
                      <a:pPr algn="ctr"/>
                      <a:r>
                        <a:rPr lang="en-US" sz="2000">
                          <a:latin typeface="Arial" panose="020B0604020202020204" pitchFamily="34" charset="0"/>
                          <a:cs typeface="Arial" panose="020B0604020202020204" pitchFamily="34" charset="0"/>
                        </a:rPr>
                        <a:t>Riboflavin (B</a:t>
                      </a:r>
                      <a:r>
                        <a:rPr lang="en-US" sz="2000" baseline="-25000">
                          <a:latin typeface="Arial" panose="020B0604020202020204" pitchFamily="34" charset="0"/>
                          <a:cs typeface="Arial" panose="020B0604020202020204" pitchFamily="34" charset="0"/>
                        </a:rPr>
                        <a:t>2</a:t>
                      </a:r>
                      <a:r>
                        <a:rPr lang="en-US" sz="2000" baseline="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1"/>
                          </a:solidFill>
                          <a:latin typeface="Arial" panose="020B0604020202020204" pitchFamily="34" charset="0"/>
                          <a:cs typeface="Arial" panose="020B0604020202020204" pitchFamily="34" charset="0"/>
                        </a:rPr>
                        <a:t>13%</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22%</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706280"/>
                  </a:ext>
                </a:extLst>
              </a:tr>
            </a:tbl>
          </a:graphicData>
        </a:graphic>
      </p:graphicFrame>
      <p:sp>
        <p:nvSpPr>
          <p:cNvPr id="5" name="TextBox 4">
            <a:extLst>
              <a:ext uri="{FF2B5EF4-FFF2-40B4-BE49-F238E27FC236}">
                <a16:creationId xmlns:a16="http://schemas.microsoft.com/office/drawing/2014/main" id="{6F4E8666-C8FF-4BF4-B560-D88C5C1CA7E0}"/>
              </a:ext>
            </a:extLst>
          </p:cNvPr>
          <p:cNvSpPr txBox="1"/>
          <p:nvPr/>
        </p:nvSpPr>
        <p:spPr>
          <a:xfrm>
            <a:off x="974405" y="6281673"/>
            <a:ext cx="6365631" cy="307777"/>
          </a:xfrm>
          <a:prstGeom prst="rect">
            <a:avLst/>
          </a:prstGeom>
          <a:noFill/>
        </p:spPr>
        <p:txBody>
          <a:bodyPr wrap="square" rtlCol="0">
            <a:spAutoFit/>
          </a:bodyPr>
          <a:lstStyle/>
          <a:p>
            <a:pPr algn="l"/>
            <a:r>
              <a:rPr lang="en-GB" sz="1400" dirty="0">
                <a:latin typeface="Arial" panose="020B0604020202020204" pitchFamily="34" charset="0"/>
                <a:cs typeface="Arial" panose="020B0604020202020204" pitchFamily="34" charset="0"/>
                <a:hlinkClick r:id="rId2"/>
              </a:rPr>
              <a:t>NDNS: results from years 9 to 11 (2016 to 2017 and 2018 to 2019)</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51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9EAD-396F-482F-9E8F-2B0B20F3C50D}"/>
              </a:ext>
            </a:extLst>
          </p:cNvPr>
          <p:cNvSpPr>
            <a:spLocks noGrp="1"/>
          </p:cNvSpPr>
          <p:nvPr>
            <p:ph type="ctrTitle"/>
          </p:nvPr>
        </p:nvSpPr>
        <p:spPr/>
        <p:txBody>
          <a:bodyPr/>
          <a:lstStyle/>
          <a:p>
            <a:r>
              <a:rPr lang="en-US" dirty="0"/>
              <a:t>Planning</a:t>
            </a:r>
            <a:endParaRPr lang="en-GB" dirty="0"/>
          </a:p>
        </p:txBody>
      </p:sp>
      <p:sp>
        <p:nvSpPr>
          <p:cNvPr id="3" name="Subtitle 2">
            <a:extLst>
              <a:ext uri="{FF2B5EF4-FFF2-40B4-BE49-F238E27FC236}">
                <a16:creationId xmlns:a16="http://schemas.microsoft.com/office/drawing/2014/main" id="{ADE260C8-E58F-4D84-ABA6-E92853CB5F3F}"/>
              </a:ext>
            </a:extLst>
          </p:cNvPr>
          <p:cNvSpPr>
            <a:spLocks noGrp="1"/>
          </p:cNvSpPr>
          <p:nvPr>
            <p:ph type="subTitle" idx="1"/>
          </p:nvPr>
        </p:nvSpPr>
        <p:spPr>
          <a:xfrm>
            <a:off x="1240979" y="2569438"/>
            <a:ext cx="9720000" cy="3600000"/>
          </a:xfrm>
        </p:spPr>
        <p:txBody>
          <a:bodyPr/>
          <a:lstStyle/>
          <a:p>
            <a:pPr marL="0" indent="0">
              <a:buNone/>
            </a:pPr>
            <a:endParaRPr lang="en-GB" dirty="0"/>
          </a:p>
        </p:txBody>
      </p:sp>
      <p:sp>
        <p:nvSpPr>
          <p:cNvPr id="4" name="Thought Bubble: Cloud 3">
            <a:extLst>
              <a:ext uri="{FF2B5EF4-FFF2-40B4-BE49-F238E27FC236}">
                <a16:creationId xmlns:a16="http://schemas.microsoft.com/office/drawing/2014/main" id="{40224112-9DAA-476D-A9C8-69EB740F453A}"/>
              </a:ext>
            </a:extLst>
          </p:cNvPr>
          <p:cNvSpPr/>
          <p:nvPr/>
        </p:nvSpPr>
        <p:spPr>
          <a:xfrm>
            <a:off x="3926842" y="2557344"/>
            <a:ext cx="4380411" cy="3420405"/>
          </a:xfrm>
          <a:prstGeom prst="cloud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TextBox 4">
            <a:extLst>
              <a:ext uri="{FF2B5EF4-FFF2-40B4-BE49-F238E27FC236}">
                <a16:creationId xmlns:a16="http://schemas.microsoft.com/office/drawing/2014/main" id="{F17DE62F-3EDD-4E79-8979-EF7A0A7F011B}"/>
              </a:ext>
            </a:extLst>
          </p:cNvPr>
          <p:cNvSpPr txBox="1"/>
          <p:nvPr/>
        </p:nvSpPr>
        <p:spPr>
          <a:xfrm>
            <a:off x="4406545" y="3219984"/>
            <a:ext cx="3396343" cy="1938992"/>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What are the key messages that you will build into your social media campaign? </a:t>
            </a:r>
          </a:p>
          <a:p>
            <a:pPr algn="ctr"/>
            <a:r>
              <a:rPr lang="en-GB" sz="2000" dirty="0">
                <a:latin typeface="Arial" panose="020B0604020202020204" pitchFamily="34" charset="0"/>
                <a:cs typeface="Arial" panose="020B0604020202020204" pitchFamily="34" charset="0"/>
              </a:rPr>
              <a:t>Put together your ideas to make a plan! </a:t>
            </a:r>
          </a:p>
          <a:p>
            <a:pPr algn="r"/>
            <a:endParaRPr lang="en-GB" sz="2000" dirty="0">
              <a:latin typeface="Arial" panose="020B0604020202020204" pitchFamily="34" charset="0"/>
              <a:cs typeface="Arial" panose="020B0604020202020204" pitchFamily="34" charset="0"/>
            </a:endParaRPr>
          </a:p>
        </p:txBody>
      </p:sp>
      <p:pic>
        <p:nvPicPr>
          <p:cNvPr id="6" name="Picture 5" descr="A picture containing person, food, eating&#10;&#10;Description automatically generated">
            <a:extLst>
              <a:ext uri="{FF2B5EF4-FFF2-40B4-BE49-F238E27FC236}">
                <a16:creationId xmlns:a16="http://schemas.microsoft.com/office/drawing/2014/main" id="{8B5B6440-3EC2-4AB3-AEE6-4EB87B317B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7882" y="2557343"/>
            <a:ext cx="2410526" cy="1840227"/>
          </a:xfrm>
          <a:prstGeom prst="rect">
            <a:avLst/>
          </a:prstGeom>
        </p:spPr>
      </p:pic>
      <p:pic>
        <p:nvPicPr>
          <p:cNvPr id="8" name="Picture 7">
            <a:extLst>
              <a:ext uri="{FF2B5EF4-FFF2-40B4-BE49-F238E27FC236}">
                <a16:creationId xmlns:a16="http://schemas.microsoft.com/office/drawing/2014/main" id="{AA805BEA-8B6C-4A2C-9A9A-AAF53D36C3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935" y="2571092"/>
            <a:ext cx="2679185" cy="189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A picture containing person, indoor, plate, food&#10;&#10;Description automatically generated">
            <a:extLst>
              <a:ext uri="{FF2B5EF4-FFF2-40B4-BE49-F238E27FC236}">
                <a16:creationId xmlns:a16="http://schemas.microsoft.com/office/drawing/2014/main" id="{3A181D1A-1BAF-4956-90FF-CF9E260B55C8}"/>
              </a:ext>
            </a:extLst>
          </p:cNvPr>
          <p:cNvPicPr>
            <a:picLocks noChangeAspect="1"/>
          </p:cNvPicPr>
          <p:nvPr/>
        </p:nvPicPr>
        <p:blipFill>
          <a:blip r:embed="rId4"/>
          <a:stretch>
            <a:fillRect/>
          </a:stretch>
        </p:blipFill>
        <p:spPr>
          <a:xfrm>
            <a:off x="1313544" y="4605247"/>
            <a:ext cx="2452913" cy="1699411"/>
          </a:xfrm>
          <a:prstGeom prst="rect">
            <a:avLst/>
          </a:prstGeom>
        </p:spPr>
      </p:pic>
      <p:pic>
        <p:nvPicPr>
          <p:cNvPr id="15" name="Picture 15">
            <a:extLst>
              <a:ext uri="{FF2B5EF4-FFF2-40B4-BE49-F238E27FC236}">
                <a16:creationId xmlns:a16="http://schemas.microsoft.com/office/drawing/2014/main" id="{D976E879-929A-489E-B761-5C5839305DF8}"/>
              </a:ext>
            </a:extLst>
          </p:cNvPr>
          <p:cNvPicPr>
            <a:picLocks noChangeAspect="1"/>
          </p:cNvPicPr>
          <p:nvPr/>
        </p:nvPicPr>
        <p:blipFill>
          <a:blip r:embed="rId5"/>
          <a:stretch>
            <a:fillRect/>
          </a:stretch>
        </p:blipFill>
        <p:spPr>
          <a:xfrm>
            <a:off x="8473923" y="4679190"/>
            <a:ext cx="2416629" cy="1624095"/>
          </a:xfrm>
          <a:prstGeom prst="rect">
            <a:avLst/>
          </a:prstGeom>
        </p:spPr>
      </p:pic>
    </p:spTree>
    <p:extLst>
      <p:ext uri="{BB962C8B-B14F-4D97-AF65-F5344CB8AC3E}">
        <p14:creationId xmlns:p14="http://schemas.microsoft.com/office/powerpoint/2010/main" val="37180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6" y="2571092"/>
            <a:ext cx="5623410" cy="3600000"/>
          </a:xfrm>
        </p:spPr>
        <p:txBody>
          <a:bodyPr/>
          <a:lstStyle/>
          <a:p>
            <a:pPr marL="0" indent="0">
              <a:buNone/>
            </a:pPr>
            <a:r>
              <a:rPr lang="en-US" sz="2000" dirty="0">
                <a:latin typeface="Arial"/>
                <a:cs typeface="Arial"/>
              </a:rPr>
              <a:t>Create a social media campaign to encourage teenagers of your age to make better healthy eating choices.</a:t>
            </a:r>
            <a:r>
              <a:rPr lang="en-US" dirty="0">
                <a:latin typeface="Arial"/>
                <a:cs typeface="Arial"/>
              </a:rPr>
              <a:t> </a:t>
            </a:r>
            <a:endParaRPr lang="en-US" dirty="0"/>
          </a:p>
          <a:p>
            <a:pPr marL="0" indent="0">
              <a:buNone/>
            </a:pPr>
            <a:endParaRPr lang="en-US" sz="2000" dirty="0"/>
          </a:p>
          <a:p>
            <a:pPr marL="0" indent="0">
              <a:buNone/>
            </a:pPr>
            <a:r>
              <a:rPr lang="en-US" b="1" dirty="0">
                <a:latin typeface="Arial"/>
                <a:cs typeface="Arial"/>
              </a:rPr>
              <a:t>Good luck!</a:t>
            </a:r>
            <a:endParaRPr lang="en-US" dirty="0">
              <a:cs typeface="Arial"/>
            </a:endParaRPr>
          </a:p>
          <a:p>
            <a:pPr marL="0" indent="0">
              <a:buNone/>
            </a:pPr>
            <a:endParaRPr lang="en-US" dirty="0"/>
          </a:p>
          <a:p>
            <a:pPr marL="0" indent="0">
              <a:buNone/>
            </a:pPr>
            <a:endParaRPr lang="en-US" sz="2000" dirty="0"/>
          </a:p>
        </p:txBody>
      </p:sp>
      <p:pic>
        <p:nvPicPr>
          <p:cNvPr id="5" name="Picture 5" descr="A picture containing text, indoor&#10;&#10;Description automatically generated">
            <a:extLst>
              <a:ext uri="{FF2B5EF4-FFF2-40B4-BE49-F238E27FC236}">
                <a16:creationId xmlns:a16="http://schemas.microsoft.com/office/drawing/2014/main" id="{72A8A46B-3295-4303-95EB-BB0725C37455}"/>
              </a:ext>
            </a:extLst>
          </p:cNvPr>
          <p:cNvPicPr>
            <a:picLocks noChangeAspect="1"/>
          </p:cNvPicPr>
          <p:nvPr/>
        </p:nvPicPr>
        <p:blipFill>
          <a:blip r:embed="rId2"/>
          <a:stretch>
            <a:fillRect/>
          </a:stretch>
        </p:blipFill>
        <p:spPr>
          <a:xfrm>
            <a:off x="7324877" y="2574619"/>
            <a:ext cx="3940627" cy="2627998"/>
          </a:xfrm>
          <a:prstGeom prst="rect">
            <a:avLst/>
          </a:prstGeom>
        </p:spPr>
      </p:pic>
      <p:sp>
        <p:nvSpPr>
          <p:cNvPr id="4" name="Title 1">
            <a:extLst>
              <a:ext uri="{FF2B5EF4-FFF2-40B4-BE49-F238E27FC236}">
                <a16:creationId xmlns:a16="http://schemas.microsoft.com/office/drawing/2014/main" id="{164B0923-45D6-4524-8D4C-D6CA7FEB6CE3}"/>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spTree>
    <p:extLst>
      <p:ext uri="{BB962C8B-B14F-4D97-AF65-F5344CB8AC3E}">
        <p14:creationId xmlns:p14="http://schemas.microsoft.com/office/powerpoint/2010/main" val="58337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119966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F05A-85A6-4915-8DE8-43E23CDB59F2}"/>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A8691E17-AE3D-47C1-8670-C5D929A35693}"/>
              </a:ext>
            </a:extLst>
          </p:cNvPr>
          <p:cNvSpPr>
            <a:spLocks noGrp="1"/>
          </p:cNvSpPr>
          <p:nvPr>
            <p:ph type="subTitle" idx="1"/>
          </p:nvPr>
        </p:nvSpPr>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dirty="0"/>
              <a:t>Optional pupil certificates are available to download and personalise once the Challenge has been achieved. </a:t>
            </a:r>
          </a:p>
          <a:p>
            <a:pPr marL="0" indent="0">
              <a:buNone/>
            </a:pPr>
            <a:endParaRPr lang="en-GB" sz="1800" dirty="0"/>
          </a:p>
        </p:txBody>
      </p:sp>
    </p:spTree>
    <p:extLst>
      <p:ext uri="{BB962C8B-B14F-4D97-AF65-F5344CB8AC3E}">
        <p14:creationId xmlns:p14="http://schemas.microsoft.com/office/powerpoint/2010/main" val="170450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11-14 Healthy Eating Challenge</a:t>
            </a:r>
          </a:p>
        </p:txBody>
      </p:sp>
      <p:sp>
        <p:nvSpPr>
          <p:cNvPr id="3" name="Subtitle 2"/>
          <p:cNvSpPr>
            <a:spLocks noGrp="1"/>
          </p:cNvSpPr>
          <p:nvPr>
            <p:ph type="subTitle" idx="1"/>
          </p:nvPr>
        </p:nvSpPr>
        <p:spPr>
          <a:xfrm>
            <a:off x="1169276" y="2571092"/>
            <a:ext cx="5623410" cy="3600000"/>
          </a:xfrm>
        </p:spPr>
        <p:txBody>
          <a:bodyPr/>
          <a:lstStyle/>
          <a:p>
            <a:pPr marL="0" indent="0">
              <a:buNone/>
            </a:pPr>
            <a:r>
              <a:rPr lang="en-US" sz="2000" dirty="0"/>
              <a:t>Create a social media campaign to encourage teenagers of your age to make better healthy eating choices. </a:t>
            </a:r>
          </a:p>
          <a:p>
            <a:pPr marL="0" indent="0">
              <a:buNone/>
            </a:pPr>
            <a:endParaRPr lang="en-US" sz="2000" dirty="0"/>
          </a:p>
          <a:p>
            <a:pPr marL="0" indent="0">
              <a:buNone/>
            </a:pPr>
            <a:endParaRPr lang="en-US" sz="2000" dirty="0"/>
          </a:p>
        </p:txBody>
      </p:sp>
      <p:pic>
        <p:nvPicPr>
          <p:cNvPr id="5" name="Picture 5" descr="A picture containing text, indoor&#10;&#10;Description automatically generated">
            <a:extLst>
              <a:ext uri="{FF2B5EF4-FFF2-40B4-BE49-F238E27FC236}">
                <a16:creationId xmlns:a16="http://schemas.microsoft.com/office/drawing/2014/main" id="{1592BE03-1628-40F7-942F-C359FC4D70C2}"/>
              </a:ext>
            </a:extLst>
          </p:cNvPr>
          <p:cNvPicPr>
            <a:picLocks noChangeAspect="1"/>
          </p:cNvPicPr>
          <p:nvPr/>
        </p:nvPicPr>
        <p:blipFill>
          <a:blip r:embed="rId2"/>
          <a:stretch>
            <a:fillRect/>
          </a:stretch>
        </p:blipFill>
        <p:spPr>
          <a:xfrm>
            <a:off x="7324877" y="2574619"/>
            <a:ext cx="3940627" cy="2627998"/>
          </a:xfrm>
          <a:prstGeom prst="rect">
            <a:avLst/>
          </a:prstGeom>
        </p:spPr>
      </p:pic>
    </p:spTree>
    <p:extLst>
      <p:ext uri="{BB962C8B-B14F-4D97-AF65-F5344CB8AC3E}">
        <p14:creationId xmlns:p14="http://schemas.microsoft.com/office/powerpoint/2010/main" val="103540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Opportunities for learning </a:t>
            </a:r>
            <a:endParaRPr lang="en-GB" dirty="0"/>
          </a:p>
        </p:txBody>
      </p:sp>
      <p:sp>
        <p:nvSpPr>
          <p:cNvPr id="3" name="Subtitle 2"/>
          <p:cNvSpPr>
            <a:spLocks noGrp="1"/>
          </p:cNvSpPr>
          <p:nvPr>
            <p:ph type="subTitle" idx="1"/>
          </p:nvPr>
        </p:nvSpPr>
        <p:spPr>
          <a:xfrm>
            <a:off x="1169276" y="2571092"/>
            <a:ext cx="10253400" cy="3600000"/>
          </a:xfrm>
        </p:spPr>
        <p:txBody>
          <a:bodyPr/>
          <a:lstStyle/>
          <a:p>
            <a:pPr marL="0" indent="0">
              <a:buNone/>
            </a:pPr>
            <a:r>
              <a:rPr lang="en-GB" dirty="0"/>
              <a:t>By undertaking this challenge, the opportunities for learning include:</a:t>
            </a:r>
          </a:p>
          <a:p>
            <a:pPr lvl="0"/>
            <a:r>
              <a:rPr lang="en-GB" dirty="0"/>
              <a:t>researching the Eatwell Guide and how it can be applied to make healthy food choices;</a:t>
            </a:r>
          </a:p>
          <a:p>
            <a:pPr lvl="0"/>
            <a:r>
              <a:rPr lang="en-GB" dirty="0"/>
              <a:t>investigating the key messages and foods included in each group of the Eatwell Guide;</a:t>
            </a:r>
          </a:p>
          <a:p>
            <a:pPr lvl="0"/>
            <a:r>
              <a:rPr lang="en-GB" dirty="0"/>
              <a:t>applying knowledge of healthier and more sustainable diets;</a:t>
            </a:r>
          </a:p>
          <a:p>
            <a:pPr lvl="0"/>
            <a:r>
              <a:rPr lang="en-GB" dirty="0"/>
              <a:t>investigating energy and nutrients;</a:t>
            </a:r>
          </a:p>
          <a:p>
            <a:r>
              <a:rPr lang="en-US" b="0" i="0" dirty="0">
                <a:effectLst/>
                <a:latin typeface="Arial"/>
                <a:cs typeface="Arial"/>
              </a:rPr>
              <a:t>investigating the energy and nutrient </a:t>
            </a:r>
            <a:r>
              <a:rPr lang="en-US" dirty="0">
                <a:latin typeface="Arial"/>
                <a:cs typeface="Arial"/>
              </a:rPr>
              <a:t>provided by</a:t>
            </a:r>
            <a:r>
              <a:rPr lang="en-US" b="0" i="0" dirty="0">
                <a:effectLst/>
                <a:latin typeface="Arial"/>
                <a:cs typeface="Arial"/>
              </a:rPr>
              <a:t> different food commodities</a:t>
            </a:r>
            <a:r>
              <a:rPr lang="en-GB" b="0" i="0" dirty="0">
                <a:effectLst/>
                <a:latin typeface="Arial"/>
                <a:cs typeface="Arial"/>
              </a:rPr>
              <a:t> using a nutritional analysis </a:t>
            </a:r>
            <a:r>
              <a:rPr lang="en-GB" dirty="0">
                <a:latin typeface="Arial"/>
                <a:cs typeface="Arial"/>
              </a:rPr>
              <a:t>programme</a:t>
            </a:r>
            <a:r>
              <a:rPr lang="en-GB" b="0" i="0" dirty="0">
                <a:effectLst/>
                <a:latin typeface="Arial"/>
                <a:cs typeface="Arial"/>
              </a:rPr>
              <a:t>;</a:t>
            </a:r>
          </a:p>
          <a:p>
            <a:pPr lvl="0"/>
            <a:r>
              <a:rPr lang="en-US" dirty="0">
                <a:latin typeface="Arial" panose="020B0604020202020204" pitchFamily="34" charset="0"/>
                <a:cs typeface="Arial" panose="020B0604020202020204" pitchFamily="34" charset="0"/>
              </a:rPr>
              <a:t>exploring the benefits of an active lifestyle.</a:t>
            </a:r>
          </a:p>
          <a:p>
            <a:pPr marL="0" lv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pupils complete the Challenge?</a:t>
            </a:r>
            <a:endParaRPr lang="en-GB" dirty="0"/>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dirty="0"/>
              <a:t>A range of activity suggestions have been provided – you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investigating the Eatwell Guide, applying knowledge of healthy eating to food choice, energy and nutrients, benefits of physical activity. </a:t>
            </a:r>
          </a:p>
          <a:p>
            <a:r>
              <a:rPr lang="en-US" sz="2000" dirty="0"/>
              <a:t>Making and evaluating – activities around applying knowledge of healthy eating and sustainable diets, demonstrating a range of practical food skills and cooking methods, demonstrating the principles of food hygiene and safety.</a:t>
            </a:r>
          </a:p>
          <a:p>
            <a:r>
              <a:rPr lang="en-US" sz="2000" dirty="0"/>
              <a:t>Bringing it all together – </a:t>
            </a:r>
            <a:r>
              <a:rPr lang="en-GB" sz="2000" dirty="0"/>
              <a:t>planning and producing a social media campaign to encourage healthy eating choices. </a:t>
            </a:r>
          </a:p>
          <a:p>
            <a:endParaRPr lang="en-US" sz="2000" dirty="0"/>
          </a:p>
          <a:p>
            <a:endParaRPr lang="en-US" sz="2000" dirty="0"/>
          </a:p>
          <a:p>
            <a:pPr marL="0" indent="0">
              <a:buNone/>
            </a:pPr>
            <a:endParaRPr lang="en-US" sz="2000" dirty="0"/>
          </a:p>
          <a:p>
            <a:pPr marL="0" indent="0">
              <a:buNone/>
            </a:pPr>
            <a:endParaRPr lang="en-US" sz="2000" dirty="0"/>
          </a:p>
          <a:p>
            <a:endParaRPr lang="en-GB" dirty="0"/>
          </a:p>
        </p:txBody>
      </p:sp>
    </p:spTree>
    <p:extLst>
      <p:ext uri="{BB962C8B-B14F-4D97-AF65-F5344CB8AC3E}">
        <p14:creationId xmlns:p14="http://schemas.microsoft.com/office/powerpoint/2010/main" val="163602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6" y="2571092"/>
            <a:ext cx="5623410" cy="3600000"/>
          </a:xfrm>
        </p:spPr>
        <p:txBody>
          <a:bodyPr/>
          <a:lstStyle/>
          <a:p>
            <a:pPr marL="0" indent="0">
              <a:buNone/>
            </a:pPr>
            <a:r>
              <a:rPr lang="en-US" sz="2000" dirty="0"/>
              <a:t>Create a social media campaign to encourage teenagers of your age to make better healthy eating choices. </a:t>
            </a:r>
          </a:p>
          <a:p>
            <a:pPr marL="0" indent="0">
              <a:buNone/>
            </a:pPr>
            <a:endParaRPr lang="en-US" sz="2000" dirty="0"/>
          </a:p>
          <a:p>
            <a:pPr marL="0" indent="0">
              <a:buNone/>
            </a:pPr>
            <a:endParaRPr lang="en-US" sz="2000" dirty="0"/>
          </a:p>
        </p:txBody>
      </p:sp>
      <p:sp>
        <p:nvSpPr>
          <p:cNvPr id="4" name="Title 1">
            <a:extLst>
              <a:ext uri="{FF2B5EF4-FFF2-40B4-BE49-F238E27FC236}">
                <a16:creationId xmlns:a16="http://schemas.microsoft.com/office/drawing/2014/main" id="{AA81677F-06BD-4C1A-BFBB-CE8FD0A58D73}"/>
              </a:ext>
            </a:extLst>
          </p:cNvPr>
          <p:cNvSpPr>
            <a:spLocks noGrp="1"/>
          </p:cNvSpPr>
          <p:nvPr>
            <p:ph type="ctrTitle"/>
          </p:nvPr>
        </p:nvSpPr>
        <p:spPr>
          <a:xfrm>
            <a:off x="1169274" y="1563798"/>
            <a:ext cx="9720000" cy="720000"/>
          </a:xfrm>
        </p:spPr>
        <p:txBody>
          <a:bodyPr/>
          <a:lstStyle/>
          <a:p>
            <a:r>
              <a:rPr lang="en-US" dirty="0"/>
              <a:t>The Challenge</a:t>
            </a:r>
          </a:p>
        </p:txBody>
      </p:sp>
      <p:pic>
        <p:nvPicPr>
          <p:cNvPr id="5" name="Picture 6" descr="A picture containing person, indoor, putting&#10;&#10;Description automatically generated">
            <a:extLst>
              <a:ext uri="{FF2B5EF4-FFF2-40B4-BE49-F238E27FC236}">
                <a16:creationId xmlns:a16="http://schemas.microsoft.com/office/drawing/2014/main" id="{01C28EC7-0DC8-4FAD-8CE1-79E7505A5754}"/>
              </a:ext>
            </a:extLst>
          </p:cNvPr>
          <p:cNvPicPr>
            <a:picLocks noChangeAspect="1"/>
          </p:cNvPicPr>
          <p:nvPr/>
        </p:nvPicPr>
        <p:blipFill>
          <a:blip r:embed="rId2"/>
          <a:stretch>
            <a:fillRect/>
          </a:stretch>
        </p:blipFill>
        <p:spPr>
          <a:xfrm>
            <a:off x="6792686" y="2573247"/>
            <a:ext cx="4992914" cy="334436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 activities</a:t>
            </a:r>
            <a:endParaRPr lang="en-GB" dirty="0"/>
          </a:p>
        </p:txBody>
      </p:sp>
      <p:sp>
        <p:nvSpPr>
          <p:cNvPr id="3" name="Subtitle 2"/>
          <p:cNvSpPr>
            <a:spLocks noGrp="1"/>
          </p:cNvSpPr>
          <p:nvPr>
            <p:ph type="subTitle" idx="1"/>
          </p:nvPr>
        </p:nvSpPr>
        <p:spPr>
          <a:xfrm>
            <a:off x="1169275" y="2571092"/>
            <a:ext cx="8552241" cy="3600000"/>
          </a:xfrm>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pPr marL="0" indent="0">
              <a:buNone/>
            </a:pPr>
            <a:r>
              <a:rPr lang="en-GB" b="1" dirty="0">
                <a:latin typeface="Arial"/>
                <a:cs typeface="Arial"/>
              </a:rPr>
              <a:t>Eatwell Guide</a:t>
            </a:r>
            <a:endParaRPr lang="en-GB" sz="2000" dirty="0">
              <a:latin typeface="Arial"/>
              <a:cs typeface="Arial"/>
            </a:endParaRPr>
          </a:p>
          <a:p>
            <a:r>
              <a:rPr lang="en-GB" dirty="0">
                <a:latin typeface="Arial" panose="020B0604020202020204" pitchFamily="34" charset="0"/>
                <a:cs typeface="Arial" panose="020B0604020202020204" pitchFamily="34" charset="0"/>
              </a:rPr>
              <a:t>V</a:t>
            </a:r>
            <a:r>
              <a:rPr lang="en-GB" sz="2000" dirty="0">
                <a:latin typeface="Arial" panose="020B0604020202020204" pitchFamily="34" charset="0"/>
                <a:cs typeface="Arial" panose="020B0604020202020204" pitchFamily="34" charset="0"/>
              </a:rPr>
              <a:t>iew the </a:t>
            </a:r>
            <a:r>
              <a:rPr lang="en-GB" sz="2000" dirty="0">
                <a:latin typeface="Arial" panose="020B0604020202020204" pitchFamily="34" charset="0"/>
                <a:cs typeface="Arial" panose="020B0604020202020204" pitchFamily="34" charset="0"/>
                <a:hlinkClick r:id="rId2"/>
              </a:rPr>
              <a:t>Eatwell </a:t>
            </a:r>
            <a:r>
              <a:rPr lang="en-GB" dirty="0">
                <a:latin typeface="Arial" panose="020B0604020202020204" pitchFamily="34" charset="0"/>
                <a:cs typeface="Arial" panose="020B0604020202020204" pitchFamily="34" charset="0"/>
                <a:hlinkClick r:id="rId2"/>
              </a:rPr>
              <a:t>G</a:t>
            </a:r>
            <a:r>
              <a:rPr lang="en-GB" sz="2000" dirty="0">
                <a:latin typeface="Arial" panose="020B0604020202020204" pitchFamily="34" charset="0"/>
                <a:cs typeface="Arial" panose="020B0604020202020204" pitchFamily="34" charset="0"/>
                <a:hlinkClick r:id="rId2"/>
              </a:rPr>
              <a:t>uide interactive resource</a:t>
            </a:r>
            <a:r>
              <a:rPr lang="en-GB" sz="2000" dirty="0">
                <a:latin typeface="Arial" panose="020B0604020202020204" pitchFamily="34" charset="0"/>
                <a:cs typeface="Arial" panose="020B0604020202020204" pitchFamily="34" charset="0"/>
              </a:rPr>
              <a:t> on each section, take notes on the key points for each group and foods which fit into each group. </a:t>
            </a:r>
          </a:p>
          <a:p>
            <a:r>
              <a:rPr lang="en-US" dirty="0">
                <a:latin typeface="Arial" panose="020B0604020202020204" pitchFamily="34" charset="0"/>
                <a:cs typeface="Arial" panose="020B0604020202020204" pitchFamily="34" charset="0"/>
              </a:rPr>
              <a:t>C</a:t>
            </a:r>
            <a:r>
              <a:rPr lang="en-US" b="0" i="0" dirty="0">
                <a:effectLst/>
                <a:latin typeface="Arial" panose="020B0604020202020204" pitchFamily="34" charset="0"/>
                <a:cs typeface="Arial" panose="020B0604020202020204" pitchFamily="34" charset="0"/>
              </a:rPr>
              <a:t>omplete t</a:t>
            </a:r>
            <a:r>
              <a:rPr lang="en-US" i="0" dirty="0">
                <a:effectLst/>
                <a:latin typeface="Arial" panose="020B0604020202020204" pitchFamily="34" charset="0"/>
                <a:cs typeface="Arial" panose="020B0604020202020204" pitchFamily="34" charset="0"/>
              </a:rPr>
              <a:t>he </a:t>
            </a:r>
            <a:r>
              <a:rPr lang="en-US" i="0" dirty="0">
                <a:solidFill>
                  <a:srgbClr val="263143"/>
                </a:solidFill>
                <a:effectLst/>
                <a:latin typeface="Arial" panose="020B0604020202020204" pitchFamily="34" charset="0"/>
                <a:cs typeface="Arial" panose="020B0604020202020204" pitchFamily="34" charset="0"/>
                <a:hlinkClick r:id="rId3"/>
              </a:rPr>
              <a:t>Eatwell Guide blank worksheet </a:t>
            </a:r>
            <a:r>
              <a:rPr lang="en-US" b="0" i="0" dirty="0">
                <a:effectLst/>
                <a:latin typeface="Arial" panose="020B0604020202020204" pitchFamily="34" charset="0"/>
                <a:cs typeface="Arial" panose="020B0604020202020204" pitchFamily="34" charset="0"/>
              </a:rPr>
              <a:t>using a set of </a:t>
            </a:r>
            <a:r>
              <a:rPr lang="en-US" b="0" dirty="0">
                <a:latin typeface="Arial" panose="020B0604020202020204" pitchFamily="34" charset="0"/>
                <a:cs typeface="Arial" panose="020B0604020202020204" pitchFamily="34" charset="0"/>
              </a:rPr>
              <a:t>t</a:t>
            </a:r>
            <a:r>
              <a:rPr lang="en-US" i="0" dirty="0">
                <a:effectLst/>
                <a:latin typeface="Arial" panose="020B0604020202020204" pitchFamily="34" charset="0"/>
                <a:cs typeface="Arial" panose="020B0604020202020204" pitchFamily="34" charset="0"/>
              </a:rPr>
              <a:t>he </a:t>
            </a:r>
            <a:r>
              <a:rPr lang="en-US" i="0" dirty="0">
                <a:solidFill>
                  <a:srgbClr val="263143"/>
                </a:solidFill>
                <a:effectLst/>
                <a:latin typeface="Arial" panose="020B0604020202020204" pitchFamily="34" charset="0"/>
                <a:cs typeface="Arial" panose="020B0604020202020204" pitchFamily="34" charset="0"/>
                <a:hlinkClick r:id="rId4"/>
              </a:rPr>
              <a:t>Eatwell Guide food cards</a:t>
            </a:r>
            <a:r>
              <a:rPr lang="en-US" b="1"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Working in pairs, ask the pupils to sort the cards and place them in the correct food group on the blank Eatwell Guide.</a:t>
            </a:r>
          </a:p>
          <a:p>
            <a:r>
              <a:rPr lang="en-US" dirty="0"/>
              <a:t>Complete the </a:t>
            </a:r>
            <a:r>
              <a:rPr lang="en-US" dirty="0">
                <a:hlinkClick r:id="rId5"/>
              </a:rPr>
              <a:t>Eatwell Guide quiz </a:t>
            </a:r>
            <a:r>
              <a:rPr lang="en-US" dirty="0"/>
              <a:t>(with a certificate available).</a:t>
            </a:r>
            <a:endParaRPr lang="en-GB" sz="20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Complete the </a:t>
            </a:r>
            <a:r>
              <a:rPr lang="en-GB" dirty="0">
                <a:latin typeface="Arial" panose="020B0604020202020204" pitchFamily="34" charset="0"/>
                <a:cs typeface="Arial" panose="020B0604020202020204" pitchFamily="34" charset="0"/>
                <a:hlinkClick r:id="rId6"/>
              </a:rPr>
              <a:t>My Diet worksheet </a:t>
            </a:r>
            <a:r>
              <a:rPr lang="en-GB" dirty="0">
                <a:latin typeface="Arial" panose="020B0604020202020204" pitchFamily="34" charset="0"/>
                <a:cs typeface="Arial" panose="020B0604020202020204" pitchFamily="34" charset="0"/>
              </a:rPr>
              <a:t>to see how well they are meeting the healthy eating guidelines. Plan any changes that might be needed to meet the guidelines. </a:t>
            </a:r>
            <a:endParaRPr lang="en-GB" sz="20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E8C0-92E8-4C32-8E1B-CE53EEC1FE12}"/>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50BEDE6F-C3F0-4949-9B48-D8EC7338B403}"/>
              </a:ext>
            </a:extLst>
          </p:cNvPr>
          <p:cNvSpPr>
            <a:spLocks noGrp="1"/>
          </p:cNvSpPr>
          <p:nvPr>
            <p:ph type="subTitle" idx="1"/>
          </p:nvPr>
        </p:nvSpPr>
        <p:spPr/>
        <p:txBody>
          <a:bodyPr/>
          <a:lstStyle/>
          <a:p>
            <a:r>
              <a:rPr lang="en-US" dirty="0"/>
              <a:t>View the </a:t>
            </a:r>
            <a:r>
              <a:rPr lang="en-US" dirty="0">
                <a:hlinkClick r:id="rId2"/>
              </a:rPr>
              <a:t>8 tips for healthy eating presentation </a:t>
            </a:r>
            <a:r>
              <a:rPr lang="en-US" dirty="0"/>
              <a:t>and complete the </a:t>
            </a:r>
            <a:r>
              <a:rPr lang="en-US" dirty="0">
                <a:hlinkClick r:id="rId3"/>
              </a:rPr>
              <a:t>8 tips for healthy eating worksheet.</a:t>
            </a:r>
            <a:endParaRPr lang="en-US" dirty="0"/>
          </a:p>
          <a:p>
            <a:pPr marL="0" indent="0">
              <a:buNone/>
            </a:pPr>
            <a:r>
              <a:rPr lang="en-US" b="1" dirty="0">
                <a:latin typeface="Arial"/>
                <a:cs typeface="Arial"/>
              </a:rPr>
              <a:t>Energy and nutrients</a:t>
            </a:r>
          </a:p>
          <a:p>
            <a:r>
              <a:rPr lang="en-US" dirty="0"/>
              <a:t>View the </a:t>
            </a:r>
            <a:r>
              <a:rPr lang="en-US" dirty="0">
                <a:hlinkClick r:id="rId4"/>
              </a:rPr>
              <a:t>Nutrients presentation </a:t>
            </a:r>
            <a:r>
              <a:rPr lang="en-US" dirty="0"/>
              <a:t>and complete the accompanying worksheets.</a:t>
            </a:r>
          </a:p>
          <a:p>
            <a:r>
              <a:rPr lang="en-US" dirty="0">
                <a:latin typeface="Arial" panose="020B0604020202020204" pitchFamily="34" charset="0"/>
                <a:cs typeface="Arial" panose="020B0604020202020204" pitchFamily="34" charset="0"/>
              </a:rPr>
              <a:t>Test their knowledge of nutrients using the </a:t>
            </a:r>
            <a:r>
              <a:rPr lang="en-US" dirty="0">
                <a:latin typeface="Arial" panose="020B0604020202020204" pitchFamily="34" charset="0"/>
                <a:cs typeface="Arial" panose="020B0604020202020204" pitchFamily="34" charset="0"/>
                <a:hlinkClick r:id="rId5"/>
              </a:rPr>
              <a:t>Nutrients Quiz</a:t>
            </a:r>
            <a:r>
              <a:rPr lang="en-US" dirty="0">
                <a:latin typeface="Arial" panose="020B0604020202020204" pitchFamily="34" charset="0"/>
                <a:cs typeface="Arial" panose="020B0604020202020204" pitchFamily="34" charset="0"/>
              </a:rPr>
              <a:t>. </a:t>
            </a:r>
          </a:p>
          <a:p>
            <a:r>
              <a:rPr lang="en-US" dirty="0"/>
              <a:t>View the </a:t>
            </a:r>
            <a:r>
              <a:rPr lang="en-US" dirty="0">
                <a:hlinkClick r:id="rId6"/>
              </a:rPr>
              <a:t>Energy presentation </a:t>
            </a:r>
            <a:r>
              <a:rPr lang="en-US" dirty="0"/>
              <a:t>and complete the worksheet and </a:t>
            </a:r>
            <a:r>
              <a:rPr lang="en-US" dirty="0">
                <a:hlinkClick r:id="rId7"/>
              </a:rPr>
              <a:t>Energy requirements quiz</a:t>
            </a:r>
            <a:r>
              <a:rPr lang="en-US" dirty="0"/>
              <a:t>.</a:t>
            </a:r>
          </a:p>
          <a:p>
            <a:r>
              <a:rPr lang="en-US" dirty="0"/>
              <a:t>Use the </a:t>
            </a:r>
            <a:r>
              <a:rPr lang="en-US" dirty="0">
                <a:hlinkClick r:id="rId8"/>
              </a:rPr>
              <a:t>Energy needs worksheet </a:t>
            </a:r>
            <a:r>
              <a:rPr lang="en-US" dirty="0"/>
              <a:t>– estimate the amount of energy each person will need. Play the interactive </a:t>
            </a:r>
            <a:r>
              <a:rPr lang="en-US" dirty="0">
                <a:hlinkClick r:id="rId9"/>
              </a:rPr>
              <a:t>Energy in, Energy out quiz </a:t>
            </a:r>
            <a:r>
              <a:rPr lang="en-US" dirty="0"/>
              <a:t>and test their knowledge of how much energy is provided by different food and how much is used when there are active.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7621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C84D-E3C3-4C82-8B34-3A0A58FA013F}"/>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E3711682-726D-43A1-903D-54B2F5DB1186}"/>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Complete an </a:t>
            </a:r>
            <a:r>
              <a:rPr lang="en-US" b="0" i="0" dirty="0">
                <a:effectLst/>
                <a:latin typeface="Arial" panose="020B0604020202020204" pitchFamily="34" charset="0"/>
                <a:cs typeface="Arial" panose="020B0604020202020204" pitchFamily="34" charset="0"/>
              </a:rPr>
              <a:t>activity in which different nutrients are matched with their roles using the </a:t>
            </a:r>
            <a:r>
              <a:rPr lang="en-US" b="0" i="0" dirty="0">
                <a:solidFill>
                  <a:srgbClr val="263143"/>
                </a:solidFill>
                <a:effectLst/>
                <a:latin typeface="Arial" panose="020B0604020202020204" pitchFamily="34" charset="0"/>
                <a:cs typeface="Arial" panose="020B0604020202020204" pitchFamily="34" charset="0"/>
                <a:hlinkClick r:id="rId2" action="ppaction://hlinkfile"/>
              </a:rPr>
              <a:t>Nutrient Matching cards</a:t>
            </a:r>
            <a:r>
              <a:rPr lang="en-US" b="0" i="0" dirty="0">
                <a:solidFill>
                  <a:srgbClr val="263143"/>
                </a:solidFill>
                <a:effectLst/>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Investigate the dietary needs of teenagers, including health issues related to being  overweight/obese and the risks associated low intakes of some vitamins and minerals (vitamin A, iron, calcium, zinc and iodine).  </a:t>
            </a:r>
            <a:endParaRPr lang="en-US" b="0" i="0" dirty="0">
              <a:effectLst/>
              <a:latin typeface="Arial" panose="020B0604020202020204" pitchFamily="34" charset="0"/>
              <a:cs typeface="Arial" panose="020B0604020202020204" pitchFamily="34" charset="0"/>
            </a:endParaRPr>
          </a:p>
          <a:p>
            <a:pPr marL="0" indent="0">
              <a:buNone/>
            </a:pPr>
            <a:endParaRPr lang="en-US" b="0" i="0" dirty="0">
              <a:solidFill>
                <a:srgbClr val="263143"/>
              </a:solidFill>
              <a:effectLst/>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1380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1665-7C45-49FF-BD0B-728B67DAA8AF}"/>
              </a:ext>
            </a:extLst>
          </p:cNvPr>
          <p:cNvSpPr>
            <a:spLocks noGrp="1"/>
          </p:cNvSpPr>
          <p:nvPr>
            <p:ph type="ctrTitle"/>
          </p:nvPr>
        </p:nvSpPr>
        <p:spPr>
          <a:xfrm>
            <a:off x="1169274" y="1555089"/>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0AAFC23A-DD3B-4D74-939C-7704152C7A63}"/>
              </a:ext>
            </a:extLst>
          </p:cNvPr>
          <p:cNvSpPr>
            <a:spLocks noGrp="1"/>
          </p:cNvSpPr>
          <p:nvPr>
            <p:ph type="subTitle" idx="1"/>
          </p:nvPr>
        </p:nvSpPr>
        <p:spPr>
          <a:xfrm>
            <a:off x="1169276" y="2571092"/>
            <a:ext cx="9720000" cy="3600000"/>
          </a:xfrm>
        </p:spPr>
        <p:txBody>
          <a:bodyPr/>
          <a:lstStyle/>
          <a:p>
            <a:pPr marL="0" indent="0">
              <a:buNone/>
            </a:pPr>
            <a:r>
              <a:rPr lang="en-US" b="1" dirty="0">
                <a:latin typeface="Arial"/>
                <a:cs typeface="Arial"/>
              </a:rPr>
              <a:t>Nutritional analysis</a:t>
            </a:r>
          </a:p>
          <a:p>
            <a:r>
              <a:rPr lang="en-US" dirty="0">
                <a:latin typeface="Arial" panose="020B0604020202020204" pitchFamily="34" charset="0"/>
                <a:cs typeface="Arial" panose="020B0604020202020204" pitchFamily="34" charset="0"/>
              </a:rPr>
              <a:t>Investigate and use the </a:t>
            </a:r>
            <a:r>
              <a:rPr lang="en-US" dirty="0">
                <a:latin typeface="Arial" panose="020B0604020202020204" pitchFamily="34" charset="0"/>
                <a:cs typeface="Arial" panose="020B0604020202020204" pitchFamily="34" charset="0"/>
                <a:hlinkClick r:id="rId2"/>
              </a:rPr>
              <a:t>Explore Food </a:t>
            </a:r>
            <a:r>
              <a:rPr lang="en-US" dirty="0">
                <a:latin typeface="Arial" panose="020B0604020202020204" pitchFamily="34" charset="0"/>
                <a:cs typeface="Arial" panose="020B0604020202020204" pitchFamily="34" charset="0"/>
              </a:rPr>
              <a:t>nutritional analysis tool. It can be used to by </a:t>
            </a:r>
            <a:r>
              <a:rPr lang="en-US" b="0" i="0" dirty="0">
                <a:effectLst/>
                <a:latin typeface="Arial" panose="020B0604020202020204" pitchFamily="34" charset="0"/>
                <a:cs typeface="Arial" panose="020B0604020202020204" pitchFamily="34" charset="0"/>
              </a:rPr>
              <a:t>pupils do an analysis of a recipe or a day’s diet. Information on using Explore Food and templates can be found</a:t>
            </a:r>
            <a:r>
              <a:rPr lang="en-US" b="0" i="0" dirty="0">
                <a:solidFill>
                  <a:srgbClr val="263143"/>
                </a:solidFill>
                <a:effectLst/>
                <a:latin typeface="Arial" panose="020B0604020202020204" pitchFamily="34" charset="0"/>
                <a:cs typeface="Arial" panose="020B0604020202020204" pitchFamily="34" charset="0"/>
              </a:rPr>
              <a:t> </a:t>
            </a:r>
            <a:r>
              <a:rPr lang="en-US" b="0" i="0" dirty="0">
                <a:solidFill>
                  <a:srgbClr val="263143"/>
                </a:solidFill>
                <a:effectLst/>
                <a:latin typeface="Arial" panose="020B0604020202020204" pitchFamily="34" charset="0"/>
                <a:cs typeface="Arial" panose="020B0604020202020204" pitchFamily="34" charset="0"/>
                <a:hlinkClick r:id="rId3"/>
              </a:rPr>
              <a:t>here</a:t>
            </a:r>
            <a:r>
              <a:rPr lang="en-US" b="0" i="0" dirty="0">
                <a:solidFill>
                  <a:srgbClr val="263143"/>
                </a:solidFill>
                <a:effectLst/>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Record a food diary for two days and use </a:t>
            </a:r>
            <a:r>
              <a:rPr lang="en-US" dirty="0">
                <a:solidFill>
                  <a:srgbClr val="263143"/>
                </a:solidFill>
                <a:latin typeface="Arial" panose="020B0604020202020204" pitchFamily="34" charset="0"/>
                <a:cs typeface="Arial" panose="020B0604020202020204" pitchFamily="34" charset="0"/>
                <a:hlinkClick r:id="rId2"/>
              </a:rPr>
              <a:t>Explore Food </a:t>
            </a:r>
            <a:r>
              <a:rPr lang="en-US" dirty="0">
                <a:latin typeface="Arial" panose="020B0604020202020204" pitchFamily="34" charset="0"/>
                <a:cs typeface="Arial" panose="020B0604020202020204" pitchFamily="34" charset="0"/>
              </a:rPr>
              <a:t>to calculate the energy and nutrients provided. </a:t>
            </a:r>
          </a:p>
          <a:p>
            <a:r>
              <a:rPr lang="en-US" dirty="0">
                <a:latin typeface="Arial" panose="020B0604020202020204" pitchFamily="34" charset="0"/>
                <a:cs typeface="Arial" panose="020B0604020202020204" pitchFamily="34" charset="0"/>
              </a:rPr>
              <a:t>D</a:t>
            </a:r>
            <a:r>
              <a:rPr lang="en-US" b="0" i="0" dirty="0">
                <a:effectLst/>
                <a:latin typeface="Arial" panose="020B0604020202020204" pitchFamily="34" charset="0"/>
                <a:cs typeface="Arial" panose="020B0604020202020204" pitchFamily="34" charset="0"/>
              </a:rPr>
              <a:t>ownload th</a:t>
            </a:r>
            <a:r>
              <a:rPr lang="en-US" b="0" i="0" dirty="0">
                <a:solidFill>
                  <a:srgbClr val="263143"/>
                </a:solidFill>
                <a:effectLst/>
                <a:latin typeface="Arial" panose="020B0604020202020204" pitchFamily="34" charset="0"/>
                <a:cs typeface="Arial" panose="020B0604020202020204" pitchFamily="34" charset="0"/>
              </a:rPr>
              <a:t>e </a:t>
            </a:r>
            <a:r>
              <a:rPr lang="en-US" b="0" i="0" dirty="0">
                <a:solidFill>
                  <a:srgbClr val="263143"/>
                </a:solidFill>
                <a:effectLst/>
                <a:latin typeface="Arial" panose="020B0604020202020204" pitchFamily="34" charset="0"/>
                <a:cs typeface="Arial" panose="020B0604020202020204" pitchFamily="34" charset="0"/>
                <a:hlinkClick r:id="rId4"/>
              </a:rPr>
              <a:t>nutrients cards</a:t>
            </a:r>
            <a:r>
              <a:rPr lang="en-US" b="0"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Use these cards as a line up activity (lining up from highest to lowest on different vitamins and minerals). </a:t>
            </a:r>
            <a:r>
              <a:rPr lang="en-US" b="0" i="0" dirty="0">
                <a:solidFill>
                  <a:srgbClr val="263143"/>
                </a:solidFill>
                <a:effectLst/>
                <a:latin typeface="Arial" panose="020B0604020202020204" pitchFamily="34" charset="0"/>
                <a:cs typeface="Arial" panose="020B0604020202020204" pitchFamily="34" charset="0"/>
                <a:hlinkClick r:id="rId2"/>
              </a:rPr>
              <a:t>Explore food </a:t>
            </a:r>
            <a:r>
              <a:rPr lang="en-US" b="0" i="0" dirty="0">
                <a:effectLst/>
                <a:latin typeface="Arial" panose="020B0604020202020204" pitchFamily="34" charset="0"/>
                <a:cs typeface="Arial" panose="020B0604020202020204" pitchFamily="34" charset="0"/>
              </a:rPr>
              <a:t>can be used to  create your own nutrients cards to add to the set by typing in 100g of a food and writing down the numbers shown for each nutrient.</a:t>
            </a:r>
          </a:p>
          <a:p>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18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7D21-E838-4DB2-BCBE-91B23DA7D0D4}"/>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DC94BFD5-3CB6-4D51-A18D-E1DA5AD2F60F}"/>
              </a:ext>
            </a:extLst>
          </p:cNvPr>
          <p:cNvSpPr>
            <a:spLocks noGrp="1"/>
          </p:cNvSpPr>
          <p:nvPr>
            <p:ph type="subTitle" idx="1"/>
          </p:nvPr>
        </p:nvSpPr>
        <p:spPr/>
        <p:txBody>
          <a:bodyPr/>
          <a:lstStyle/>
          <a:p>
            <a:pPr marL="0" indent="0">
              <a:buNone/>
            </a:pPr>
            <a:r>
              <a:rPr lang="en-US" b="1" dirty="0">
                <a:latin typeface="Arial"/>
                <a:cs typeface="Arial"/>
              </a:rPr>
              <a:t>Physical activity</a:t>
            </a:r>
          </a:p>
          <a:p>
            <a:r>
              <a:rPr lang="en-US" dirty="0">
                <a:latin typeface="Arial" panose="020B0604020202020204" pitchFamily="34" charset="0"/>
                <a:cs typeface="Arial" panose="020B0604020202020204" pitchFamily="34" charset="0"/>
              </a:rPr>
              <a:t>View the </a:t>
            </a:r>
            <a:r>
              <a:rPr lang="en-US" dirty="0">
                <a:latin typeface="Arial" panose="020B0604020202020204" pitchFamily="34" charset="0"/>
                <a:cs typeface="Arial" panose="020B0604020202020204" pitchFamily="34" charset="0"/>
                <a:hlinkClick r:id="rId2"/>
              </a:rPr>
              <a:t>Benefits of physical activity presentation </a:t>
            </a:r>
            <a:r>
              <a:rPr lang="en-US" dirty="0">
                <a:latin typeface="Arial" panose="020B0604020202020204" pitchFamily="34" charset="0"/>
                <a:cs typeface="Arial" panose="020B0604020202020204" pitchFamily="34" charset="0"/>
              </a:rPr>
              <a:t>and complete the Benefits of physical activity worksheet. </a:t>
            </a:r>
          </a:p>
          <a:p>
            <a:r>
              <a:rPr lang="en-US" dirty="0">
                <a:latin typeface="Arial" panose="020B0604020202020204" pitchFamily="34" charset="0"/>
                <a:cs typeface="Arial" panose="020B0604020202020204" pitchFamily="34" charset="0"/>
              </a:rPr>
              <a:t>View the </a:t>
            </a:r>
            <a:r>
              <a:rPr lang="en-US" dirty="0">
                <a:solidFill>
                  <a:srgbClr val="263143"/>
                </a:solidFill>
                <a:latin typeface="Arial" panose="020B0604020202020204" pitchFamily="34" charset="0"/>
                <a:cs typeface="Arial" panose="020B0604020202020204" pitchFamily="34" charset="0"/>
                <a:hlinkClick r:id="rId3"/>
              </a:rPr>
              <a:t>Activity guidelines presentation</a:t>
            </a:r>
            <a:r>
              <a:rPr lang="en-US" dirty="0">
                <a:solidFill>
                  <a:srgbClr val="263143"/>
                </a:solidFill>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Discuss their physical activity with a partner. Do they meet the recommendations for their age/life stage? Ask each pair to suggest one way to increase physical activity in order to meet the recommendations. </a:t>
            </a:r>
          </a:p>
          <a:p>
            <a:r>
              <a:rPr lang="en-US" dirty="0">
                <a:latin typeface="Arial" panose="020B0604020202020204" pitchFamily="34" charset="0"/>
                <a:cs typeface="Arial" panose="020B0604020202020204" pitchFamily="34" charset="0"/>
              </a:rPr>
              <a:t>U</a:t>
            </a:r>
            <a:r>
              <a:rPr lang="en-US" b="0" i="0" dirty="0">
                <a:effectLst/>
                <a:latin typeface="Arial" panose="020B0604020202020204" pitchFamily="34" charset="0"/>
                <a:cs typeface="Arial" panose="020B0604020202020204" pitchFamily="34" charset="0"/>
              </a:rPr>
              <a:t>se the</a:t>
            </a:r>
            <a:r>
              <a:rPr lang="en-US" b="0" i="0" dirty="0">
                <a:solidFill>
                  <a:srgbClr val="263143"/>
                </a:solidFill>
                <a:effectLst/>
                <a:latin typeface="Arial" panose="020B0604020202020204" pitchFamily="34" charset="0"/>
                <a:cs typeface="Arial" panose="020B0604020202020204" pitchFamily="34" charset="0"/>
              </a:rPr>
              <a:t> </a:t>
            </a:r>
            <a:r>
              <a:rPr lang="en-US" i="0" u="none" strike="noStrike" dirty="0">
                <a:solidFill>
                  <a:srgbClr val="007BFF"/>
                </a:solidFill>
                <a:effectLst/>
                <a:latin typeface="Arial" panose="020B0604020202020204" pitchFamily="34" charset="0"/>
                <a:cs typeface="Arial" panose="020B0604020202020204" pitchFamily="34" charset="0"/>
                <a:hlinkClick r:id="rId4"/>
              </a:rPr>
              <a:t>Food Route active lifestyles</a:t>
            </a:r>
            <a:r>
              <a:rPr lang="en-US" i="0" dirty="0">
                <a:solidFill>
                  <a:srgbClr val="263143"/>
                </a:solidFill>
                <a:effectLst/>
                <a:latin typeface="Arial" panose="020B0604020202020204" pitchFamily="34" charset="0"/>
                <a:cs typeface="Arial" panose="020B0604020202020204" pitchFamily="34" charset="0"/>
                <a:hlinkClick r:id="rId4"/>
              </a:rPr>
              <a:t> </a:t>
            </a:r>
            <a:r>
              <a:rPr lang="en-US" i="0" dirty="0">
                <a:effectLst/>
                <a:latin typeface="Arial" panose="020B0604020202020204" pitchFamily="34" charset="0"/>
                <a:cs typeface="Arial" panose="020B0604020202020204" pitchFamily="34" charset="0"/>
              </a:rPr>
              <a:t>journal</a:t>
            </a:r>
            <a:r>
              <a:rPr lang="en-US" b="0" i="0" dirty="0">
                <a:effectLst/>
                <a:latin typeface="Arial" panose="020B0604020202020204" pitchFamily="34" charset="0"/>
                <a:cs typeface="Arial" panose="020B0604020202020204" pitchFamily="34" charset="0"/>
              </a:rPr>
              <a:t> for pupils up to 14 years as an extended piece of homework.</a:t>
            </a:r>
          </a:p>
          <a:p>
            <a:r>
              <a:rPr lang="en-US" dirty="0">
                <a:latin typeface="Arial" panose="020B0604020202020204" pitchFamily="34" charset="0"/>
                <a:cs typeface="Arial" panose="020B0604020202020204" pitchFamily="34" charset="0"/>
              </a:rPr>
              <a:t>Complete the diet and health </a:t>
            </a:r>
            <a:r>
              <a:rPr lang="en-US" dirty="0">
                <a:solidFill>
                  <a:srgbClr val="263143"/>
                </a:solidFill>
                <a:latin typeface="Arial" panose="020B0604020202020204" pitchFamily="34" charset="0"/>
                <a:cs typeface="Arial" panose="020B0604020202020204" pitchFamily="34" charset="0"/>
                <a:hlinkClick r:id="rId5"/>
              </a:rPr>
              <a:t>Food Route journal </a:t>
            </a:r>
            <a:r>
              <a:rPr lang="en-US" dirty="0">
                <a:latin typeface="Arial" panose="020B0604020202020204" pitchFamily="34" charset="0"/>
                <a:cs typeface="Arial" panose="020B0604020202020204" pitchFamily="34" charset="0"/>
              </a:rPr>
              <a:t>which looks at energy balance, eating well and nutrients. </a:t>
            </a:r>
            <a:r>
              <a:rPr lang="en-US" b="0" i="0"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15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94DB-6F17-4202-8605-051F8F9DB729}"/>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CEEC35B0-1FA7-4911-9EEE-4FA8C7B38678}"/>
              </a:ext>
            </a:extLst>
          </p:cNvPr>
          <p:cNvSpPr>
            <a:spLocks noGrp="1"/>
          </p:cNvSpPr>
          <p:nvPr>
            <p:ph type="subTitle" idx="1"/>
          </p:nvPr>
        </p:nvSpPr>
        <p:spPr/>
        <p:txBody>
          <a:bodyPr/>
          <a:lstStyle/>
          <a:p>
            <a:pPr marL="0" indent="0">
              <a:buNone/>
            </a:pPr>
            <a:r>
              <a:rPr lang="en-US" b="1" dirty="0">
                <a:latin typeface="Arial"/>
                <a:cs typeface="Arial"/>
              </a:rPr>
              <a:t>Social media</a:t>
            </a:r>
          </a:p>
          <a:p>
            <a:r>
              <a:rPr lang="en-US" dirty="0"/>
              <a:t>Listen to the </a:t>
            </a:r>
            <a:r>
              <a:rPr lang="en-US" dirty="0">
                <a:hlinkClick r:id="rId2"/>
              </a:rPr>
              <a:t>Making better choices with the Eatwell Guide podcast </a:t>
            </a:r>
            <a:r>
              <a:rPr lang="en-US" dirty="0"/>
              <a:t>to further enhance their knowledge of the Eatwell Guide. Challenge the pupils to create their own short video or podcast which could be shared with the school community and parents/</a:t>
            </a:r>
            <a:r>
              <a:rPr lang="en-US" dirty="0" err="1"/>
              <a:t>carers</a:t>
            </a:r>
            <a:r>
              <a:rPr lang="en-US" dirty="0"/>
              <a:t> via your school website.</a:t>
            </a:r>
          </a:p>
          <a:p>
            <a:r>
              <a:rPr lang="en-US" dirty="0"/>
              <a:t>Investigate and trial suitable methods of capturing images of food for their social media campaign. </a:t>
            </a:r>
          </a:p>
          <a:p>
            <a:pPr lvl="0"/>
            <a:r>
              <a:rPr lang="en-GB" dirty="0"/>
              <a:t>C</a:t>
            </a:r>
            <a:r>
              <a:rPr lang="en-GB" sz="2000" dirty="0"/>
              <a:t>reate a recipe video of one of the dishes made that would be suitable for a recipe website, social media or YouTube channel. Examples of short recipe videos, can be found </a:t>
            </a:r>
            <a:r>
              <a:rPr lang="en-GB" sz="2000" dirty="0">
                <a:hlinkClick r:id="rId3"/>
              </a:rPr>
              <a:t>here</a:t>
            </a:r>
            <a:r>
              <a:rPr lang="en-GB" sz="2000" dirty="0"/>
              <a:t>.</a:t>
            </a:r>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118654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F979-0E8C-4066-A4BB-1872EAFCC828}"/>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EF5D773D-30B1-4A99-AEF0-38C6E7E87C56}"/>
              </a:ext>
            </a:extLst>
          </p:cNvPr>
          <p:cNvSpPr>
            <a:spLocks noGrp="1"/>
          </p:cNvSpPr>
          <p:nvPr>
            <p:ph type="subTitle" idx="1"/>
          </p:nvPr>
        </p:nvSpPr>
        <p:spPr>
          <a:xfrm>
            <a:off x="1169275" y="2571092"/>
            <a:ext cx="10053781" cy="3600000"/>
          </a:xfrm>
        </p:spPr>
        <p:txBody>
          <a:bodyPr/>
          <a:lstStyle/>
          <a:p>
            <a:pPr marL="0" indent="0">
              <a:buNone/>
            </a:pPr>
            <a:r>
              <a:rPr lang="en-US" dirty="0">
                <a:latin typeface="Arial" panose="020B0604020202020204" pitchFamily="34" charset="0"/>
                <a:cs typeface="Arial" panose="020B0604020202020204" pitchFamily="34" charset="0"/>
              </a:rPr>
              <a:t>Pupils could:</a:t>
            </a:r>
          </a:p>
          <a:p>
            <a:r>
              <a:rPr lang="en-GB" dirty="0">
                <a:latin typeface="Arial" panose="020B0604020202020204" pitchFamily="34" charset="0"/>
                <a:cs typeface="Arial" panose="020B0604020202020204" pitchFamily="34" charset="0"/>
              </a:rPr>
              <a:t>View the </a:t>
            </a:r>
            <a:r>
              <a:rPr lang="en-GB" u="sng" dirty="0">
                <a:latin typeface="Arial" panose="020B0604020202020204" pitchFamily="34" charset="0"/>
                <a:cs typeface="Arial" panose="020B0604020202020204" pitchFamily="34" charset="0"/>
                <a:hlinkClick r:id="rId2"/>
              </a:rPr>
              <a:t>Healthier cooking methods</a:t>
            </a:r>
            <a:r>
              <a:rPr lang="en-GB" dirty="0">
                <a:latin typeface="Arial" panose="020B0604020202020204" pitchFamily="34" charset="0"/>
                <a:cs typeface="Arial" panose="020B0604020202020204" pitchFamily="34" charset="0"/>
              </a:rPr>
              <a:t> presentation to support applying healthy eating messages when making their dish(es). </a:t>
            </a:r>
          </a:p>
          <a:p>
            <a:r>
              <a:rPr lang="en-US" dirty="0">
                <a:latin typeface="Arial" panose="020B0604020202020204" pitchFamily="34" charset="0"/>
                <a:cs typeface="Arial" panose="020B0604020202020204" pitchFamily="34" charset="0"/>
              </a:rPr>
              <a:t>C</a:t>
            </a:r>
            <a:r>
              <a:rPr lang="en-US" b="0" i="0" dirty="0">
                <a:effectLst/>
                <a:latin typeface="Arial" panose="020B0604020202020204" pitchFamily="34" charset="0"/>
                <a:cs typeface="Arial" panose="020B0604020202020204" pitchFamily="34" charset="0"/>
              </a:rPr>
              <a:t>reate a dish that includes a starchy carbohydrate as a main ingredient. This could be an opportunity to use some wholegrain ingredients that are less familiar to the pupils e.g. starchy vegetables, bulgur wheat, millet, sorghum, quinoa, cornmeal, oats, barley and rye. </a:t>
            </a:r>
          </a:p>
          <a:p>
            <a:r>
              <a:rPr lang="en-US" dirty="0">
                <a:latin typeface="Arial" panose="020B0604020202020204" pitchFamily="34" charset="0"/>
                <a:cs typeface="Arial" panose="020B0604020202020204" pitchFamily="34" charset="0"/>
              </a:rPr>
              <a:t>P</a:t>
            </a:r>
            <a:r>
              <a:rPr lang="en-US" b="0" i="0" dirty="0">
                <a:effectLst/>
                <a:latin typeface="Arial" panose="020B0604020202020204" pitchFamily="34" charset="0"/>
                <a:cs typeface="Arial" panose="020B0604020202020204" pitchFamily="34" charset="0"/>
              </a:rPr>
              <a:t>repare and make a breakfast dish that includes fruit and/or vegetables. Complete a nutritional analysis using </a:t>
            </a:r>
            <a:r>
              <a:rPr lang="en-US" b="0" i="0" dirty="0">
                <a:solidFill>
                  <a:srgbClr val="263143"/>
                </a:solidFill>
                <a:effectLst/>
                <a:latin typeface="Arial" panose="020B0604020202020204" pitchFamily="34" charset="0"/>
                <a:cs typeface="Arial" panose="020B0604020202020204" pitchFamily="34" charset="0"/>
                <a:hlinkClick r:id="rId3"/>
              </a:rPr>
              <a:t>Explore Food</a:t>
            </a:r>
            <a:r>
              <a:rPr lang="en-US" b="0" i="0" dirty="0">
                <a:solidFill>
                  <a:srgbClr val="263143"/>
                </a:solidFill>
                <a:effectLst/>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t>
            </a:r>
            <a:r>
              <a:rPr lang="en-US" b="0" i="0" dirty="0">
                <a:effectLst/>
                <a:latin typeface="Arial" panose="020B0604020202020204" pitchFamily="34" charset="0"/>
                <a:cs typeface="Arial" panose="020B0604020202020204" pitchFamily="34" charset="0"/>
              </a:rPr>
              <a:t>lan and make a dish (or dishes) that could be used in the campaign to demonstrate how </a:t>
            </a:r>
            <a:r>
              <a:rPr lang="en-GB" dirty="0"/>
              <a:t>healthier and more sustainable food choices can be made. </a:t>
            </a:r>
            <a:r>
              <a:rPr lang="en-US" b="0" i="0" dirty="0">
                <a:effectLst/>
                <a:latin typeface="Arial" panose="020B0604020202020204" pitchFamily="34" charset="0"/>
                <a:cs typeface="Arial" panose="020B0604020202020204" pitchFamily="34" charset="0"/>
              </a:rPr>
              <a:t> Photograph or video the recipe</a:t>
            </a:r>
            <a:r>
              <a:rPr lang="en-US" b="0"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These</a:t>
            </a:r>
            <a:r>
              <a:rPr lang="en-US" b="0" i="0" dirty="0">
                <a:solidFill>
                  <a:srgbClr val="263143"/>
                </a:solidFill>
                <a:effectLst/>
                <a:latin typeface="Arial" panose="020B0604020202020204" pitchFamily="34" charset="0"/>
                <a:cs typeface="Arial" panose="020B0604020202020204" pitchFamily="34" charset="0"/>
              </a:rPr>
              <a:t> </a:t>
            </a:r>
            <a:r>
              <a:rPr lang="en-US" b="0" i="0" dirty="0">
                <a:solidFill>
                  <a:srgbClr val="263143"/>
                </a:solidFill>
                <a:effectLst/>
                <a:latin typeface="Arial" panose="020B0604020202020204" pitchFamily="34" charset="0"/>
                <a:cs typeface="Arial" panose="020B0604020202020204" pitchFamily="34" charset="0"/>
                <a:hlinkClick r:id="rId4"/>
              </a:rPr>
              <a:t>recipes</a:t>
            </a:r>
            <a:r>
              <a:rPr lang="en-US" b="0"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can be filtered by commodity, complexity, time, skills and cooking method. </a:t>
            </a:r>
          </a:p>
          <a:p>
            <a:pPr marL="0" indent="0">
              <a:buNone/>
            </a:pPr>
            <a:endParaRPr lang="en-US" b="0" i="0" dirty="0">
              <a:solidFill>
                <a:srgbClr val="263143"/>
              </a:solidFill>
              <a:effectLst/>
              <a:latin typeface="Arial" panose="020B0604020202020204" pitchFamily="34" charset="0"/>
              <a:cs typeface="Arial" panose="020B0604020202020204" pitchFamily="34" charset="0"/>
            </a:endParaRPr>
          </a:p>
          <a:p>
            <a:pPr marL="0" indent="0">
              <a:buNone/>
            </a:pPr>
            <a:endParaRPr lang="en-US" b="0" i="0" dirty="0">
              <a:solidFill>
                <a:srgbClr val="263143"/>
              </a:solidFill>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692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546-633F-479E-B3E0-653DC73670E6}"/>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5B47E018-F4FC-473E-9ABF-8E679B39E8F5}"/>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I</a:t>
            </a:r>
            <a:r>
              <a:rPr lang="en-US" b="0" i="0" dirty="0">
                <a:effectLst/>
                <a:latin typeface="Arial" panose="020B0604020202020204" pitchFamily="34" charset="0"/>
                <a:cs typeface="Arial" panose="020B0604020202020204" pitchFamily="34" charset="0"/>
              </a:rPr>
              <a:t>nvestigate a variety of beans and pulses, discuss the benefits of eating them regularly, e.g. they are a cheap, low-fat source of protein, </a:t>
            </a:r>
            <a:r>
              <a:rPr lang="en-US" b="0" i="0" dirty="0" err="1">
                <a:effectLst/>
                <a:latin typeface="Arial" panose="020B0604020202020204" pitchFamily="34" charset="0"/>
                <a:cs typeface="Arial" panose="020B0604020202020204" pitchFamily="34" charset="0"/>
              </a:rPr>
              <a:t>fibre</a:t>
            </a:r>
            <a:r>
              <a:rPr lang="en-US" b="0" i="0" dirty="0">
                <a:effectLst/>
                <a:latin typeface="Arial" panose="020B0604020202020204" pitchFamily="34" charset="0"/>
                <a:cs typeface="Arial" panose="020B0604020202020204" pitchFamily="34" charset="0"/>
              </a:rPr>
              <a:t>, vitamins and minerals and count towards your 5 A DAY. </a:t>
            </a:r>
          </a:p>
          <a:p>
            <a:r>
              <a:rPr lang="en-US" dirty="0">
                <a:latin typeface="Arial" panose="020B0604020202020204" pitchFamily="34" charset="0"/>
                <a:cs typeface="Arial" panose="020B0604020202020204" pitchFamily="34" charset="0"/>
              </a:rPr>
              <a:t>U</a:t>
            </a:r>
            <a:r>
              <a:rPr lang="en-US" b="0" i="0" dirty="0">
                <a:effectLst/>
                <a:latin typeface="Arial" panose="020B0604020202020204" pitchFamily="34" charset="0"/>
                <a:cs typeface="Arial" panose="020B0604020202020204" pitchFamily="34" charset="0"/>
              </a:rPr>
              <a:t>se the </a:t>
            </a:r>
            <a:r>
              <a:rPr lang="en-US" b="0" i="0" dirty="0">
                <a:solidFill>
                  <a:srgbClr val="263143"/>
                </a:solidFill>
                <a:effectLst/>
                <a:latin typeface="Arial" panose="020B0604020202020204" pitchFamily="34" charset="0"/>
                <a:cs typeface="Arial" panose="020B0604020202020204" pitchFamily="34" charset="0"/>
                <a:hlinkClick r:id="rId2"/>
              </a:rPr>
              <a:t>Multi-cultural cooking with beans and pulses worksheet </a:t>
            </a:r>
            <a:r>
              <a:rPr lang="en-US" b="0" i="0" dirty="0">
                <a:effectLst/>
                <a:latin typeface="Arial" panose="020B0604020202020204" pitchFamily="34" charset="0"/>
                <a:cs typeface="Arial" panose="020B0604020202020204" pitchFamily="34" charset="0"/>
              </a:rPr>
              <a:t>to research the use of beans and pulses around the world. Challenge the pupils to make one of the recipes they found during the research task and to carry out a sensory analysis with their peers. </a:t>
            </a:r>
          </a:p>
          <a:p>
            <a:r>
              <a:rPr lang="en-US" dirty="0">
                <a:latin typeface="Arial" panose="020B0604020202020204" pitchFamily="34" charset="0"/>
                <a:cs typeface="Arial" panose="020B0604020202020204" pitchFamily="34" charset="0"/>
              </a:rPr>
              <a:t>A</a:t>
            </a:r>
            <a:r>
              <a:rPr lang="en-US" b="0" i="0" dirty="0">
                <a:effectLst/>
                <a:latin typeface="Arial" panose="020B0604020202020204" pitchFamily="34" charset="0"/>
                <a:cs typeface="Arial" panose="020B0604020202020204" pitchFamily="34" charset="0"/>
              </a:rPr>
              <a:t>pply their knowledge by </a:t>
            </a:r>
            <a:r>
              <a:rPr lang="en-US" dirty="0">
                <a:latin typeface="Arial" panose="020B0604020202020204" pitchFamily="34" charset="0"/>
                <a:cs typeface="Arial" panose="020B0604020202020204" pitchFamily="34" charset="0"/>
              </a:rPr>
              <a:t>planning and making </a:t>
            </a:r>
            <a:r>
              <a:rPr lang="en-US" b="0" i="0" dirty="0">
                <a:effectLst/>
                <a:latin typeface="Arial" panose="020B0604020202020204" pitchFamily="34" charset="0"/>
                <a:cs typeface="Arial" panose="020B0604020202020204" pitchFamily="34" charset="0"/>
              </a:rPr>
              <a:t>a dish which would provide at least two portions of fruit and vegetables and use potatoes, bread, rice, pasta and other starchy carbohydrates.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7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Bringing it all together</a:t>
            </a:r>
            <a:endParaRPr lang="en-GB" dirty="0"/>
          </a:p>
        </p:txBody>
      </p:sp>
      <p:sp>
        <p:nvSpPr>
          <p:cNvPr id="3" name="Subtitle 2"/>
          <p:cNvSpPr>
            <a:spLocks noGrp="1"/>
          </p:cNvSpPr>
          <p:nvPr>
            <p:ph type="subTitle" idx="1"/>
          </p:nvPr>
        </p:nvSpPr>
        <p:spPr/>
        <p:txBody>
          <a:bodyPr/>
          <a:lstStyle/>
          <a:p>
            <a:pPr marL="0" indent="0">
              <a:buNone/>
            </a:pPr>
            <a:r>
              <a:rPr lang="en-GB" sz="2000" dirty="0"/>
              <a:t>Pupils should:</a:t>
            </a:r>
          </a:p>
          <a:p>
            <a:pPr marL="0" indent="0">
              <a:buNone/>
            </a:pPr>
            <a:r>
              <a:rPr lang="en-US" sz="2000" dirty="0"/>
              <a:t>Plan and create a social media campaign to encourage teenagers to make better healthy eating choices. </a:t>
            </a:r>
          </a:p>
          <a:p>
            <a:pPr marL="0" indent="0">
              <a:buNone/>
            </a:pPr>
            <a:r>
              <a:rPr lang="en-US" dirty="0"/>
              <a:t>The campaign should showcase their knowledge of:</a:t>
            </a:r>
          </a:p>
          <a:p>
            <a:r>
              <a:rPr lang="en-US" sz="2000" dirty="0"/>
              <a:t>The Eatwell </a:t>
            </a:r>
            <a:r>
              <a:rPr lang="en-US" dirty="0"/>
              <a:t>Guide</a:t>
            </a:r>
            <a:r>
              <a:rPr lang="en-US" sz="2000" dirty="0"/>
              <a:t> applied to making healthy food choices;</a:t>
            </a:r>
          </a:p>
          <a:p>
            <a:r>
              <a:rPr lang="en-US" dirty="0"/>
              <a:t>energy and nutrients;</a:t>
            </a:r>
          </a:p>
          <a:p>
            <a:r>
              <a:rPr lang="en-US" dirty="0"/>
              <a:t>activity guidelines; </a:t>
            </a:r>
          </a:p>
          <a:p>
            <a:r>
              <a:rPr lang="en-US" dirty="0"/>
              <a:t>suitable dish/dishes that demonstrate appropriate choice of ingredients and cooking methods.</a:t>
            </a:r>
          </a:p>
          <a:p>
            <a:endParaRPr lang="en-US" sz="2000" dirty="0"/>
          </a:p>
          <a:p>
            <a:endParaRPr lang="en-US" sz="2000" dirty="0"/>
          </a:p>
          <a:p>
            <a:pPr marL="0" indent="0">
              <a:buNone/>
            </a:pPr>
            <a:endParaRPr lang="en-GB" sz="2000" dirty="0"/>
          </a:p>
          <a:p>
            <a:endParaRPr lang="en-GB" dirty="0"/>
          </a:p>
        </p:txBody>
      </p:sp>
    </p:spTree>
    <p:extLst>
      <p:ext uri="{BB962C8B-B14F-4D97-AF65-F5344CB8AC3E}">
        <p14:creationId xmlns:p14="http://schemas.microsoft.com/office/powerpoint/2010/main" val="3816195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Celebrating success</a:t>
            </a:r>
            <a:endParaRPr lang="en-GB" dirty="0"/>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dirty="0"/>
              <a:t>Optional pupil certificates are available to download and personalise once the Challenge has been achieved. </a:t>
            </a:r>
          </a:p>
          <a:p>
            <a:pPr marL="0" indent="0">
              <a:buNone/>
            </a:pPr>
            <a:r>
              <a:rPr lang="en-GB" sz="2000" dirty="0"/>
              <a:t>Why not present the certificates at a celebration assembly or award ceremony? </a:t>
            </a:r>
          </a:p>
          <a:p>
            <a:pPr marL="0" indent="0">
              <a:buNone/>
            </a:pPr>
            <a:endParaRPr lang="en-GB" dirty="0"/>
          </a:p>
        </p:txBody>
      </p:sp>
      <p:pic>
        <p:nvPicPr>
          <p:cNvPr id="6" name="Picture 5">
            <a:extLst>
              <a:ext uri="{FF2B5EF4-FFF2-40B4-BE49-F238E27FC236}">
                <a16:creationId xmlns:a16="http://schemas.microsoft.com/office/drawing/2014/main" id="{1A0D99A5-26BE-4728-9229-4D5B6D165C4B}"/>
              </a:ext>
            </a:extLst>
          </p:cNvPr>
          <p:cNvPicPr>
            <a:picLocks noChangeAspect="1"/>
          </p:cNvPicPr>
          <p:nvPr/>
        </p:nvPicPr>
        <p:blipFill>
          <a:blip r:embed="rId2"/>
          <a:stretch>
            <a:fillRect/>
          </a:stretch>
        </p:blipFill>
        <p:spPr>
          <a:xfrm>
            <a:off x="9175993" y="1938970"/>
            <a:ext cx="2496894" cy="3600000"/>
          </a:xfrm>
          <a:prstGeom prst="rect">
            <a:avLst/>
          </a:prstGeom>
        </p:spPr>
      </p:pic>
      <p:sp>
        <p:nvSpPr>
          <p:cNvPr id="7" name="TextBox 6">
            <a:extLst>
              <a:ext uri="{FF2B5EF4-FFF2-40B4-BE49-F238E27FC236}">
                <a16:creationId xmlns:a16="http://schemas.microsoft.com/office/drawing/2014/main" id="{73B070F7-1FF0-4933-8FE8-3BC267E3680E}"/>
              </a:ext>
            </a:extLst>
          </p:cNvPr>
          <p:cNvSpPr txBox="1"/>
          <p:nvPr/>
        </p:nvSpPr>
        <p:spPr>
          <a:xfrm>
            <a:off x="9175993" y="5827923"/>
            <a:ext cx="2832393"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85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get started – the Challenge is on!</a:t>
            </a:r>
          </a:p>
        </p:txBody>
      </p:sp>
      <p:sp>
        <p:nvSpPr>
          <p:cNvPr id="3" name="Subtitle 2"/>
          <p:cNvSpPr>
            <a:spLocks noGrp="1"/>
          </p:cNvSpPr>
          <p:nvPr>
            <p:ph type="subTitle" idx="1"/>
          </p:nvPr>
        </p:nvSpPr>
        <p:spPr>
          <a:xfrm>
            <a:off x="1169276" y="2571092"/>
            <a:ext cx="5623410" cy="3600000"/>
          </a:xfrm>
        </p:spPr>
        <p:txBody>
          <a:bodyPr/>
          <a:lstStyle/>
          <a:p>
            <a:pPr marL="0" indent="0">
              <a:buNone/>
            </a:pPr>
            <a:endParaRPr lang="en-US" sz="2000" dirty="0"/>
          </a:p>
          <a:p>
            <a:pPr marL="0" indent="0">
              <a:buNone/>
            </a:pPr>
            <a:endParaRPr lang="en-US" sz="2000" dirty="0"/>
          </a:p>
        </p:txBody>
      </p:sp>
      <p:sp>
        <p:nvSpPr>
          <p:cNvPr id="11" name="TextBox 10">
            <a:extLst>
              <a:ext uri="{FF2B5EF4-FFF2-40B4-BE49-F238E27FC236}">
                <a16:creationId xmlns:a16="http://schemas.microsoft.com/office/drawing/2014/main" id="{9548B923-616A-4330-8E90-02FFD8CD726C}"/>
              </a:ext>
            </a:extLst>
          </p:cNvPr>
          <p:cNvSpPr txBox="1"/>
          <p:nvPr/>
        </p:nvSpPr>
        <p:spPr>
          <a:xfrm>
            <a:off x="1169274" y="2540888"/>
            <a:ext cx="6851320" cy="3785652"/>
          </a:xfrm>
          <a:prstGeom prst="rect">
            <a:avLst/>
          </a:prstGeom>
          <a:noFill/>
        </p:spPr>
        <p:txBody>
          <a:bodyPr wrap="square" lIns="91440" tIns="45720" rIns="91440" bIns="45720" anchor="t">
            <a:spAutoFit/>
          </a:bodyPr>
          <a:lstStyle/>
          <a:p>
            <a:r>
              <a:rPr lang="en-US" sz="2000" dirty="0">
                <a:latin typeface="Arial"/>
                <a:cs typeface="Arial"/>
              </a:rPr>
              <a:t>Social media is a term which includes many different tools, such as: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Social and professional networking (Facebook, Twitter, LinkedIn);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Media sharing (Instagram, YouTube, Flickr, Pinterest);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Interactive media (Snapchat, </a:t>
            </a:r>
            <a:r>
              <a:rPr lang="en-US" sz="2000" dirty="0" err="1">
                <a:latin typeface="Arial" panose="020B0604020202020204" pitchFamily="34" charset="0"/>
                <a:cs typeface="Arial" panose="020B0604020202020204" pitchFamily="34" charset="0"/>
              </a:rPr>
              <a:t>TikTok</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Content production (Blogger, Vlogger).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Which of these platforms do you think would be a good choice for sharing the healthy eating choices challenge? Why?</a:t>
            </a:r>
          </a:p>
          <a:p>
            <a:endParaRPr lang="en-GB" sz="2000" dirty="0">
              <a:latin typeface="Arial" panose="020B0604020202020204" pitchFamily="34" charset="0"/>
              <a:cs typeface="Arial" panose="020B0604020202020204" pitchFamily="34" charset="0"/>
            </a:endParaRPr>
          </a:p>
        </p:txBody>
      </p:sp>
      <p:pic>
        <p:nvPicPr>
          <p:cNvPr id="5" name="Picture 5" descr="A picture containing text, person, sign&#10;&#10;Description automatically generated">
            <a:extLst>
              <a:ext uri="{FF2B5EF4-FFF2-40B4-BE49-F238E27FC236}">
                <a16:creationId xmlns:a16="http://schemas.microsoft.com/office/drawing/2014/main" id="{6DF084E5-46FA-4B14-AC58-31CC21C6DD8C}"/>
              </a:ext>
            </a:extLst>
          </p:cNvPr>
          <p:cNvPicPr>
            <a:picLocks noChangeAspect="1"/>
          </p:cNvPicPr>
          <p:nvPr/>
        </p:nvPicPr>
        <p:blipFill>
          <a:blip r:embed="rId2"/>
          <a:stretch>
            <a:fillRect/>
          </a:stretch>
        </p:blipFill>
        <p:spPr>
          <a:xfrm>
            <a:off x="8401352" y="2565391"/>
            <a:ext cx="3493104" cy="2138457"/>
          </a:xfrm>
          <a:prstGeom prst="rect">
            <a:avLst/>
          </a:prstGeom>
        </p:spPr>
      </p:pic>
    </p:spTree>
    <p:extLst>
      <p:ext uri="{BB962C8B-B14F-4D97-AF65-F5344CB8AC3E}">
        <p14:creationId xmlns:p14="http://schemas.microsoft.com/office/powerpoint/2010/main" val="397275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 social!</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9CD3-2C2C-47EF-A0A2-231979EE6F39}"/>
              </a:ext>
            </a:extLst>
          </p:cNvPr>
          <p:cNvSpPr>
            <a:spLocks noGrp="1"/>
          </p:cNvSpPr>
          <p:nvPr>
            <p:ph type="ctrTitle"/>
          </p:nvPr>
        </p:nvSpPr>
        <p:spPr/>
        <p:txBody>
          <a:bodyPr/>
          <a:lstStyle/>
          <a:p>
            <a:r>
              <a:rPr lang="en-US" dirty="0">
                <a:latin typeface="Arial"/>
                <a:cs typeface="Arial"/>
              </a:rPr>
              <a:t>What is healthy eating?</a:t>
            </a:r>
            <a:endParaRPr lang="en-GB" dirty="0">
              <a:latin typeface="Arial"/>
              <a:cs typeface="Arial"/>
            </a:endParaRPr>
          </a:p>
        </p:txBody>
      </p:sp>
      <p:sp>
        <p:nvSpPr>
          <p:cNvPr id="3" name="Subtitle 2">
            <a:extLst>
              <a:ext uri="{FF2B5EF4-FFF2-40B4-BE49-F238E27FC236}">
                <a16:creationId xmlns:a16="http://schemas.microsoft.com/office/drawing/2014/main" id="{CC1A315C-C2D2-417C-9C56-1E48F1A32282}"/>
              </a:ext>
            </a:extLst>
          </p:cNvPr>
          <p:cNvSpPr>
            <a:spLocks noGrp="1"/>
          </p:cNvSpPr>
          <p:nvPr>
            <p:ph type="subTitle" idx="1"/>
          </p:nvPr>
        </p:nvSpPr>
        <p:spPr>
          <a:xfrm>
            <a:off x="1169276" y="2571092"/>
            <a:ext cx="5541495" cy="3600000"/>
          </a:xfrm>
        </p:spPr>
        <p:txBody>
          <a:bodyPr/>
          <a:lstStyle/>
          <a:p>
            <a:pPr marL="0" indent="0">
              <a:buNone/>
            </a:pPr>
            <a:r>
              <a:rPr lang="en-GB" dirty="0"/>
              <a:t>A healthy diet is about getting a balance and variety of foods from the main food groups. </a:t>
            </a:r>
          </a:p>
          <a:p>
            <a:pPr marL="0" indent="0">
              <a:buNone/>
            </a:pPr>
            <a:r>
              <a:rPr lang="en-GB" dirty="0"/>
              <a:t>In the UK, our healthy eating model is called the </a:t>
            </a:r>
            <a:r>
              <a:rPr lang="en-GB" dirty="0">
                <a:hlinkClick r:id="rId2"/>
              </a:rPr>
              <a:t>Eatwell Guide</a:t>
            </a:r>
            <a:r>
              <a:rPr lang="en-GB" dirty="0"/>
              <a:t>.</a:t>
            </a:r>
            <a:endParaRPr lang="en-US" dirty="0"/>
          </a:p>
          <a:p>
            <a:pPr marL="0" indent="0">
              <a:buNone/>
            </a:pPr>
            <a:r>
              <a:rPr lang="en-US" dirty="0">
                <a:latin typeface="Arial"/>
                <a:cs typeface="Arial"/>
              </a:rPr>
              <a:t>It also includes information on how much we should drink.</a:t>
            </a:r>
          </a:p>
          <a:p>
            <a:pPr marL="0" indent="0">
              <a:buNone/>
            </a:pPr>
            <a:endParaRPr lang="en-GB" sz="2000" dirty="0"/>
          </a:p>
        </p:txBody>
      </p:sp>
      <p:pic>
        <p:nvPicPr>
          <p:cNvPr id="8" name="Picture 8">
            <a:extLst>
              <a:ext uri="{FF2B5EF4-FFF2-40B4-BE49-F238E27FC236}">
                <a16:creationId xmlns:a16="http://schemas.microsoft.com/office/drawing/2014/main" id="{4C5CFD7B-9B4F-45BD-B9A8-5471411592B3}"/>
              </a:ext>
            </a:extLst>
          </p:cNvPr>
          <p:cNvPicPr>
            <a:picLocks noChangeAspect="1"/>
          </p:cNvPicPr>
          <p:nvPr/>
        </p:nvPicPr>
        <p:blipFill>
          <a:blip r:embed="rId3"/>
          <a:stretch>
            <a:fillRect/>
          </a:stretch>
        </p:blipFill>
        <p:spPr>
          <a:xfrm>
            <a:off x="7070876" y="2574619"/>
            <a:ext cx="4484914" cy="2990856"/>
          </a:xfrm>
          <a:prstGeom prst="rect">
            <a:avLst/>
          </a:prstGeom>
        </p:spPr>
      </p:pic>
    </p:spTree>
    <p:extLst>
      <p:ext uri="{BB962C8B-B14F-4D97-AF65-F5344CB8AC3E}">
        <p14:creationId xmlns:p14="http://schemas.microsoft.com/office/powerpoint/2010/main" val="174693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p>
        </p:txBody>
      </p:sp>
      <p:sp>
        <p:nvSpPr>
          <p:cNvPr id="3" name="Subtitle 2"/>
          <p:cNvSpPr>
            <a:spLocks noGrp="1"/>
          </p:cNvSpPr>
          <p:nvPr>
            <p:ph type="subTitle" idx="1"/>
          </p:nvPr>
        </p:nvSpPr>
        <p:spPr>
          <a:xfrm>
            <a:off x="1169276" y="2571091"/>
            <a:ext cx="5193424" cy="1383391"/>
          </a:xfrm>
        </p:spPr>
        <p:txBody>
          <a:bodyPr/>
          <a:lstStyle/>
          <a:p>
            <a:pPr marL="0" indent="0">
              <a:buNone/>
            </a:pPr>
            <a:r>
              <a:rPr lang="en-GB" sz="2000" dirty="0"/>
              <a:t>We should all be following the healthy eating model. In the UK, this is known as the Eatwell Guide.</a:t>
            </a:r>
          </a:p>
          <a:p>
            <a:pPr marL="0" indent="0">
              <a:buNone/>
              <a:defRPr/>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r>
              <a:rPr lang="en-US" sz="2000" dirty="0">
                <a:latin typeface="Arial" panose="020B0604020202020204" pitchFamily="34" charset="0"/>
                <a:cs typeface="Arial" panose="020B0604020202020204" pitchFamily="34" charset="0"/>
              </a:rPr>
              <a:t>The proportions shown are representative of food eaten over a day or more, not necessarily at each mealtime.</a:t>
            </a:r>
            <a:endParaRPr lang="en-GB" sz="2000" dirty="0">
              <a:latin typeface="Arial" panose="020B0604020202020204" pitchFamily="34" charset="0"/>
              <a:cs typeface="Arial" panose="020B0604020202020204" pitchFamily="34" charset="0"/>
            </a:endParaRPr>
          </a:p>
          <a:p>
            <a:pPr marL="0" indent="0">
              <a:buNone/>
            </a:pPr>
            <a:endParaRPr lang="en-GB" sz="20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5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eating and sustainable diets – applying your knowledge</a:t>
            </a:r>
            <a:endParaRPr lang="en-GB" dirty="0"/>
          </a:p>
        </p:txBody>
      </p:sp>
      <p:sp>
        <p:nvSpPr>
          <p:cNvPr id="3" name="Subtitle 2"/>
          <p:cNvSpPr>
            <a:spLocks noGrp="1"/>
          </p:cNvSpPr>
          <p:nvPr>
            <p:ph type="subTitle" idx="1"/>
          </p:nvPr>
        </p:nvSpPr>
        <p:spPr>
          <a:xfrm>
            <a:off x="1169276" y="2571092"/>
            <a:ext cx="5180153" cy="3600000"/>
          </a:xfrm>
        </p:spPr>
        <p:txBody>
          <a:bodyPr/>
          <a:lstStyle/>
          <a:p>
            <a:pPr marL="0" indent="0">
              <a:buNone/>
            </a:pPr>
            <a:endParaRPr lang="en-US" dirty="0" err="1"/>
          </a:p>
          <a:p>
            <a:pPr marL="0" indent="0">
              <a:buNone/>
            </a:pPr>
            <a:r>
              <a:rPr lang="en-US" sz="2000" dirty="0"/>
              <a:t>We should all be </a:t>
            </a:r>
            <a:r>
              <a:rPr lang="en-GB" sz="2000" dirty="0">
                <a:latin typeface="Arial" panose="020B0604020202020204" pitchFamily="34" charset="0"/>
                <a:cs typeface="Arial" panose="020B0604020202020204" pitchFamily="34" charset="0"/>
              </a:rPr>
              <a:t>choosing a variety of different foods from each food group to help get the wide range of nutrients the body needs to stay healthy.</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dirty="0">
                <a:effectLst/>
                <a:latin typeface="Arial" panose="020B0604020202020204" pitchFamily="34" charset="0"/>
                <a:ea typeface="Calibri" panose="020F0502020204030204" pitchFamily="34" charset="0"/>
                <a:cs typeface="Arial" panose="020B0604020202020204" pitchFamily="34" charset="0"/>
              </a:rPr>
              <a:t>Following the Eatwell Guide can also be good for the environment/planet, as well as your own health.</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C5F6F2-BF65-4142-B2AE-E06E6C6F0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3052-366B-4702-B66C-E1EB9F41F803}"/>
              </a:ext>
            </a:extLst>
          </p:cNvPr>
          <p:cNvSpPr>
            <a:spLocks noGrp="1"/>
          </p:cNvSpPr>
          <p:nvPr>
            <p:ph type="ctrTitle"/>
          </p:nvPr>
        </p:nvSpPr>
        <p:spPr/>
        <p:txBody>
          <a:bodyPr/>
          <a:lstStyle/>
          <a:p>
            <a:r>
              <a:rPr lang="en-US" dirty="0"/>
              <a:t>The Eatwell Guide</a:t>
            </a:r>
            <a:endParaRPr lang="en-GB" dirty="0"/>
          </a:p>
        </p:txBody>
      </p:sp>
      <p:sp>
        <p:nvSpPr>
          <p:cNvPr id="3" name="Subtitle 2">
            <a:extLst>
              <a:ext uri="{FF2B5EF4-FFF2-40B4-BE49-F238E27FC236}">
                <a16:creationId xmlns:a16="http://schemas.microsoft.com/office/drawing/2014/main" id="{3A7EB89A-349E-4FAF-89D9-2E4DE0428B0E}"/>
              </a:ext>
            </a:extLst>
          </p:cNvPr>
          <p:cNvSpPr>
            <a:spLocks noGrp="1"/>
          </p:cNvSpPr>
          <p:nvPr>
            <p:ph type="subTitle" idx="1"/>
          </p:nvPr>
        </p:nvSpPr>
        <p:spPr>
          <a:xfrm>
            <a:off x="1112127" y="2561567"/>
            <a:ext cx="6079793" cy="3600000"/>
          </a:xfrm>
        </p:spPr>
        <p:txBody>
          <a:bodyPr/>
          <a:lstStyle/>
          <a:p>
            <a:pPr marL="0" indent="0">
              <a:buNone/>
              <a:defRPr/>
            </a:pPr>
            <a:r>
              <a:rPr lang="en-GB" sz="2000" dirty="0">
                <a:latin typeface="Arial" panose="020B0604020202020204" pitchFamily="34" charset="0"/>
                <a:cs typeface="Arial" panose="020B0604020202020204" pitchFamily="34" charset="0"/>
              </a:rPr>
              <a:t>The Eatwell Guide applies to most people regardless of weight, dietary restrictions/preferences or ethnic origin. </a:t>
            </a:r>
          </a:p>
          <a:p>
            <a:pPr marL="0" indent="0">
              <a:buNone/>
              <a:defRPr/>
            </a:pPr>
            <a:r>
              <a:rPr lang="en-GB" sz="2000" dirty="0">
                <a:latin typeface="Arial" panose="020B0604020202020204" pitchFamily="34" charset="0"/>
                <a:cs typeface="Arial" panose="020B0604020202020204" pitchFamily="34" charset="0"/>
              </a:rPr>
              <a:t>It does not apply to children under two years because they have different nutritional needs. </a:t>
            </a:r>
          </a:p>
          <a:p>
            <a:pPr marL="0" indent="0">
              <a:buNone/>
              <a:defRPr/>
            </a:pPr>
            <a:r>
              <a:rPr lang="en-GB" sz="2000" dirty="0">
                <a:latin typeface="Arial" panose="020B0604020202020204" pitchFamily="34" charset="0"/>
                <a:cs typeface="Arial" panose="020B0604020202020204" pitchFamily="34" charset="0"/>
              </a:rPr>
              <a:t>Children aged two to five years should gradually move to eating the same foods as the rest of their family, in the proportions shown on the Eatwell Guide. </a:t>
            </a:r>
          </a:p>
          <a:p>
            <a:pPr marL="0" indent="0">
              <a:buNone/>
              <a:defRPr/>
            </a:pPr>
            <a:r>
              <a:rPr lang="en-GB" dirty="0">
                <a:latin typeface="Arial" panose="020B0604020202020204" pitchFamily="34" charset="0"/>
                <a:cs typeface="Arial" panose="020B0604020202020204" pitchFamily="34" charset="0"/>
              </a:rPr>
              <a:t>The guide can help you make choices for yourself and others. </a:t>
            </a:r>
          </a:p>
          <a:p>
            <a:pPr marL="0" indent="0">
              <a:buNone/>
              <a:defRPr/>
            </a:pPr>
            <a:endParaRPr lang="en-GB" sz="2000" dirty="0">
              <a:latin typeface="Arial" panose="020B0604020202020204" pitchFamily="34" charset="0"/>
              <a:cs typeface="Arial" panose="020B0604020202020204" pitchFamily="34" charset="0"/>
            </a:endParaRPr>
          </a:p>
          <a:p>
            <a:pPr marL="0" indent="0">
              <a:buNone/>
            </a:pPr>
            <a:endParaRPr lang="en-GB" sz="2000" dirty="0"/>
          </a:p>
        </p:txBody>
      </p:sp>
      <p:pic>
        <p:nvPicPr>
          <p:cNvPr id="6" name="Picture 7">
            <a:extLst>
              <a:ext uri="{FF2B5EF4-FFF2-40B4-BE49-F238E27FC236}">
                <a16:creationId xmlns:a16="http://schemas.microsoft.com/office/drawing/2014/main" id="{5495DA35-0F09-4F5C-AD8F-031EAB32A0F4}"/>
              </a:ext>
            </a:extLst>
          </p:cNvPr>
          <p:cNvPicPr>
            <a:picLocks noChangeAspect="1"/>
          </p:cNvPicPr>
          <p:nvPr/>
        </p:nvPicPr>
        <p:blipFill>
          <a:blip r:embed="rId2"/>
          <a:stretch>
            <a:fillRect/>
          </a:stretch>
        </p:blipFill>
        <p:spPr>
          <a:xfrm>
            <a:off x="7857066" y="2562524"/>
            <a:ext cx="3795485" cy="2531237"/>
          </a:xfrm>
          <a:prstGeom prst="rect">
            <a:avLst/>
          </a:prstGeom>
        </p:spPr>
      </p:pic>
    </p:spTree>
    <p:extLst>
      <p:ext uri="{BB962C8B-B14F-4D97-AF65-F5344CB8AC3E}">
        <p14:creationId xmlns:p14="http://schemas.microsoft.com/office/powerpoint/2010/main" val="141589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3A44-BBB9-4731-9F3A-270C39A38715}"/>
              </a:ext>
            </a:extLst>
          </p:cNvPr>
          <p:cNvSpPr>
            <a:spLocks noGrp="1"/>
          </p:cNvSpPr>
          <p:nvPr>
            <p:ph type="ctrTitle"/>
          </p:nvPr>
        </p:nvSpPr>
        <p:spPr/>
        <p:txBody>
          <a:bodyPr/>
          <a:lstStyle/>
          <a:p>
            <a:r>
              <a:rPr lang="en-US" dirty="0"/>
              <a:t>What do you know?</a:t>
            </a:r>
            <a:endParaRPr lang="en-GB" dirty="0"/>
          </a:p>
        </p:txBody>
      </p:sp>
      <p:sp>
        <p:nvSpPr>
          <p:cNvPr id="3" name="Subtitle 2">
            <a:extLst>
              <a:ext uri="{FF2B5EF4-FFF2-40B4-BE49-F238E27FC236}">
                <a16:creationId xmlns:a16="http://schemas.microsoft.com/office/drawing/2014/main" id="{4A35105F-0DDC-4CDE-89B3-CE60DDBAAA2A}"/>
              </a:ext>
            </a:extLst>
          </p:cNvPr>
          <p:cNvSpPr>
            <a:spLocks noGrp="1"/>
          </p:cNvSpPr>
          <p:nvPr>
            <p:ph type="subTitle" idx="1"/>
          </p:nvPr>
        </p:nvSpPr>
        <p:spPr>
          <a:xfrm>
            <a:off x="1169275" y="2327244"/>
            <a:ext cx="6136400" cy="3600000"/>
          </a:xfrm>
        </p:spPr>
        <p:txBody>
          <a:bodyPr/>
          <a:lstStyle/>
          <a:p>
            <a:pPr marL="0" indent="0">
              <a:buNone/>
            </a:pPr>
            <a:r>
              <a:rPr lang="en-GB" dirty="0">
                <a:latin typeface="Arial" panose="020B0604020202020204" pitchFamily="34" charset="0"/>
                <a:ea typeface="Times New Roman" panose="02020603050405020304" pitchFamily="18" charset="0"/>
              </a:rPr>
              <a:t>T</a:t>
            </a:r>
            <a:r>
              <a:rPr lang="en-GB" dirty="0">
                <a:effectLst/>
                <a:latin typeface="Arial" panose="020B0604020202020204" pitchFamily="34" charset="0"/>
                <a:ea typeface="Times New Roman" panose="02020603050405020304" pitchFamily="18" charset="0"/>
              </a:rPr>
              <a:t>est your knowledge by taking the Eatwell Challenge interactive game. </a:t>
            </a:r>
          </a:p>
          <a:p>
            <a:pPr marL="0" indent="0">
              <a:buNone/>
            </a:pPr>
            <a:endParaRPr lang="en-GB" dirty="0">
              <a:latin typeface="Arial" panose="020B0604020202020204" pitchFamily="34" charset="0"/>
              <a:ea typeface="Times New Roman" panose="02020603050405020304" pitchFamily="18" charset="0"/>
            </a:endParaRPr>
          </a:p>
          <a:p>
            <a:pPr marL="0" indent="0">
              <a:buNone/>
            </a:pPr>
            <a:r>
              <a:rPr lang="en-GB" dirty="0">
                <a:effectLst/>
                <a:latin typeface="Arial" panose="020B0604020202020204" pitchFamily="34" charset="0"/>
                <a:ea typeface="Times New Roman" panose="02020603050405020304" pitchFamily="18" charset="0"/>
              </a:rPr>
              <a:t>Your challenge is to put each food in the right place.</a:t>
            </a:r>
          </a:p>
          <a:p>
            <a:pPr marL="0" indent="0">
              <a:buNone/>
            </a:pPr>
            <a:r>
              <a:rPr lang="en-GB" dirty="0">
                <a:effectLst/>
                <a:latin typeface="Arial" panose="020B0604020202020204" pitchFamily="34" charset="0"/>
                <a:ea typeface="Times New Roman" panose="02020603050405020304" pitchFamily="18" charset="0"/>
              </a:rPr>
              <a:t>You will score one point for each food placed correctly.</a:t>
            </a:r>
          </a:p>
          <a:p>
            <a:pPr marL="0" indent="0">
              <a:buNone/>
            </a:pPr>
            <a:endParaRPr lang="en-GB" dirty="0">
              <a:latin typeface="Arial" panose="020B0604020202020204" pitchFamily="34" charset="0"/>
              <a:ea typeface="Times New Roman" panose="02020603050405020304" pitchFamily="18" charset="0"/>
            </a:endParaRPr>
          </a:p>
          <a:p>
            <a:pPr marL="0" indent="0">
              <a:buNone/>
            </a:pPr>
            <a:r>
              <a:rPr lang="en-GB" dirty="0">
                <a:effectLst/>
                <a:latin typeface="Arial" panose="020B0604020202020204" pitchFamily="34" charset="0"/>
                <a:ea typeface="Times New Roman" panose="02020603050405020304" pitchFamily="18" charset="0"/>
              </a:rPr>
              <a:t>Can you get all 20 correct? </a:t>
            </a:r>
          </a:p>
          <a:p>
            <a:pPr marL="0" indent="0">
              <a:buNone/>
            </a:pPr>
            <a:endParaRPr lang="en-GB" dirty="0">
              <a:latin typeface="Arial" panose="020B0604020202020204" pitchFamily="34" charset="0"/>
              <a:ea typeface="Times New Roman" panose="02020603050405020304" pitchFamily="18" charset="0"/>
            </a:endParaRPr>
          </a:p>
          <a:p>
            <a:pPr marL="0" indent="0">
              <a:buNone/>
            </a:pPr>
            <a:r>
              <a:rPr lang="en-GB" dirty="0">
                <a:effectLst/>
                <a:latin typeface="Arial" panose="020B0604020202020204" pitchFamily="34" charset="0"/>
                <a:ea typeface="Times New Roman" panose="02020603050405020304" pitchFamily="18" charset="0"/>
              </a:rPr>
              <a:t>Any in the wrong place? </a:t>
            </a:r>
            <a:r>
              <a:rPr lang="en-GB" dirty="0">
                <a:latin typeface="Arial" panose="020B0604020202020204" pitchFamily="34" charset="0"/>
                <a:ea typeface="Times New Roman" panose="02020603050405020304" pitchFamily="18" charset="0"/>
              </a:rPr>
              <a:t>Why? Where should they be? </a:t>
            </a:r>
            <a:endParaRPr lang="en-GB" dirty="0">
              <a:effectLst/>
              <a:latin typeface="Arial" panose="020B0604020202020204" pitchFamily="34" charset="0"/>
              <a:ea typeface="Times New Roman" panose="02020603050405020304" pitchFamily="18" charset="0"/>
            </a:endParaRPr>
          </a:p>
          <a:p>
            <a:pPr marL="0" indent="0">
              <a:buNone/>
            </a:pPr>
            <a:endParaRPr lang="en-GB" dirty="0">
              <a:latin typeface="Arial" panose="020B0604020202020204" pitchFamily="34" charset="0"/>
              <a:ea typeface="Times New Roman" panose="02020603050405020304" pitchFamily="18" charset="0"/>
            </a:endParaRPr>
          </a:p>
          <a:p>
            <a:pPr marL="0" indent="0">
              <a:buNone/>
            </a:pPr>
            <a:endParaRPr lang="en-GB" dirty="0">
              <a:effectLst/>
              <a:latin typeface="Arial" panose="020B0604020202020204" pitchFamily="34" charset="0"/>
              <a:ea typeface="Times New Roman" panose="02020603050405020304" pitchFamily="18" charset="0"/>
            </a:endParaRPr>
          </a:p>
          <a:p>
            <a:pPr marL="0" indent="0">
              <a:buNone/>
            </a:pPr>
            <a:endParaRPr lang="en-GB" dirty="0">
              <a:latin typeface="Arial" panose="020B0604020202020204" pitchFamily="34" charset="0"/>
            </a:endParaRPr>
          </a:p>
          <a:p>
            <a:pPr marL="0" indent="0">
              <a:buNone/>
            </a:pPr>
            <a:endParaRPr lang="en-GB" dirty="0"/>
          </a:p>
        </p:txBody>
      </p:sp>
      <p:pic>
        <p:nvPicPr>
          <p:cNvPr id="1026" name="Picture 2">
            <a:hlinkClick r:id="rId2"/>
            <a:extLst>
              <a:ext uri="{FF2B5EF4-FFF2-40B4-BE49-F238E27FC236}">
                <a16:creationId xmlns:a16="http://schemas.microsoft.com/office/drawing/2014/main" id="{9FA7DC95-6E02-4476-9F50-E07BEE976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679" y="1683768"/>
            <a:ext cx="4071257" cy="4071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F15C58-39B1-4D27-87F0-0D30CEEB000F}"/>
              </a:ext>
            </a:extLst>
          </p:cNvPr>
          <p:cNvSpPr txBox="1"/>
          <p:nvPr/>
        </p:nvSpPr>
        <p:spPr>
          <a:xfrm>
            <a:off x="7870641" y="5927244"/>
            <a:ext cx="462915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Click on the image above to take the challenge</a:t>
            </a:r>
          </a:p>
        </p:txBody>
      </p:sp>
    </p:spTree>
    <p:extLst>
      <p:ext uri="{BB962C8B-B14F-4D97-AF65-F5344CB8AC3E}">
        <p14:creationId xmlns:p14="http://schemas.microsoft.com/office/powerpoint/2010/main" val="173845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7E09-D0BC-4E1D-AE50-92E5062C329F}"/>
              </a:ext>
            </a:extLst>
          </p:cNvPr>
          <p:cNvSpPr>
            <a:spLocks noGrp="1"/>
          </p:cNvSpPr>
          <p:nvPr>
            <p:ph type="ctrTitle"/>
          </p:nvPr>
        </p:nvSpPr>
        <p:spPr/>
        <p:txBody>
          <a:bodyPr/>
          <a:lstStyle/>
          <a:p>
            <a:r>
              <a:rPr lang="en-GB" dirty="0"/>
              <a:t>Eight tips for healthy eating</a:t>
            </a:r>
          </a:p>
        </p:txBody>
      </p:sp>
      <p:sp>
        <p:nvSpPr>
          <p:cNvPr id="3" name="Subtitle 2">
            <a:extLst>
              <a:ext uri="{FF2B5EF4-FFF2-40B4-BE49-F238E27FC236}">
                <a16:creationId xmlns:a16="http://schemas.microsoft.com/office/drawing/2014/main" id="{6B90A398-256E-43B8-B5E2-668A0674B502}"/>
              </a:ext>
            </a:extLst>
          </p:cNvPr>
          <p:cNvSpPr>
            <a:spLocks noGrp="1"/>
          </p:cNvSpPr>
          <p:nvPr>
            <p:ph type="subTitle" idx="1"/>
          </p:nvPr>
        </p:nvSpPr>
        <p:spPr>
          <a:xfrm>
            <a:off x="1169276" y="2571092"/>
            <a:ext cx="10386998" cy="651079"/>
          </a:xfrm>
        </p:spPr>
        <p:txBody>
          <a:bodyPr/>
          <a:lstStyle/>
          <a:p>
            <a:pPr marL="0" indent="0">
              <a:buNone/>
            </a:pPr>
            <a:r>
              <a:rPr lang="en-GB" sz="2000" dirty="0">
                <a:latin typeface="Arial" panose="020B0604020202020204" pitchFamily="34" charset="0"/>
                <a:cs typeface="Arial" panose="020B0604020202020204" pitchFamily="34" charset="0"/>
              </a:rPr>
              <a:t>These eight practical tips cover the basics of healthy eating, and can help you make healthier choices.</a:t>
            </a:r>
          </a:p>
          <a:p>
            <a:pPr marL="0" indent="0">
              <a:buNone/>
            </a:pPr>
            <a:endParaRPr lang="en-GB" dirty="0"/>
          </a:p>
        </p:txBody>
      </p:sp>
      <p:sp>
        <p:nvSpPr>
          <p:cNvPr id="4" name="Text Placeholder 1">
            <a:extLst>
              <a:ext uri="{FF2B5EF4-FFF2-40B4-BE49-F238E27FC236}">
                <a16:creationId xmlns:a16="http://schemas.microsoft.com/office/drawing/2014/main" id="{2D99C292-BDCE-4B4F-8981-71B75E320679}"/>
              </a:ext>
            </a:extLst>
          </p:cNvPr>
          <p:cNvSpPr txBox="1">
            <a:spLocks/>
          </p:cNvSpPr>
          <p:nvPr/>
        </p:nvSpPr>
        <p:spPr>
          <a:xfrm>
            <a:off x="1151855" y="3222171"/>
            <a:ext cx="5414408" cy="2177143"/>
          </a:xfrm>
          <a:prstGeom prst="rect">
            <a:avLst/>
          </a:prstGeom>
        </p:spPr>
        <p:txBody>
          <a:bodyPr lIns="0" tIns="0" rIns="0" bIns="0" numCol="1" anchor="t">
            <a:noAutofit/>
          </a:bodyPr>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defRPr/>
            </a:pPr>
            <a:endParaRPr lang="en-GB" altLang="en-US" dirty="0">
              <a:latin typeface="Arial" panose="020B0604020202020204" pitchFamily="34" charset="0"/>
              <a:cs typeface="Arial" panose="020B0604020202020204" pitchFamily="34" charset="0"/>
            </a:endParaRPr>
          </a:p>
          <a:p>
            <a:pPr marL="342900" indent="-342900">
              <a:lnSpc>
                <a:spcPct val="150000"/>
              </a:lnSpc>
              <a:spcBef>
                <a:spcPct val="0"/>
              </a:spcBef>
              <a:buFont typeface="+mj-lt"/>
              <a:buAutoNum type="arabicPeriod"/>
              <a:defRPr/>
            </a:pPr>
            <a:r>
              <a:rPr lang="en-US" altLang="en-US" dirty="0">
                <a:latin typeface="Arial" panose="020B0604020202020204" pitchFamily="34" charset="0"/>
                <a:cs typeface="Arial" panose="020B0604020202020204" pitchFamily="34" charset="0"/>
              </a:rPr>
              <a:t>Base your meals on starchy carbohydrates</a:t>
            </a:r>
          </a:p>
          <a:p>
            <a:pPr marL="342900" indent="-342900">
              <a:lnSpc>
                <a:spcPct val="150000"/>
              </a:lnSpc>
              <a:spcBef>
                <a:spcPct val="0"/>
              </a:spcBef>
              <a:buFont typeface="+mj-lt"/>
              <a:buAutoNum type="arabicPeriod"/>
              <a:defRPr/>
            </a:pPr>
            <a:r>
              <a:rPr lang="en-US" altLang="en-US" dirty="0">
                <a:latin typeface="Arial" panose="020B0604020202020204" pitchFamily="34" charset="0"/>
                <a:cs typeface="Arial" panose="020B0604020202020204" pitchFamily="34" charset="0"/>
              </a:rPr>
              <a:t>Eat lots of fruit and veg</a:t>
            </a:r>
          </a:p>
          <a:p>
            <a:pPr marL="342900" indent="-342900">
              <a:lnSpc>
                <a:spcPct val="150000"/>
              </a:lnSpc>
              <a:spcBef>
                <a:spcPct val="0"/>
              </a:spcBef>
              <a:buFont typeface="+mj-lt"/>
              <a:buAutoNum type="arabicPeriod"/>
              <a:defRPr/>
            </a:pPr>
            <a:r>
              <a:rPr lang="en-US" altLang="en-US" dirty="0">
                <a:latin typeface="Arial" panose="020B0604020202020204" pitchFamily="34" charset="0"/>
                <a:cs typeface="Arial" panose="020B0604020202020204" pitchFamily="34" charset="0"/>
              </a:rPr>
              <a:t>Eat more fish – including a portion of oily fish</a:t>
            </a:r>
          </a:p>
          <a:p>
            <a:pPr marL="342900" indent="-342900">
              <a:lnSpc>
                <a:spcPct val="150000"/>
              </a:lnSpc>
              <a:spcBef>
                <a:spcPct val="0"/>
              </a:spcBef>
              <a:buFont typeface="+mj-lt"/>
              <a:buAutoNum type="arabicPeriod"/>
              <a:defRPr/>
            </a:pPr>
            <a:r>
              <a:rPr lang="en-US" altLang="en-US" sz="2000" dirty="0">
                <a:latin typeface="Arial" panose="020B0604020202020204" pitchFamily="34" charset="0"/>
                <a:cs typeface="Arial" panose="020B0604020202020204" pitchFamily="34" charset="0"/>
              </a:rPr>
              <a:t>Cut down on saturated fat and sugar</a:t>
            </a:r>
          </a:p>
          <a:p>
            <a:pPr marL="342900" indent="-342900">
              <a:lnSpc>
                <a:spcPct val="150000"/>
              </a:lnSpc>
              <a:spcBef>
                <a:spcPct val="0"/>
              </a:spcBef>
              <a:buFont typeface="+mj-lt"/>
              <a:buAutoNum type="arabicPeriod"/>
              <a:defRPr/>
            </a:pPr>
            <a:endParaRPr lang="en-US" altLang="en-US" dirty="0">
              <a:latin typeface="Arial" panose="020B0604020202020204" pitchFamily="34" charset="0"/>
              <a:cs typeface="Arial" panose="020B0604020202020204" pitchFamily="34" charset="0"/>
            </a:endParaRPr>
          </a:p>
          <a:p>
            <a:pPr marL="0" indent="0">
              <a:spcBef>
                <a:spcPct val="0"/>
              </a:spcBef>
              <a:buFont typeface="Arial" charset="0"/>
              <a:buNone/>
              <a:defRPr/>
            </a:pPr>
            <a:endParaRPr lang="en-US" altLang="en-US"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BD4C77D6-EDD7-4243-BE8A-56CA7ADFC9E3}"/>
              </a:ext>
            </a:extLst>
          </p:cNvPr>
          <p:cNvSpPr txBox="1">
            <a:spLocks/>
          </p:cNvSpPr>
          <p:nvPr/>
        </p:nvSpPr>
        <p:spPr>
          <a:xfrm>
            <a:off x="7173037" y="3222170"/>
            <a:ext cx="4482591" cy="2177143"/>
          </a:xfrm>
          <a:prstGeom prst="rect">
            <a:avLst/>
          </a:prstGeom>
        </p:spPr>
        <p:txBody>
          <a:bodyPr lIns="0" tIns="0" rIns="0" bIns="0" numCol="1" anchor="t">
            <a:noAutofit/>
          </a:bodyPr>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defRPr/>
            </a:pPr>
            <a:endParaRPr lang="en-GB" altLang="en-US" dirty="0">
              <a:latin typeface="Arial" panose="020B0604020202020204" pitchFamily="34" charset="0"/>
              <a:cs typeface="Arial" panose="020B0604020202020204" pitchFamily="34" charset="0"/>
            </a:endParaRP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5. Eat less salt</a:t>
            </a: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6. Get active and be a healthy weight</a:t>
            </a: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7. Don’t get thirsty</a:t>
            </a: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8. Don’t skip breakfast</a:t>
            </a:r>
            <a:endParaRPr lang="en-GB" altLang="en-US" sz="2000" dirty="0">
              <a:latin typeface="Arial" panose="020B0604020202020204" pitchFamily="34" charset="0"/>
              <a:cs typeface="Arial" panose="020B0604020202020204" pitchFamily="34" charset="0"/>
            </a:endParaRPr>
          </a:p>
          <a:p>
            <a:pPr marL="0" indent="0">
              <a:spcBef>
                <a:spcPct val="0"/>
              </a:spcBef>
              <a:buFont typeface="Arial"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111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B7018-2319-422F-95FF-6EA693804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84615-6D8B-4A8F-B9A5-3805127A3ACB}">
  <ds:schemaRefs>
    <ds:schemaRef ds:uri="http://purl.org/dc/elements/1.1/"/>
    <ds:schemaRef ds:uri="http://schemas.microsoft.com/office/2006/metadata/properties"/>
    <ds:schemaRef ds:uri="ead97cfe-a968-427f-b02b-893e6ba0355a"/>
    <ds:schemaRef ds:uri="http://purl.org/dc/terms/"/>
    <ds:schemaRef ds:uri="c53071f4-7f44-43fd-895c-8e7b6a3746b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2238</Words>
  <Application>Microsoft Office PowerPoint</Application>
  <PresentationFormat>Widescreen</PresentationFormat>
  <Paragraphs>189</Paragraphs>
  <Slides>30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30</vt:i4>
      </vt:variant>
    </vt:vector>
  </HeadingPairs>
  <TitlesOfParts>
    <vt:vector size="36" baseType="lpstr">
      <vt:lpstr>Arial</vt:lpstr>
      <vt:lpstr>Calibri</vt:lpstr>
      <vt:lpstr>Office Theme</vt:lpstr>
      <vt:lpstr>Custom Design</vt:lpstr>
      <vt:lpstr>1_Custom Design</vt:lpstr>
      <vt:lpstr>3_Custom Design</vt:lpstr>
      <vt:lpstr>Be social!</vt:lpstr>
      <vt:lpstr>The Challenge</vt:lpstr>
      <vt:lpstr>Let’s get started – the Challenge is on!</vt:lpstr>
      <vt:lpstr>What is healthy eating?</vt:lpstr>
      <vt:lpstr>The Eatwell Guide</vt:lpstr>
      <vt:lpstr>Healthy eating and sustainable diets – applying your knowledge</vt:lpstr>
      <vt:lpstr>The Eatwell Guide</vt:lpstr>
      <vt:lpstr>What do you know?</vt:lpstr>
      <vt:lpstr>Eight tips for healthy eating</vt:lpstr>
      <vt:lpstr>Health status in children and young people</vt:lpstr>
      <vt:lpstr>Vitamins and minerals</vt:lpstr>
      <vt:lpstr>Vitamins and minerals (11-18 years)</vt:lpstr>
      <vt:lpstr>Planning</vt:lpstr>
      <vt:lpstr>The Challenge</vt:lpstr>
      <vt:lpstr>Teacher’s guide</vt:lpstr>
      <vt:lpstr>The Food – a fact of life Challenges </vt:lpstr>
      <vt:lpstr>The 11-14 Healthy Eating Challenge</vt:lpstr>
      <vt:lpstr>Opportunities for learning </vt:lpstr>
      <vt:lpstr>How can pupils complete the Challenge?</vt:lpstr>
      <vt:lpstr>Finding out - activities</vt:lpstr>
      <vt:lpstr>Finding out - activities</vt:lpstr>
      <vt:lpstr>Finding out - activities</vt:lpstr>
      <vt:lpstr>Finding out - activities</vt:lpstr>
      <vt:lpstr>Finding out - activities</vt:lpstr>
      <vt:lpstr>Finding out - activities</vt:lpstr>
      <vt:lpstr>Making and evaluating - activities</vt:lpstr>
      <vt:lpstr>Making and evaluating - activities</vt:lpstr>
      <vt:lpstr>Bringing it all together</vt:lpstr>
      <vt:lpstr>Celebrating success</vt:lpstr>
      <vt:lpstr>Be social!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Frances Meek</cp:lastModifiedBy>
  <cp:revision>151</cp:revision>
  <dcterms:created xsi:type="dcterms:W3CDTF">2018-10-10T09:22:08Z</dcterms:created>
  <dcterms:modified xsi:type="dcterms:W3CDTF">2021-11-04T15:11:41Z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ies>
</file>