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18"/>
  </p:notesMasterIdLst>
  <p:sldIdLst>
    <p:sldId id="256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279" r:id="rId16"/>
    <p:sldId id="26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248D1B-A47A-B7C1-24D9-7127110DF0D0}" name="Guest User" initials="GU" userId="S::urn:spo:anon#5c1cd7b39cb30a75ca1cea0fb2ba435992d6c6a6b484349a9ca7505025227c67::" providerId="AD"/>
  <p188:author id="{F1E6144C-14BA-4EF9-61ED-859BA2598D84}" name="Frances Meek" initials="FM" userId="S::F.Meek@nutrition.org.uk::f3af35cc-3229-46e1-af36-3525661cfbd3" providerId="AD"/>
  <p188:author id="{EC8C4E90-CF91-D356-6453-89C7340D26BA}" name="Ewen Trafford" initials="ET" userId="S::e.trafford@nutrition.org.uk::e520b4bf-a196-48b7-bc10-b1590a457daa" providerId="AD"/>
  <p188:author id="{7ECFBFCA-DD88-6422-7FAF-B5B8619DEB83}" name="Ewen Trafford" initials="EPT" userId="Ewen Traffo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2" clrIdx="0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41"/>
    <a:srgbClr val="EF9F3F"/>
    <a:srgbClr val="ED6B17"/>
    <a:srgbClr val="F9D4B6"/>
    <a:srgbClr val="FCE3C2"/>
    <a:srgbClr val="D98F1A"/>
    <a:srgbClr val="EDAD80"/>
    <a:srgbClr val="E4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88" y="2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6F749AB3-3418-4240-A0D0-6AB1904BD462}"/>
    <pc:docChg chg="custSel modSld">
      <pc:chgData name="Ewen Trafford" userId="e520b4bf-a196-48b7-bc10-b1590a457daa" providerId="ADAL" clId="{6F749AB3-3418-4240-A0D0-6AB1904BD462}" dt="2023-11-16T15:13:01.319" v="13"/>
      <pc:docMkLst>
        <pc:docMk/>
      </pc:docMkLst>
      <pc:sldChg chg="modSp mod addCm delCm">
        <pc:chgData name="Ewen Trafford" userId="e520b4bf-a196-48b7-bc10-b1590a457daa" providerId="ADAL" clId="{6F749AB3-3418-4240-A0D0-6AB1904BD462}" dt="2023-11-16T15:13:01.319" v="13"/>
        <pc:sldMkLst>
          <pc:docMk/>
          <pc:sldMk cId="23273842" sldId="279"/>
        </pc:sldMkLst>
        <pc:spChg chg="mod">
          <ac:chgData name="Ewen Trafford" userId="e520b4bf-a196-48b7-bc10-b1590a457daa" providerId="ADAL" clId="{6F749AB3-3418-4240-A0D0-6AB1904BD462}" dt="2023-11-16T13:35:50.542" v="11" actId="114"/>
          <ac:spMkLst>
            <pc:docMk/>
            <pc:sldMk cId="23273842" sldId="279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wen Trafford" userId="e520b4bf-a196-48b7-bc10-b1590a457daa" providerId="ADAL" clId="{6F749AB3-3418-4240-A0D0-6AB1904BD462}" dt="2023-11-16T15:13:01.319" v="13"/>
              <pc2:cmMkLst xmlns:pc2="http://schemas.microsoft.com/office/powerpoint/2019/9/main/command">
                <pc:docMk/>
                <pc:sldMk cId="23273842" sldId="279"/>
                <pc2:cmMk id="{2EC673A2-0A2F-412F-9E28-9EF510B1583B}"/>
              </pc2:cmMkLst>
            </pc226:cmChg>
          </p:ext>
        </pc:extLst>
      </pc:sldChg>
      <pc:sldChg chg="modSp mod">
        <pc:chgData name="Ewen Trafford" userId="e520b4bf-a196-48b7-bc10-b1590a457daa" providerId="ADAL" clId="{6F749AB3-3418-4240-A0D0-6AB1904BD462}" dt="2023-11-16T13:34:30.647" v="0" actId="114"/>
        <pc:sldMkLst>
          <pc:docMk/>
          <pc:sldMk cId="2208619764" sldId="416"/>
        </pc:sldMkLst>
        <pc:spChg chg="mod">
          <ac:chgData name="Ewen Trafford" userId="e520b4bf-a196-48b7-bc10-b1590a457daa" providerId="ADAL" clId="{6F749AB3-3418-4240-A0D0-6AB1904BD462}" dt="2023-11-16T13:34:30.647" v="0" actId="114"/>
          <ac:spMkLst>
            <pc:docMk/>
            <pc:sldMk cId="2208619764" sldId="41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6F749AB3-3418-4240-A0D0-6AB1904BD462}" dt="2023-11-16T13:34:37.041" v="1" actId="114"/>
        <pc:sldMkLst>
          <pc:docMk/>
          <pc:sldMk cId="1740595226" sldId="417"/>
        </pc:sldMkLst>
        <pc:spChg chg="mod">
          <ac:chgData name="Ewen Trafford" userId="e520b4bf-a196-48b7-bc10-b1590a457daa" providerId="ADAL" clId="{6F749AB3-3418-4240-A0D0-6AB1904BD462}" dt="2023-11-16T13:34:37.041" v="1" actId="114"/>
          <ac:spMkLst>
            <pc:docMk/>
            <pc:sldMk cId="1740595226" sldId="417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6F749AB3-3418-4240-A0D0-6AB1904BD462}" dt="2023-11-16T13:34:40.277" v="2" actId="114"/>
        <pc:sldMkLst>
          <pc:docMk/>
          <pc:sldMk cId="4205577932" sldId="418"/>
        </pc:sldMkLst>
        <pc:spChg chg="mod">
          <ac:chgData name="Ewen Trafford" userId="e520b4bf-a196-48b7-bc10-b1590a457daa" providerId="ADAL" clId="{6F749AB3-3418-4240-A0D0-6AB1904BD462}" dt="2023-11-16T13:34:40.277" v="2" actId="114"/>
          <ac:spMkLst>
            <pc:docMk/>
            <pc:sldMk cId="4205577932" sldId="418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6F749AB3-3418-4240-A0D0-6AB1904BD462}" dt="2023-11-16T13:35:11.734" v="7" actId="114"/>
        <pc:sldMkLst>
          <pc:docMk/>
          <pc:sldMk cId="658599455" sldId="419"/>
        </pc:sldMkLst>
        <pc:spChg chg="mod">
          <ac:chgData name="Ewen Trafford" userId="e520b4bf-a196-48b7-bc10-b1590a457daa" providerId="ADAL" clId="{6F749AB3-3418-4240-A0D0-6AB1904BD462}" dt="2023-11-16T13:35:11.734" v="7" actId="114"/>
          <ac:spMkLst>
            <pc:docMk/>
            <pc:sldMk cId="658599455" sldId="419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6F749AB3-3418-4240-A0D0-6AB1904BD462}" dt="2023-11-16T13:35:16.136" v="8" actId="114"/>
        <pc:sldMkLst>
          <pc:docMk/>
          <pc:sldMk cId="185125895" sldId="420"/>
        </pc:sldMkLst>
        <pc:spChg chg="mod">
          <ac:chgData name="Ewen Trafford" userId="e520b4bf-a196-48b7-bc10-b1590a457daa" providerId="ADAL" clId="{6F749AB3-3418-4240-A0D0-6AB1904BD462}" dt="2023-11-16T13:35:16.136" v="8" actId="114"/>
          <ac:spMkLst>
            <pc:docMk/>
            <pc:sldMk cId="185125895" sldId="420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6F749AB3-3418-4240-A0D0-6AB1904BD462}" dt="2023-11-16T13:35:19.859" v="9" actId="114"/>
        <pc:sldMkLst>
          <pc:docMk/>
          <pc:sldMk cId="4293204500" sldId="421"/>
        </pc:sldMkLst>
        <pc:spChg chg="mod">
          <ac:chgData name="Ewen Trafford" userId="e520b4bf-a196-48b7-bc10-b1590a457daa" providerId="ADAL" clId="{6F749AB3-3418-4240-A0D0-6AB1904BD462}" dt="2023-11-16T13:35:19.859" v="9" actId="114"/>
          <ac:spMkLst>
            <pc:docMk/>
            <pc:sldMk cId="4293204500" sldId="421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6F749AB3-3418-4240-A0D0-6AB1904BD462}" dt="2023-11-16T13:35:42.338" v="10" actId="114"/>
        <pc:sldMkLst>
          <pc:docMk/>
          <pc:sldMk cId="3044627075" sldId="422"/>
        </pc:sldMkLst>
        <pc:spChg chg="mod">
          <ac:chgData name="Ewen Trafford" userId="e520b4bf-a196-48b7-bc10-b1590a457daa" providerId="ADAL" clId="{6F749AB3-3418-4240-A0D0-6AB1904BD462}" dt="2023-11-16T13:35:42.338" v="10" actId="114"/>
          <ac:spMkLst>
            <pc:docMk/>
            <pc:sldMk cId="3044627075" sldId="422"/>
            <ac:spMk id="2" creationId="{00000000-0000-0000-0000-000000000000}"/>
          </ac:spMkLst>
        </pc:spChg>
      </pc:sldChg>
    </pc:docChg>
  </pc:docChgLst>
  <pc:docChgLst>
    <pc:chgData name="Alexander White" userId="3da70261-e0e7-408d-aace-eb577feade9e" providerId="ADAL" clId="{D73469C5-6BF1-4C78-9557-B54B470AC0F9}"/>
    <pc:docChg chg="delSld modSld">
      <pc:chgData name="Alexander White" userId="3da70261-e0e7-408d-aace-eb577feade9e" providerId="ADAL" clId="{D73469C5-6BF1-4C78-9557-B54B470AC0F9}" dt="2023-11-03T14:57:46.599" v="22"/>
      <pc:docMkLst>
        <pc:docMk/>
      </pc:docMkLst>
      <pc:sldChg chg="modSp mod">
        <pc:chgData name="Alexander White" userId="3da70261-e0e7-408d-aace-eb577feade9e" providerId="ADAL" clId="{D73469C5-6BF1-4C78-9557-B54B470AC0F9}" dt="2023-11-03T14:57:39.455" v="21" actId="20577"/>
        <pc:sldMkLst>
          <pc:docMk/>
          <pc:sldMk cId="1955166399" sldId="256"/>
        </pc:sldMkLst>
        <pc:spChg chg="mod">
          <ac:chgData name="Alexander White" userId="3da70261-e0e7-408d-aace-eb577feade9e" providerId="ADAL" clId="{D73469C5-6BF1-4C78-9557-B54B470AC0F9}" dt="2023-11-03T14:57:39.455" v="21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Alexander White" userId="3da70261-e0e7-408d-aace-eb577feade9e" providerId="ADAL" clId="{D73469C5-6BF1-4C78-9557-B54B470AC0F9}" dt="2023-11-03T14:57:46.599" v="22"/>
        <pc:sldMkLst>
          <pc:docMk/>
          <pc:sldMk cId="2302005153" sldId="261"/>
        </pc:sldMkLst>
        <pc:spChg chg="mod">
          <ac:chgData name="Alexander White" userId="3da70261-e0e7-408d-aace-eb577feade9e" providerId="ADAL" clId="{D73469C5-6BF1-4C78-9557-B54B470AC0F9}" dt="2023-11-03T14:57:46.599" v="22"/>
          <ac:spMkLst>
            <pc:docMk/>
            <pc:sldMk cId="2302005153" sldId="261"/>
            <ac:spMk id="2" creationId="{00000000-0000-0000-0000-000000000000}"/>
          </ac:spMkLst>
        </pc:spChg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258945191" sldId="262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199664204" sldId="263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834069753" sldId="264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504808184" sldId="265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347370084" sldId="266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290482283" sldId="267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004089011" sldId="268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558196149" sldId="269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885872552" sldId="270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021843725" sldId="271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679587334" sldId="272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89649723" sldId="273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97017622" sldId="274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4125313953" sldId="275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970244712" sldId="276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4182110222" sldId="277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459278253" sldId="278"/>
        </pc:sldMkLst>
      </pc:sldChg>
      <pc:sldChg chg="del">
        <pc:chgData name="Alexander White" userId="3da70261-e0e7-408d-aace-eb577feade9e" providerId="ADAL" clId="{D73469C5-6BF1-4C78-9557-B54B470AC0F9}" dt="2023-11-03T14:57:30.652" v="10" actId="47"/>
        <pc:sldMkLst>
          <pc:docMk/>
          <pc:sldMk cId="61344353" sldId="280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965163946" sldId="281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262363554" sldId="282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183262239" sldId="286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472448071" sldId="287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979226011" sldId="308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450036879" sldId="324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098122044" sldId="325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694389355" sldId="328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443495828" sldId="343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132802391" sldId="345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634449367" sldId="356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746601779" sldId="377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856670163" sldId="378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27922087" sldId="379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378746221" sldId="380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983090882" sldId="381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982102288" sldId="384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604656499" sldId="385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062238072" sldId="386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798862720" sldId="387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782013900" sldId="388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27061331" sldId="389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663816004" sldId="390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4177814341" sldId="391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494402034" sldId="392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109609412" sldId="393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599814253" sldId="394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863758684" sldId="395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447504432" sldId="396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738352041" sldId="400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168641142" sldId="401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209047294" sldId="402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296182097" sldId="403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329167433" sldId="404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456092553" sldId="405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819617931" sldId="406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790691873" sldId="407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518858848" sldId="408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957283182" sldId="409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4142618937" sldId="410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709862841" sldId="411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702448456" sldId="412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1864973951" sldId="413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2186268809" sldId="414"/>
        </pc:sldMkLst>
      </pc:sldChg>
      <pc:sldChg chg="del">
        <pc:chgData name="Alexander White" userId="3da70261-e0e7-408d-aace-eb577feade9e" providerId="ADAL" clId="{D73469C5-6BF1-4C78-9557-B54B470AC0F9}" dt="2023-11-03T14:57:17.181" v="0" actId="47"/>
        <pc:sldMkLst>
          <pc:docMk/>
          <pc:sldMk cId="3242379045" sldId="4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5EDE-C814-4531-BA28-B0829ACBCA95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C9BA-5544-4F63-A48C-49913C4B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afactoflife.org.uk/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2160862-40A4-418F-BA05-7364BC4F57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6662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2160862-40A4-418F-BA05-7364BC4F5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2679DA3-4731-48D3-8E36-CB7A653629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7965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2679DA3-4731-48D3-8E36-CB7A65362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  <a:p>
            <a:pPr algn="r"/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4E8F17B-CE4B-4D2B-BFE0-BF7FFE1964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2132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4E8F17B-CE4B-4D2B-BFE0-BF7FFE196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C646FD-9780-4F7E-B8BB-C7185B1667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8864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C646FD-9780-4F7E-B8BB-C7185B166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973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s://www.foodafactoflife.org.uk/whole-school/whole-school-approach/guidelines-for-school-education-resources-about-food/" TargetMode="Externa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CBAB5C4-5602-473B-9D95-400B1B7699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408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CBAB5C4-5602-473B-9D95-400B1B769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Food poisoning fact files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A84C499-0517-4887-96DB-81C9129ABB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096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A84C499-0517-4887-96DB-81C9129AB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Food poisoning fact files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3A9D8-F056-4907-ADD0-8B883B971968}"/>
              </a:ext>
            </a:extLst>
          </p:cNvPr>
          <p:cNvSpPr txBox="1"/>
          <p:nvPr/>
        </p:nvSpPr>
        <p:spPr>
          <a:xfrm>
            <a:off x="486577" y="611635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Guidelines for producers and users of school education resources about food</a:t>
            </a:r>
            <a:r>
              <a:rPr lang="en-GB" sz="14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10BC4-A7D4-3DA1-4530-13C9213E53E7}"/>
              </a:ext>
            </a:extLst>
          </p:cNvPr>
          <p:cNvSpPr txBox="1"/>
          <p:nvPr/>
        </p:nvSpPr>
        <p:spPr>
          <a:xfrm>
            <a:off x="486577" y="5041344"/>
            <a:ext cx="11386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This science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pack is one of a series of resources produced for the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pHood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Futures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project, supported by the Royal Society of Chemistry.</a:t>
            </a: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- </a:t>
            </a:r>
            <a:r>
              <a:rPr lang="en-US" i="1" dirty="0"/>
              <a:t>Clostridium botulinum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2890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Sources</a:t>
            </a:r>
          </a:p>
          <a:p>
            <a:pPr marL="0" indent="0">
              <a:buNone/>
            </a:pPr>
            <a:r>
              <a:rPr lang="en-GB" sz="2000" dirty="0"/>
              <a:t>Fish and meat. Dust, soil and vegetables. Inadequately processed canned meat, vegetables and fish (faulty canning).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Signs and symptoms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Onset 12-36 hours. Voice change, double vision, drooping eyelids, severe constipation.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Death within a week or a slow recovery over months.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56" y="2571092"/>
            <a:ext cx="2701823" cy="16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1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– </a:t>
            </a:r>
            <a:r>
              <a:rPr lang="en-US" i="1" dirty="0"/>
              <a:t>Campylobacter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82804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Sources</a:t>
            </a:r>
          </a:p>
          <a:p>
            <a:pPr marL="0" indent="0">
              <a:buNone/>
            </a:pPr>
            <a:r>
              <a:rPr lang="en-GB" sz="2000" dirty="0"/>
              <a:t>Raw and undercooked poultry, unpasteurized milk, contaminated water.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Signs and symptoms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Onset 2 – 5 days (can be longer).  Fever, headache and dizziness for a few hours, followed by abdominal pain.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usually lasts 2 – 7 days and can recur over a number of weeks.</a:t>
            </a:r>
          </a:p>
        </p:txBody>
      </p:sp>
      <p:pic>
        <p:nvPicPr>
          <p:cNvPr id="4" name="Picture 5" descr="Chicken raw (485 x 3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63" y="2283798"/>
            <a:ext cx="2826082" cy="18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9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- </a:t>
            </a:r>
            <a:r>
              <a:rPr lang="en-US" i="1" dirty="0"/>
              <a:t>Clostridium perfringens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1"/>
            <a:ext cx="7677544" cy="375489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Sources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Animal and human waste. Dust, soil and vegetables. Raw meat. Insects.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Signs and symptoms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Onset 12-18 hours. Abdominal pain, diarrhoea and nausea.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usually lasts 12 – 48 hours.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US" sz="2000" dirty="0"/>
              <a:t>Clostridium perfringens forms spores.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20" y="2571092"/>
            <a:ext cx="3058194" cy="19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7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– </a:t>
            </a:r>
            <a:r>
              <a:rPr lang="en-US" i="1" dirty="0"/>
              <a:t>E. Coli </a:t>
            </a:r>
            <a:r>
              <a:rPr lang="en-US" dirty="0"/>
              <a:t>O157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6606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Sources</a:t>
            </a:r>
          </a:p>
          <a:p>
            <a:pPr marL="0" indent="0">
              <a:buNone/>
            </a:pPr>
            <a:r>
              <a:rPr lang="en-GB" sz="2000" dirty="0"/>
              <a:t>Raw and undercooked meat and poultry. Unwashed vegetables. Contaminated water.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Signs and symptoms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Onset usually 3-4 days. Diarrhoea, which may contain blood, can lead to kidney failure or death.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63" y="2409092"/>
            <a:ext cx="3058194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9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– </a:t>
            </a:r>
            <a:r>
              <a:rPr lang="en-US" i="1" dirty="0"/>
              <a:t>Salmonella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603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Sources</a:t>
            </a:r>
          </a:p>
          <a:p>
            <a:pPr marL="0" indent="0">
              <a:buNone/>
            </a:pPr>
            <a:r>
              <a:rPr lang="en-GB" sz="2000" dirty="0"/>
              <a:t>Raw meat, poultry and eggs. Flies, people, sewage and contaminated water.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Signs and symptoms</a:t>
            </a:r>
          </a:p>
          <a:p>
            <a:pPr marL="0" indent="0">
              <a:buNone/>
            </a:pPr>
            <a:r>
              <a:rPr lang="en-GB" sz="2000" dirty="0"/>
              <a:t>Onset 6-48 hours.  Headache, general aching of limbs, abdominal pain and diarrhoea, vomiting and fever.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usually lasts 1 – 7 days, and rarely is fatal.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0" y="2571092"/>
            <a:ext cx="3048000" cy="2584704"/>
          </a:xfrm>
          <a:prstGeom prst="rect">
            <a:avLst/>
          </a:prstGeom>
        </p:spPr>
      </p:pic>
      <p:pic>
        <p:nvPicPr>
          <p:cNvPr id="5" name="Picture 4" descr="Image result for cross for n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560" y="2834744"/>
            <a:ext cx="2057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2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- </a:t>
            </a:r>
            <a:r>
              <a:rPr lang="en-US" i="1" dirty="0"/>
              <a:t>Staphylococcus aureus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0204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Sources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Humans: nose, mouth and skin. Untreated milk.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Signs and symptoms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Onset 1 – 6 hours.  Severe vomiting, abdominal pain, weakness and lower than normal temperature.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usually lasts 6 – 24 hours.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92" y="2283798"/>
            <a:ext cx="195681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– </a:t>
            </a:r>
            <a:r>
              <a:rPr lang="en-US" i="1" dirty="0"/>
              <a:t>Listeria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06616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Sources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Unpasteurised milk and dairy products, cook-chill foods, pate, meat, poultry and salad vegetables.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Signs and symptoms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Onset 1-70 days. Ranges from mild, flu-like illness to meningitis, septicaemia, pneumonia.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During pregnancy may lead to miscarriage or birth of an infected baby.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80" y="2031492"/>
            <a:ext cx="3048000" cy="27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- </a:t>
            </a:r>
            <a:r>
              <a:rPr lang="en-US" i="1" dirty="0"/>
              <a:t>Bacillus cereus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20457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Sources</a:t>
            </a:r>
          </a:p>
          <a:p>
            <a:pPr marL="0" indent="0">
              <a:buNone/>
            </a:pPr>
            <a:r>
              <a:rPr lang="en-GB" sz="2000" dirty="0"/>
              <a:t>Rice and cereals. Dust, soil and vegetables.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Signs and symptoms</a:t>
            </a:r>
          </a:p>
          <a:p>
            <a:pPr marL="0" indent="0">
              <a:buNone/>
            </a:pPr>
            <a:r>
              <a:rPr lang="en-GB" sz="2000" dirty="0"/>
              <a:t>Ranges nausea and vomiting and abdominal cramps and has an incubation period of 1 to 6 hours 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usually lasts less than 24 hours after onset.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Bacillus cereus forms spores and releases toxins which cause illness.</a:t>
            </a:r>
          </a:p>
        </p:txBody>
      </p:sp>
      <p:pic>
        <p:nvPicPr>
          <p:cNvPr id="4" name="Picture 4" descr="rice (678 x 49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908" y="3133240"/>
            <a:ext cx="2566508" cy="187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53071f4-7f44-43fd-895c-8e7b6a3746b0" xsi:nil="true"/>
    <_Flow_SignoffStatus xmlns="c53071f4-7f44-43fd-895c-8e7b6a3746b0" xsi:nil="true"/>
    <SharedWithUsers xmlns="ead97cfe-a968-427f-b02b-893e6ba0355a">
      <UserInfo>
        <DisplayName/>
        <AccountId xsi:nil="true"/>
        <AccountType/>
      </UserInfo>
    </SharedWithUsers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450B07-2C3D-4A4D-B79B-4C907175D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A84615-6D8B-4A8F-B9A5-3805127A3ACB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9F3FD5-8BE4-4C63-8E08-C5A7A17FEE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488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think-cell Slide</vt:lpstr>
      <vt:lpstr>Food poisoning fact files</vt:lpstr>
      <vt:lpstr>Bacteria - Clostridium botulinum </vt:lpstr>
      <vt:lpstr>Bacteria – Campylobacter</vt:lpstr>
      <vt:lpstr>Bacteria - Clostridium perfringens</vt:lpstr>
      <vt:lpstr>Bacteria – E. Coli O157 </vt:lpstr>
      <vt:lpstr>Bacteria – Salmonella </vt:lpstr>
      <vt:lpstr>Bacteria - Staphylococcus aureus </vt:lpstr>
      <vt:lpstr>Bacteria – Listeria</vt:lpstr>
      <vt:lpstr>Bacteria - Bacillus cereus</vt:lpstr>
      <vt:lpstr>Food poisoning fact 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social!</dc:title>
  <dc:creator>Glenn Carter</dc:creator>
  <cp:lastModifiedBy>Ewen Trafford</cp:lastModifiedBy>
  <cp:revision>198</cp:revision>
  <dcterms:created xsi:type="dcterms:W3CDTF">2018-10-10T09:22:08Z</dcterms:created>
  <dcterms:modified xsi:type="dcterms:W3CDTF">2023-11-16T15:13:05Z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Order">
    <vt:r8>551200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