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Lst>
  <p:notesMasterIdLst>
    <p:notesMasterId r:id="rId19"/>
  </p:notesMasterIdLst>
  <p:sldIdLst>
    <p:sldId id="257" r:id="rId5"/>
    <p:sldId id="264" r:id="rId6"/>
    <p:sldId id="262" r:id="rId7"/>
    <p:sldId id="263" r:id="rId8"/>
    <p:sldId id="259" r:id="rId9"/>
    <p:sldId id="258"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EF74D0-29A7-4352-B47A-F3E437A31069}" v="13" dt="2023-05-15T19:15:38.3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93" d="100"/>
          <a:sy n="93" d="100"/>
        </p:scale>
        <p:origin x="293"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6" Type="http://schemas.openxmlformats.org/officeDocument/2006/relationships/image" Target="../media/image30.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diagrams/_rels/data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2.svg"/><Relationship Id="rId16" Type="http://schemas.openxmlformats.org/officeDocument/2006/relationships/image" Target="../media/image44.svg"/><Relationship Id="rId1" Type="http://schemas.openxmlformats.org/officeDocument/2006/relationships/image" Target="../media/image31.png"/><Relationship Id="rId6" Type="http://schemas.openxmlformats.org/officeDocument/2006/relationships/image" Target="../media/image30.svg"/><Relationship Id="rId11" Type="http://schemas.openxmlformats.org/officeDocument/2006/relationships/image" Target="../media/image39.png"/><Relationship Id="rId5" Type="http://schemas.openxmlformats.org/officeDocument/2006/relationships/image" Target="../media/image29.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4.svg"/><Relationship Id="rId9" Type="http://schemas.openxmlformats.org/officeDocument/2006/relationships/image" Target="../media/image37.png"/><Relationship Id="rId14" Type="http://schemas.openxmlformats.org/officeDocument/2006/relationships/image" Target="../media/image42.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6" Type="http://schemas.openxmlformats.org/officeDocument/2006/relationships/image" Target="../media/image30.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2.svg"/><Relationship Id="rId16" Type="http://schemas.openxmlformats.org/officeDocument/2006/relationships/image" Target="../media/image44.svg"/><Relationship Id="rId1" Type="http://schemas.openxmlformats.org/officeDocument/2006/relationships/image" Target="../media/image31.png"/><Relationship Id="rId6" Type="http://schemas.openxmlformats.org/officeDocument/2006/relationships/image" Target="../media/image30.svg"/><Relationship Id="rId11" Type="http://schemas.openxmlformats.org/officeDocument/2006/relationships/image" Target="../media/image39.png"/><Relationship Id="rId5" Type="http://schemas.openxmlformats.org/officeDocument/2006/relationships/image" Target="../media/image29.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4.svg"/><Relationship Id="rId9" Type="http://schemas.openxmlformats.org/officeDocument/2006/relationships/image" Target="../media/image37.png"/><Relationship Id="rId1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B450EF-7E37-446B-8FEE-B4D7005FC1B9}"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08A64312-F366-4FA8-8E05-6BD1ED098CCC}">
      <dgm:prSet/>
      <dgm:spPr/>
      <dgm:t>
        <a:bodyPr/>
        <a:lstStyle/>
        <a:p>
          <a:r>
            <a:rPr lang="en-GB" b="0" i="0"/>
            <a:t>A Foundation Apprenticeship is designed for senior- phase pupils they can choose to study a FA in S5 or S6, and it can last one or two years.</a:t>
          </a:r>
          <a:endParaRPr lang="en-US"/>
        </a:p>
      </dgm:t>
    </dgm:pt>
    <dgm:pt modelId="{24EF03B4-FF89-41B3-A490-8E691809D1A9}" type="parTrans" cxnId="{E1BA4A7D-1645-458E-BEF4-D4499C706069}">
      <dgm:prSet/>
      <dgm:spPr/>
      <dgm:t>
        <a:bodyPr/>
        <a:lstStyle/>
        <a:p>
          <a:endParaRPr lang="en-US"/>
        </a:p>
      </dgm:t>
    </dgm:pt>
    <dgm:pt modelId="{BBDD4D40-EBC2-4F31-8EE8-AD7D2530290E}" type="sibTrans" cxnId="{E1BA4A7D-1645-458E-BEF4-D4499C706069}">
      <dgm:prSet/>
      <dgm:spPr/>
      <dgm:t>
        <a:bodyPr/>
        <a:lstStyle/>
        <a:p>
          <a:endParaRPr lang="en-US"/>
        </a:p>
      </dgm:t>
    </dgm:pt>
    <dgm:pt modelId="{8CBDBFB6-3024-4CA7-BB65-92973059CAA4}">
      <dgm:prSet/>
      <dgm:spPr/>
      <dgm:t>
        <a:bodyPr/>
        <a:lstStyle/>
        <a:p>
          <a:r>
            <a:rPr lang="en-GB" dirty="0"/>
            <a:t>A Foundation Apprenticeship is about the right balance between delivering taught elements of the programme (the NPA) and the development of work-based competences. </a:t>
          </a:r>
          <a:endParaRPr lang="en-US" dirty="0"/>
        </a:p>
      </dgm:t>
    </dgm:pt>
    <dgm:pt modelId="{EE8EB5EB-B67D-4000-85AF-8C9BF211FE09}" type="parTrans" cxnId="{23049797-A85A-4EAB-80DD-1B882FB72E9F}">
      <dgm:prSet/>
      <dgm:spPr/>
      <dgm:t>
        <a:bodyPr/>
        <a:lstStyle/>
        <a:p>
          <a:endParaRPr lang="en-US"/>
        </a:p>
      </dgm:t>
    </dgm:pt>
    <dgm:pt modelId="{30A62668-4BAD-413C-9EE2-5D1A74804A30}" type="sibTrans" cxnId="{23049797-A85A-4EAB-80DD-1B882FB72E9F}">
      <dgm:prSet/>
      <dgm:spPr/>
      <dgm:t>
        <a:bodyPr/>
        <a:lstStyle/>
        <a:p>
          <a:endParaRPr lang="en-US"/>
        </a:p>
      </dgm:t>
    </dgm:pt>
    <dgm:pt modelId="{CC5827CE-A287-41E6-999F-C35338FE1EF1}">
      <dgm:prSet/>
      <dgm:spPr/>
      <dgm:t>
        <a:bodyPr/>
        <a:lstStyle/>
        <a:p>
          <a:r>
            <a:rPr lang="en-GB" dirty="0"/>
            <a:t>This prepares young people for direct entry into a career in the food and drink sector by equipping them with the necessary skills and knowledge to work effectively from day one of employment. </a:t>
          </a:r>
          <a:endParaRPr lang="en-US" dirty="0"/>
        </a:p>
      </dgm:t>
    </dgm:pt>
    <dgm:pt modelId="{3CC46AE0-6B6D-4AB4-8780-FB7342AD8553}" type="parTrans" cxnId="{704B0C53-A6F4-4A99-A391-638AA94F8A99}">
      <dgm:prSet/>
      <dgm:spPr/>
      <dgm:t>
        <a:bodyPr/>
        <a:lstStyle/>
        <a:p>
          <a:endParaRPr lang="en-US"/>
        </a:p>
      </dgm:t>
    </dgm:pt>
    <dgm:pt modelId="{8E2DAF9C-748A-482F-8033-F7EC54C6DF0F}" type="sibTrans" cxnId="{704B0C53-A6F4-4A99-A391-638AA94F8A99}">
      <dgm:prSet/>
      <dgm:spPr/>
      <dgm:t>
        <a:bodyPr/>
        <a:lstStyle/>
        <a:p>
          <a:endParaRPr lang="en-US"/>
        </a:p>
      </dgm:t>
    </dgm:pt>
    <dgm:pt modelId="{8EA5F965-9CAE-4652-AA40-931B163E523B}">
      <dgm:prSet/>
      <dgm:spPr/>
      <dgm:t>
        <a:bodyPr/>
        <a:lstStyle/>
        <a:p>
          <a:r>
            <a:rPr lang="en-GB" dirty="0"/>
            <a:t>Foundation Apprenticeships highlight that there are meaningful vocational pathways as challenging and valuable alternatives to existing academic subjects.</a:t>
          </a:r>
          <a:endParaRPr lang="en-US" dirty="0"/>
        </a:p>
      </dgm:t>
    </dgm:pt>
    <dgm:pt modelId="{A08D2136-D26F-4C5E-A8B8-2F25E51D5466}" type="parTrans" cxnId="{0F9D3E36-40D7-4C10-8BE0-885E5B87B0D2}">
      <dgm:prSet/>
      <dgm:spPr/>
      <dgm:t>
        <a:bodyPr/>
        <a:lstStyle/>
        <a:p>
          <a:endParaRPr lang="en-US"/>
        </a:p>
      </dgm:t>
    </dgm:pt>
    <dgm:pt modelId="{799C7613-EAF2-4E39-9469-E3DFADDC9236}" type="sibTrans" cxnId="{0F9D3E36-40D7-4C10-8BE0-885E5B87B0D2}">
      <dgm:prSet/>
      <dgm:spPr/>
      <dgm:t>
        <a:bodyPr/>
        <a:lstStyle/>
        <a:p>
          <a:endParaRPr lang="en-US"/>
        </a:p>
      </dgm:t>
    </dgm:pt>
    <dgm:pt modelId="{FD8CBB96-9A15-46CD-9F27-8DD39A200D25}">
      <dgm:prSet/>
      <dgm:spPr/>
      <dgm:t>
        <a:bodyPr/>
        <a:lstStyle/>
        <a:p>
          <a:r>
            <a:rPr lang="en-GB" b="0" i="0" dirty="0"/>
            <a:t>Young people spend time out of school with a local employer, and complete the Foundation Apprenticeship alongside their other subjects like National 5’s and Highers.</a:t>
          </a:r>
          <a:endParaRPr lang="en-US" dirty="0"/>
        </a:p>
      </dgm:t>
    </dgm:pt>
    <dgm:pt modelId="{12D34E66-12C4-44D8-95B1-123D57350DB8}" type="parTrans" cxnId="{E51A750E-BEB5-4E03-B09E-6149754EACB0}">
      <dgm:prSet/>
      <dgm:spPr/>
      <dgm:t>
        <a:bodyPr/>
        <a:lstStyle/>
        <a:p>
          <a:endParaRPr lang="en-US"/>
        </a:p>
      </dgm:t>
    </dgm:pt>
    <dgm:pt modelId="{668C51D2-0C13-4D94-8EAB-D7A0F4E87D50}" type="sibTrans" cxnId="{E51A750E-BEB5-4E03-B09E-6149754EACB0}">
      <dgm:prSet/>
      <dgm:spPr/>
      <dgm:t>
        <a:bodyPr/>
        <a:lstStyle/>
        <a:p>
          <a:endParaRPr lang="en-US"/>
        </a:p>
      </dgm:t>
    </dgm:pt>
    <dgm:pt modelId="{E236F4E5-002B-4EFB-9C76-59D98A9CD8BE}">
      <dgm:prSet/>
      <dgm:spPr/>
      <dgm:t>
        <a:bodyPr/>
        <a:lstStyle/>
        <a:p>
          <a:r>
            <a:rPr lang="en-GB" b="0" i="0" dirty="0"/>
            <a:t>Completion leads to a qualification at the same level of learning as a Higher and can lead to progression on to a job, such as a Modern or Graduate Apprenticeship.</a:t>
          </a:r>
          <a:endParaRPr lang="en-US" dirty="0"/>
        </a:p>
      </dgm:t>
    </dgm:pt>
    <dgm:pt modelId="{BF4E44B6-A245-4441-BB42-28B1A3238387}" type="parTrans" cxnId="{D432D08F-136F-4869-9CCA-64610E50AAB2}">
      <dgm:prSet/>
      <dgm:spPr/>
      <dgm:t>
        <a:bodyPr/>
        <a:lstStyle/>
        <a:p>
          <a:endParaRPr lang="en-US"/>
        </a:p>
      </dgm:t>
    </dgm:pt>
    <dgm:pt modelId="{275176A9-DB9D-4450-B315-524FD01198E1}" type="sibTrans" cxnId="{D432D08F-136F-4869-9CCA-64610E50AAB2}">
      <dgm:prSet/>
      <dgm:spPr/>
      <dgm:t>
        <a:bodyPr/>
        <a:lstStyle/>
        <a:p>
          <a:endParaRPr lang="en-US"/>
        </a:p>
      </dgm:t>
    </dgm:pt>
    <dgm:pt modelId="{6A9000AC-D25C-1D4F-8199-238FF7693E43}" type="pres">
      <dgm:prSet presAssocID="{3EB450EF-7E37-446B-8FEE-B4D7005FC1B9}" presName="diagram" presStyleCnt="0">
        <dgm:presLayoutVars>
          <dgm:dir/>
          <dgm:resizeHandles val="exact"/>
        </dgm:presLayoutVars>
      </dgm:prSet>
      <dgm:spPr/>
    </dgm:pt>
    <dgm:pt modelId="{C1AE1533-EDC7-A446-9D16-03E5F0951A50}" type="pres">
      <dgm:prSet presAssocID="{08A64312-F366-4FA8-8E05-6BD1ED098CCC}" presName="node" presStyleLbl="node1" presStyleIdx="0" presStyleCnt="6">
        <dgm:presLayoutVars>
          <dgm:bulletEnabled val="1"/>
        </dgm:presLayoutVars>
      </dgm:prSet>
      <dgm:spPr/>
    </dgm:pt>
    <dgm:pt modelId="{CF1F0A3B-1033-0641-B5FF-0CB3AEF29B78}" type="pres">
      <dgm:prSet presAssocID="{BBDD4D40-EBC2-4F31-8EE8-AD7D2530290E}" presName="sibTrans" presStyleCnt="0"/>
      <dgm:spPr/>
    </dgm:pt>
    <dgm:pt modelId="{B472B349-3D1D-524A-9BF7-276BEF3F9BAD}" type="pres">
      <dgm:prSet presAssocID="{8CBDBFB6-3024-4CA7-BB65-92973059CAA4}" presName="node" presStyleLbl="node1" presStyleIdx="1" presStyleCnt="6">
        <dgm:presLayoutVars>
          <dgm:bulletEnabled val="1"/>
        </dgm:presLayoutVars>
      </dgm:prSet>
      <dgm:spPr/>
    </dgm:pt>
    <dgm:pt modelId="{D3E073F3-2F04-3444-BC62-5D4C79717E99}" type="pres">
      <dgm:prSet presAssocID="{30A62668-4BAD-413C-9EE2-5D1A74804A30}" presName="sibTrans" presStyleCnt="0"/>
      <dgm:spPr/>
    </dgm:pt>
    <dgm:pt modelId="{A6A7970C-C600-4049-A233-F0283964256E}" type="pres">
      <dgm:prSet presAssocID="{CC5827CE-A287-41E6-999F-C35338FE1EF1}" presName="node" presStyleLbl="node1" presStyleIdx="2" presStyleCnt="6">
        <dgm:presLayoutVars>
          <dgm:bulletEnabled val="1"/>
        </dgm:presLayoutVars>
      </dgm:prSet>
      <dgm:spPr/>
    </dgm:pt>
    <dgm:pt modelId="{41CA6165-025A-2242-A6E2-18A24F49D112}" type="pres">
      <dgm:prSet presAssocID="{8E2DAF9C-748A-482F-8033-F7EC54C6DF0F}" presName="sibTrans" presStyleCnt="0"/>
      <dgm:spPr/>
    </dgm:pt>
    <dgm:pt modelId="{632F9D6D-3596-4C4B-A8BF-BCA53C656720}" type="pres">
      <dgm:prSet presAssocID="{8EA5F965-9CAE-4652-AA40-931B163E523B}" presName="node" presStyleLbl="node1" presStyleIdx="3" presStyleCnt="6">
        <dgm:presLayoutVars>
          <dgm:bulletEnabled val="1"/>
        </dgm:presLayoutVars>
      </dgm:prSet>
      <dgm:spPr/>
    </dgm:pt>
    <dgm:pt modelId="{3C63FF8C-C88B-4A49-BD76-DC144ED86ACC}" type="pres">
      <dgm:prSet presAssocID="{799C7613-EAF2-4E39-9469-E3DFADDC9236}" presName="sibTrans" presStyleCnt="0"/>
      <dgm:spPr/>
    </dgm:pt>
    <dgm:pt modelId="{2EF2932F-0CF5-DB41-A1E9-51D5A8B2CE9F}" type="pres">
      <dgm:prSet presAssocID="{FD8CBB96-9A15-46CD-9F27-8DD39A200D25}" presName="node" presStyleLbl="node1" presStyleIdx="4" presStyleCnt="6">
        <dgm:presLayoutVars>
          <dgm:bulletEnabled val="1"/>
        </dgm:presLayoutVars>
      </dgm:prSet>
      <dgm:spPr/>
    </dgm:pt>
    <dgm:pt modelId="{F485C59B-27E7-3A49-8926-9E24EA58ECCE}" type="pres">
      <dgm:prSet presAssocID="{668C51D2-0C13-4D94-8EAB-D7A0F4E87D50}" presName="sibTrans" presStyleCnt="0"/>
      <dgm:spPr/>
    </dgm:pt>
    <dgm:pt modelId="{CA46ED9A-657A-4D4A-B163-52DB6253FAB6}" type="pres">
      <dgm:prSet presAssocID="{E236F4E5-002B-4EFB-9C76-59D98A9CD8BE}" presName="node" presStyleLbl="node1" presStyleIdx="5" presStyleCnt="6">
        <dgm:presLayoutVars>
          <dgm:bulletEnabled val="1"/>
        </dgm:presLayoutVars>
      </dgm:prSet>
      <dgm:spPr/>
    </dgm:pt>
  </dgm:ptLst>
  <dgm:cxnLst>
    <dgm:cxn modelId="{E51A750E-BEB5-4E03-B09E-6149754EACB0}" srcId="{3EB450EF-7E37-446B-8FEE-B4D7005FC1B9}" destId="{FD8CBB96-9A15-46CD-9F27-8DD39A200D25}" srcOrd="4" destOrd="0" parTransId="{12D34E66-12C4-44D8-95B1-123D57350DB8}" sibTransId="{668C51D2-0C13-4D94-8EAB-D7A0F4E87D50}"/>
    <dgm:cxn modelId="{0F9D3E36-40D7-4C10-8BE0-885E5B87B0D2}" srcId="{3EB450EF-7E37-446B-8FEE-B4D7005FC1B9}" destId="{8EA5F965-9CAE-4652-AA40-931B163E523B}" srcOrd="3" destOrd="0" parTransId="{A08D2136-D26F-4C5E-A8B8-2F25E51D5466}" sibTransId="{799C7613-EAF2-4E39-9469-E3DFADDC9236}"/>
    <dgm:cxn modelId="{BFE8D15E-3F59-A547-A0A7-F52B89959D3D}" type="presOf" srcId="{8CBDBFB6-3024-4CA7-BB65-92973059CAA4}" destId="{B472B349-3D1D-524A-9BF7-276BEF3F9BAD}" srcOrd="0" destOrd="0" presId="urn:microsoft.com/office/officeart/2005/8/layout/default"/>
    <dgm:cxn modelId="{A4A89A65-E88F-394E-98B3-0CF6E74FE463}" type="presOf" srcId="{E236F4E5-002B-4EFB-9C76-59D98A9CD8BE}" destId="{CA46ED9A-657A-4D4A-B163-52DB6253FAB6}" srcOrd="0" destOrd="0" presId="urn:microsoft.com/office/officeart/2005/8/layout/default"/>
    <dgm:cxn modelId="{704B0C53-A6F4-4A99-A391-638AA94F8A99}" srcId="{3EB450EF-7E37-446B-8FEE-B4D7005FC1B9}" destId="{CC5827CE-A287-41E6-999F-C35338FE1EF1}" srcOrd="2" destOrd="0" parTransId="{3CC46AE0-6B6D-4AB4-8780-FB7342AD8553}" sibTransId="{8E2DAF9C-748A-482F-8033-F7EC54C6DF0F}"/>
    <dgm:cxn modelId="{0E03FB7A-BC8E-FA4B-A743-0F3FD8FDB21F}" type="presOf" srcId="{3EB450EF-7E37-446B-8FEE-B4D7005FC1B9}" destId="{6A9000AC-D25C-1D4F-8199-238FF7693E43}" srcOrd="0" destOrd="0" presId="urn:microsoft.com/office/officeart/2005/8/layout/default"/>
    <dgm:cxn modelId="{E1BA4A7D-1645-458E-BEF4-D4499C706069}" srcId="{3EB450EF-7E37-446B-8FEE-B4D7005FC1B9}" destId="{08A64312-F366-4FA8-8E05-6BD1ED098CCC}" srcOrd="0" destOrd="0" parTransId="{24EF03B4-FF89-41B3-A490-8E691809D1A9}" sibTransId="{BBDD4D40-EBC2-4F31-8EE8-AD7D2530290E}"/>
    <dgm:cxn modelId="{D432D08F-136F-4869-9CCA-64610E50AAB2}" srcId="{3EB450EF-7E37-446B-8FEE-B4D7005FC1B9}" destId="{E236F4E5-002B-4EFB-9C76-59D98A9CD8BE}" srcOrd="5" destOrd="0" parTransId="{BF4E44B6-A245-4441-BB42-28B1A3238387}" sibTransId="{275176A9-DB9D-4450-B315-524FD01198E1}"/>
    <dgm:cxn modelId="{23049797-A85A-4EAB-80DD-1B882FB72E9F}" srcId="{3EB450EF-7E37-446B-8FEE-B4D7005FC1B9}" destId="{8CBDBFB6-3024-4CA7-BB65-92973059CAA4}" srcOrd="1" destOrd="0" parTransId="{EE8EB5EB-B67D-4000-85AF-8C9BF211FE09}" sibTransId="{30A62668-4BAD-413C-9EE2-5D1A74804A30}"/>
    <dgm:cxn modelId="{010F74B3-8A96-5749-B283-A3A6D7573781}" type="presOf" srcId="{FD8CBB96-9A15-46CD-9F27-8DD39A200D25}" destId="{2EF2932F-0CF5-DB41-A1E9-51D5A8B2CE9F}" srcOrd="0" destOrd="0" presId="urn:microsoft.com/office/officeart/2005/8/layout/default"/>
    <dgm:cxn modelId="{732850BE-D0A1-F14B-8DB6-1D6515E4A905}" type="presOf" srcId="{08A64312-F366-4FA8-8E05-6BD1ED098CCC}" destId="{C1AE1533-EDC7-A446-9D16-03E5F0951A50}" srcOrd="0" destOrd="0" presId="urn:microsoft.com/office/officeart/2005/8/layout/default"/>
    <dgm:cxn modelId="{436539CC-F07D-8045-A567-957CE2A21D89}" type="presOf" srcId="{CC5827CE-A287-41E6-999F-C35338FE1EF1}" destId="{A6A7970C-C600-4049-A233-F0283964256E}" srcOrd="0" destOrd="0" presId="urn:microsoft.com/office/officeart/2005/8/layout/default"/>
    <dgm:cxn modelId="{7163AFF9-F29B-454C-91C9-EDA608118E87}" type="presOf" srcId="{8EA5F965-9CAE-4652-AA40-931B163E523B}" destId="{632F9D6D-3596-4C4B-A8BF-BCA53C656720}" srcOrd="0" destOrd="0" presId="urn:microsoft.com/office/officeart/2005/8/layout/default"/>
    <dgm:cxn modelId="{46CF7F9C-410A-674B-81EB-366EF3CCD2E6}" type="presParOf" srcId="{6A9000AC-D25C-1D4F-8199-238FF7693E43}" destId="{C1AE1533-EDC7-A446-9D16-03E5F0951A50}" srcOrd="0" destOrd="0" presId="urn:microsoft.com/office/officeart/2005/8/layout/default"/>
    <dgm:cxn modelId="{4D47522D-68A3-D04C-80D3-B15BFE46ABF1}" type="presParOf" srcId="{6A9000AC-D25C-1D4F-8199-238FF7693E43}" destId="{CF1F0A3B-1033-0641-B5FF-0CB3AEF29B78}" srcOrd="1" destOrd="0" presId="urn:microsoft.com/office/officeart/2005/8/layout/default"/>
    <dgm:cxn modelId="{D35E40C1-8FEE-DD4E-AA13-247C765FF5D0}" type="presParOf" srcId="{6A9000AC-D25C-1D4F-8199-238FF7693E43}" destId="{B472B349-3D1D-524A-9BF7-276BEF3F9BAD}" srcOrd="2" destOrd="0" presId="urn:microsoft.com/office/officeart/2005/8/layout/default"/>
    <dgm:cxn modelId="{91B991D7-42A8-014B-8EC3-80089DE77EBB}" type="presParOf" srcId="{6A9000AC-D25C-1D4F-8199-238FF7693E43}" destId="{D3E073F3-2F04-3444-BC62-5D4C79717E99}" srcOrd="3" destOrd="0" presId="urn:microsoft.com/office/officeart/2005/8/layout/default"/>
    <dgm:cxn modelId="{DCFAD0C6-67E6-A543-A02B-F50104C8CE15}" type="presParOf" srcId="{6A9000AC-D25C-1D4F-8199-238FF7693E43}" destId="{A6A7970C-C600-4049-A233-F0283964256E}" srcOrd="4" destOrd="0" presId="urn:microsoft.com/office/officeart/2005/8/layout/default"/>
    <dgm:cxn modelId="{5482EE4D-A18A-1641-BE55-3F0B24641C94}" type="presParOf" srcId="{6A9000AC-D25C-1D4F-8199-238FF7693E43}" destId="{41CA6165-025A-2242-A6E2-18A24F49D112}" srcOrd="5" destOrd="0" presId="urn:microsoft.com/office/officeart/2005/8/layout/default"/>
    <dgm:cxn modelId="{1B233989-A2EA-554B-AD83-10F38A470325}" type="presParOf" srcId="{6A9000AC-D25C-1D4F-8199-238FF7693E43}" destId="{632F9D6D-3596-4C4B-A8BF-BCA53C656720}" srcOrd="6" destOrd="0" presId="urn:microsoft.com/office/officeart/2005/8/layout/default"/>
    <dgm:cxn modelId="{60A2B585-58CF-7E41-B9A5-8511F1BE16DC}" type="presParOf" srcId="{6A9000AC-D25C-1D4F-8199-238FF7693E43}" destId="{3C63FF8C-C88B-4A49-BD76-DC144ED86ACC}" srcOrd="7" destOrd="0" presId="urn:microsoft.com/office/officeart/2005/8/layout/default"/>
    <dgm:cxn modelId="{9550CA59-FACD-E447-A20D-41D4E766BAB3}" type="presParOf" srcId="{6A9000AC-D25C-1D4F-8199-238FF7693E43}" destId="{2EF2932F-0CF5-DB41-A1E9-51D5A8B2CE9F}" srcOrd="8" destOrd="0" presId="urn:microsoft.com/office/officeart/2005/8/layout/default"/>
    <dgm:cxn modelId="{C53B24F3-CD46-9D48-92A6-31EC3FCB4B31}" type="presParOf" srcId="{6A9000AC-D25C-1D4F-8199-238FF7693E43}" destId="{F485C59B-27E7-3A49-8926-9E24EA58ECCE}" srcOrd="9" destOrd="0" presId="urn:microsoft.com/office/officeart/2005/8/layout/default"/>
    <dgm:cxn modelId="{ABE51F55-7E7F-2740-8799-E470AC6AE81E}" type="presParOf" srcId="{6A9000AC-D25C-1D4F-8199-238FF7693E43}" destId="{CA46ED9A-657A-4D4A-B163-52DB6253FAB6}"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A0A22D-E484-4F28-A914-AB543B2BE246}"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28C6408F-A7CE-4D55-8E8F-578B630C17AB}">
      <dgm:prSet/>
      <dgm:spPr/>
      <dgm:t>
        <a:bodyPr/>
        <a:lstStyle/>
        <a:p>
          <a:r>
            <a:rPr lang="en-GB" dirty="0"/>
            <a:t>Foundation Apprenticeships are delivered by partnerships comprised of school, learning provider, and employer. </a:t>
          </a:r>
          <a:endParaRPr lang="en-US" dirty="0"/>
        </a:p>
      </dgm:t>
    </dgm:pt>
    <dgm:pt modelId="{8C679817-3D8E-4A7A-A04E-6C41256311A7}" type="parTrans" cxnId="{C0C188E6-06E9-46FA-ABBB-38D727C03CD1}">
      <dgm:prSet/>
      <dgm:spPr/>
      <dgm:t>
        <a:bodyPr/>
        <a:lstStyle/>
        <a:p>
          <a:endParaRPr lang="en-US"/>
        </a:p>
      </dgm:t>
    </dgm:pt>
    <dgm:pt modelId="{4DDBB7A0-4F0E-4B98-B4E7-052644A34D87}" type="sibTrans" cxnId="{C0C188E6-06E9-46FA-ABBB-38D727C03CD1}">
      <dgm:prSet/>
      <dgm:spPr/>
      <dgm:t>
        <a:bodyPr/>
        <a:lstStyle/>
        <a:p>
          <a:endParaRPr lang="en-US"/>
        </a:p>
      </dgm:t>
    </dgm:pt>
    <dgm:pt modelId="{5498F972-C7C8-4274-BD78-A5738FB1A097}">
      <dgm:prSet/>
      <dgm:spPr/>
      <dgm:t>
        <a:bodyPr/>
        <a:lstStyle/>
        <a:p>
          <a:r>
            <a:rPr lang="en-GB"/>
            <a:t>The learning provider is responsible for the approvals, delivery, assessment and quality assurance of the component units and qualifications. </a:t>
          </a:r>
          <a:endParaRPr lang="en-US"/>
        </a:p>
      </dgm:t>
    </dgm:pt>
    <dgm:pt modelId="{0F89DAB3-5E74-46EE-BD83-48A37D3FCDC6}" type="parTrans" cxnId="{1AEF6662-D40F-4D3A-BB51-59EF05D46AC2}">
      <dgm:prSet/>
      <dgm:spPr/>
      <dgm:t>
        <a:bodyPr/>
        <a:lstStyle/>
        <a:p>
          <a:endParaRPr lang="en-US"/>
        </a:p>
      </dgm:t>
    </dgm:pt>
    <dgm:pt modelId="{ACD1C445-7522-4635-8EA6-DD81E13DA9C7}" type="sibTrans" cxnId="{1AEF6662-D40F-4D3A-BB51-59EF05D46AC2}">
      <dgm:prSet/>
      <dgm:spPr/>
      <dgm:t>
        <a:bodyPr/>
        <a:lstStyle/>
        <a:p>
          <a:endParaRPr lang="en-US"/>
        </a:p>
      </dgm:t>
    </dgm:pt>
    <dgm:pt modelId="{4BBD1361-267E-4B55-A729-1E8F6F71EFB3}">
      <dgm:prSet/>
      <dgm:spPr/>
      <dgm:t>
        <a:bodyPr/>
        <a:lstStyle/>
        <a:p>
          <a:r>
            <a:rPr lang="en-GB"/>
            <a:t>Where multiple learning providers are involved, arrangements between them will be detailed in an SQA Partnership Agreement.</a:t>
          </a:r>
          <a:endParaRPr lang="en-US"/>
        </a:p>
      </dgm:t>
    </dgm:pt>
    <dgm:pt modelId="{BCCF6152-698E-4607-8019-41F702CF7984}" type="parTrans" cxnId="{61E7C599-679C-4026-9F8F-92CB792C7501}">
      <dgm:prSet/>
      <dgm:spPr/>
      <dgm:t>
        <a:bodyPr/>
        <a:lstStyle/>
        <a:p>
          <a:endParaRPr lang="en-US"/>
        </a:p>
      </dgm:t>
    </dgm:pt>
    <dgm:pt modelId="{4023885A-59DD-4AEE-B9F6-6A1635AAC896}" type="sibTrans" cxnId="{61E7C599-679C-4026-9F8F-92CB792C7501}">
      <dgm:prSet/>
      <dgm:spPr/>
      <dgm:t>
        <a:bodyPr/>
        <a:lstStyle/>
        <a:p>
          <a:endParaRPr lang="en-US"/>
        </a:p>
      </dgm:t>
    </dgm:pt>
    <dgm:pt modelId="{42499BF4-5421-48DD-AD7D-96692F65BB40}">
      <dgm:prSet/>
      <dgm:spPr/>
      <dgm:t>
        <a:bodyPr/>
        <a:lstStyle/>
        <a:p>
          <a:r>
            <a:rPr lang="en-GB"/>
            <a:t>The learning provider must have the appropriate SQA centre and qualification approvals in place before it can deliver the Foundation Apprenticeship.</a:t>
          </a:r>
          <a:endParaRPr lang="en-US"/>
        </a:p>
      </dgm:t>
    </dgm:pt>
    <dgm:pt modelId="{010B24B0-73B8-4241-92A7-8C158A7888D4}" type="parTrans" cxnId="{5C559AF0-3A56-4EE5-B470-36DD972A6396}">
      <dgm:prSet/>
      <dgm:spPr/>
      <dgm:t>
        <a:bodyPr/>
        <a:lstStyle/>
        <a:p>
          <a:endParaRPr lang="en-US"/>
        </a:p>
      </dgm:t>
    </dgm:pt>
    <dgm:pt modelId="{24B8D1CE-A703-4D2B-8BDF-A53280E3E828}" type="sibTrans" cxnId="{5C559AF0-3A56-4EE5-B470-36DD972A6396}">
      <dgm:prSet/>
      <dgm:spPr/>
      <dgm:t>
        <a:bodyPr/>
        <a:lstStyle/>
        <a:p>
          <a:endParaRPr lang="en-US"/>
        </a:p>
      </dgm:t>
    </dgm:pt>
    <dgm:pt modelId="{80F9664F-BBBF-EB47-B3C7-554AADB48CE5}">
      <dgm:prSet/>
      <dgm:spPr/>
      <dgm:t>
        <a:bodyPr/>
        <a:lstStyle/>
        <a:p>
          <a:pPr rtl="0"/>
          <a:r>
            <a:rPr lang="en-GB" dirty="0"/>
            <a:t>Foundation Apprenticeships are funded by Skills Development Scotland</a:t>
          </a:r>
        </a:p>
      </dgm:t>
    </dgm:pt>
    <dgm:pt modelId="{152D292F-20C1-DA45-82AC-3BEEB784E5ED}" type="parTrans" cxnId="{C5700096-D102-204A-BA59-9368180ED47A}">
      <dgm:prSet/>
      <dgm:spPr/>
      <dgm:t>
        <a:bodyPr/>
        <a:lstStyle/>
        <a:p>
          <a:endParaRPr lang="en-GB"/>
        </a:p>
      </dgm:t>
    </dgm:pt>
    <dgm:pt modelId="{8E872621-9913-FF47-850F-57F8677704C4}" type="sibTrans" cxnId="{C5700096-D102-204A-BA59-9368180ED47A}">
      <dgm:prSet/>
      <dgm:spPr/>
      <dgm:t>
        <a:bodyPr/>
        <a:lstStyle/>
        <a:p>
          <a:endParaRPr lang="en-GB"/>
        </a:p>
      </dgm:t>
    </dgm:pt>
    <dgm:pt modelId="{FCD02050-663C-EB49-9C06-C53E28CAF675}">
      <dgm:prSet/>
      <dgm:spPr/>
      <dgm:t>
        <a:bodyPr/>
        <a:lstStyle/>
        <a:p>
          <a:pPr rtl="0"/>
          <a:r>
            <a:rPr lang="en-GB" dirty="0"/>
            <a:t>There is certain criteria that needs to be met a certain times of the year in order to get the funding, each authority has a Partnership and Delivery Manager and a Contract and Partnership Advisor who work closely with the FA lead in your authority. </a:t>
          </a:r>
        </a:p>
      </dgm:t>
    </dgm:pt>
    <dgm:pt modelId="{DC2BDF93-F263-754F-9559-ACB471216BD5}" type="parTrans" cxnId="{85463CCB-2645-9343-8797-38564D2646E0}">
      <dgm:prSet/>
      <dgm:spPr/>
      <dgm:t>
        <a:bodyPr/>
        <a:lstStyle/>
        <a:p>
          <a:endParaRPr lang="en-GB"/>
        </a:p>
      </dgm:t>
    </dgm:pt>
    <dgm:pt modelId="{8A719A3E-2A9C-8E49-A281-DEEA44045E31}" type="sibTrans" cxnId="{85463CCB-2645-9343-8797-38564D2646E0}">
      <dgm:prSet/>
      <dgm:spPr/>
      <dgm:t>
        <a:bodyPr/>
        <a:lstStyle/>
        <a:p>
          <a:endParaRPr lang="en-GB"/>
        </a:p>
      </dgm:t>
    </dgm:pt>
    <dgm:pt modelId="{4771BAF2-AACE-A947-9262-55529F2BD773}" type="pres">
      <dgm:prSet presAssocID="{94A0A22D-E484-4F28-A914-AB543B2BE246}" presName="diagram" presStyleCnt="0">
        <dgm:presLayoutVars>
          <dgm:dir/>
          <dgm:resizeHandles val="exact"/>
        </dgm:presLayoutVars>
      </dgm:prSet>
      <dgm:spPr/>
    </dgm:pt>
    <dgm:pt modelId="{E4E68627-5925-9341-88CF-BCF647FCA0DF}" type="pres">
      <dgm:prSet presAssocID="{80F9664F-BBBF-EB47-B3C7-554AADB48CE5}" presName="node" presStyleLbl="node1" presStyleIdx="0" presStyleCnt="6">
        <dgm:presLayoutVars>
          <dgm:bulletEnabled val="1"/>
        </dgm:presLayoutVars>
      </dgm:prSet>
      <dgm:spPr/>
    </dgm:pt>
    <dgm:pt modelId="{5289C3B1-E394-0644-8B01-FB9D155E9A50}" type="pres">
      <dgm:prSet presAssocID="{8E872621-9913-FF47-850F-57F8677704C4}" presName="sibTrans" presStyleCnt="0"/>
      <dgm:spPr/>
    </dgm:pt>
    <dgm:pt modelId="{4602C72A-1FC8-A84C-AC3D-EA8BB9637694}" type="pres">
      <dgm:prSet presAssocID="{FCD02050-663C-EB49-9C06-C53E28CAF675}" presName="node" presStyleLbl="node1" presStyleIdx="1" presStyleCnt="6">
        <dgm:presLayoutVars>
          <dgm:bulletEnabled val="1"/>
        </dgm:presLayoutVars>
      </dgm:prSet>
      <dgm:spPr/>
    </dgm:pt>
    <dgm:pt modelId="{3A768FBE-88D4-EC4F-8CB6-44CF083FA93A}" type="pres">
      <dgm:prSet presAssocID="{8A719A3E-2A9C-8E49-A281-DEEA44045E31}" presName="sibTrans" presStyleCnt="0"/>
      <dgm:spPr/>
    </dgm:pt>
    <dgm:pt modelId="{35CEFD49-8B33-FC44-A0A2-43DA1635569B}" type="pres">
      <dgm:prSet presAssocID="{28C6408F-A7CE-4D55-8E8F-578B630C17AB}" presName="node" presStyleLbl="node1" presStyleIdx="2" presStyleCnt="6">
        <dgm:presLayoutVars>
          <dgm:bulletEnabled val="1"/>
        </dgm:presLayoutVars>
      </dgm:prSet>
      <dgm:spPr/>
    </dgm:pt>
    <dgm:pt modelId="{77802D96-2B98-534B-85A5-E6092661B7E4}" type="pres">
      <dgm:prSet presAssocID="{4DDBB7A0-4F0E-4B98-B4E7-052644A34D87}" presName="sibTrans" presStyleCnt="0"/>
      <dgm:spPr/>
    </dgm:pt>
    <dgm:pt modelId="{1CC2F9F8-4216-E645-8BC3-6D9B9C89E7CB}" type="pres">
      <dgm:prSet presAssocID="{5498F972-C7C8-4274-BD78-A5738FB1A097}" presName="node" presStyleLbl="node1" presStyleIdx="3" presStyleCnt="6">
        <dgm:presLayoutVars>
          <dgm:bulletEnabled val="1"/>
        </dgm:presLayoutVars>
      </dgm:prSet>
      <dgm:spPr/>
    </dgm:pt>
    <dgm:pt modelId="{F73E0444-261A-1741-A36D-CA32F94084C5}" type="pres">
      <dgm:prSet presAssocID="{ACD1C445-7522-4635-8EA6-DD81E13DA9C7}" presName="sibTrans" presStyleCnt="0"/>
      <dgm:spPr/>
    </dgm:pt>
    <dgm:pt modelId="{6BE97C57-5EC1-F945-AB4A-C52360E696C7}" type="pres">
      <dgm:prSet presAssocID="{4BBD1361-267E-4B55-A729-1E8F6F71EFB3}" presName="node" presStyleLbl="node1" presStyleIdx="4" presStyleCnt="6">
        <dgm:presLayoutVars>
          <dgm:bulletEnabled val="1"/>
        </dgm:presLayoutVars>
      </dgm:prSet>
      <dgm:spPr/>
    </dgm:pt>
    <dgm:pt modelId="{ACE91AA5-3009-ED4F-9AE7-B870E8B4BB6E}" type="pres">
      <dgm:prSet presAssocID="{4023885A-59DD-4AEE-B9F6-6A1635AAC896}" presName="sibTrans" presStyleCnt="0"/>
      <dgm:spPr/>
    </dgm:pt>
    <dgm:pt modelId="{69C7FF28-090B-7847-B38F-31B8F82F5F7C}" type="pres">
      <dgm:prSet presAssocID="{42499BF4-5421-48DD-AD7D-96692F65BB40}" presName="node" presStyleLbl="node1" presStyleIdx="5" presStyleCnt="6">
        <dgm:presLayoutVars>
          <dgm:bulletEnabled val="1"/>
        </dgm:presLayoutVars>
      </dgm:prSet>
      <dgm:spPr/>
    </dgm:pt>
  </dgm:ptLst>
  <dgm:cxnLst>
    <dgm:cxn modelId="{1AEF6662-D40F-4D3A-BB51-59EF05D46AC2}" srcId="{94A0A22D-E484-4F28-A914-AB543B2BE246}" destId="{5498F972-C7C8-4274-BD78-A5738FB1A097}" srcOrd="3" destOrd="0" parTransId="{0F89DAB3-5E74-46EE-BD83-48A37D3FCDC6}" sibTransId="{ACD1C445-7522-4635-8EA6-DD81E13DA9C7}"/>
    <dgm:cxn modelId="{0368A466-4595-424E-9E75-C848606C0D4B}" type="presOf" srcId="{4BBD1361-267E-4B55-A729-1E8F6F71EFB3}" destId="{6BE97C57-5EC1-F945-AB4A-C52360E696C7}" srcOrd="0" destOrd="0" presId="urn:microsoft.com/office/officeart/2005/8/layout/default"/>
    <dgm:cxn modelId="{20EC7B53-2F17-9843-A3E6-0D5EA654817C}" type="presOf" srcId="{42499BF4-5421-48DD-AD7D-96692F65BB40}" destId="{69C7FF28-090B-7847-B38F-31B8F82F5F7C}" srcOrd="0" destOrd="0" presId="urn:microsoft.com/office/officeart/2005/8/layout/default"/>
    <dgm:cxn modelId="{69780855-CE7D-9F46-A57A-5A7AA1FF80D3}" type="presOf" srcId="{94A0A22D-E484-4F28-A914-AB543B2BE246}" destId="{4771BAF2-AACE-A947-9262-55529F2BD773}" srcOrd="0" destOrd="0" presId="urn:microsoft.com/office/officeart/2005/8/layout/default"/>
    <dgm:cxn modelId="{F864F459-6F7F-B948-8145-5FA4F7966953}" type="presOf" srcId="{80F9664F-BBBF-EB47-B3C7-554AADB48CE5}" destId="{E4E68627-5925-9341-88CF-BCF647FCA0DF}" srcOrd="0" destOrd="0" presId="urn:microsoft.com/office/officeart/2005/8/layout/default"/>
    <dgm:cxn modelId="{C5700096-D102-204A-BA59-9368180ED47A}" srcId="{94A0A22D-E484-4F28-A914-AB543B2BE246}" destId="{80F9664F-BBBF-EB47-B3C7-554AADB48CE5}" srcOrd="0" destOrd="0" parTransId="{152D292F-20C1-DA45-82AC-3BEEB784E5ED}" sibTransId="{8E872621-9913-FF47-850F-57F8677704C4}"/>
    <dgm:cxn modelId="{FDFE6297-9FFD-6042-B033-E28EE20ED9B1}" type="presOf" srcId="{28C6408F-A7CE-4D55-8E8F-578B630C17AB}" destId="{35CEFD49-8B33-FC44-A0A2-43DA1635569B}" srcOrd="0" destOrd="0" presId="urn:microsoft.com/office/officeart/2005/8/layout/default"/>
    <dgm:cxn modelId="{61E7C599-679C-4026-9F8F-92CB792C7501}" srcId="{94A0A22D-E484-4F28-A914-AB543B2BE246}" destId="{4BBD1361-267E-4B55-A729-1E8F6F71EFB3}" srcOrd="4" destOrd="0" parTransId="{BCCF6152-698E-4607-8019-41F702CF7984}" sibTransId="{4023885A-59DD-4AEE-B9F6-6A1635AAC896}"/>
    <dgm:cxn modelId="{56E07C9A-B879-E848-92DD-3669212B45EB}" type="presOf" srcId="{5498F972-C7C8-4274-BD78-A5738FB1A097}" destId="{1CC2F9F8-4216-E645-8BC3-6D9B9C89E7CB}" srcOrd="0" destOrd="0" presId="urn:microsoft.com/office/officeart/2005/8/layout/default"/>
    <dgm:cxn modelId="{85463CCB-2645-9343-8797-38564D2646E0}" srcId="{94A0A22D-E484-4F28-A914-AB543B2BE246}" destId="{FCD02050-663C-EB49-9C06-C53E28CAF675}" srcOrd="1" destOrd="0" parTransId="{DC2BDF93-F263-754F-9559-ACB471216BD5}" sibTransId="{8A719A3E-2A9C-8E49-A281-DEEA44045E31}"/>
    <dgm:cxn modelId="{C0C188E6-06E9-46FA-ABBB-38D727C03CD1}" srcId="{94A0A22D-E484-4F28-A914-AB543B2BE246}" destId="{28C6408F-A7CE-4D55-8E8F-578B630C17AB}" srcOrd="2" destOrd="0" parTransId="{8C679817-3D8E-4A7A-A04E-6C41256311A7}" sibTransId="{4DDBB7A0-4F0E-4B98-B4E7-052644A34D87}"/>
    <dgm:cxn modelId="{5C559AF0-3A56-4EE5-B470-36DD972A6396}" srcId="{94A0A22D-E484-4F28-A914-AB543B2BE246}" destId="{42499BF4-5421-48DD-AD7D-96692F65BB40}" srcOrd="5" destOrd="0" parTransId="{010B24B0-73B8-4241-92A7-8C158A7888D4}" sibTransId="{24B8D1CE-A703-4D2B-8BDF-A53280E3E828}"/>
    <dgm:cxn modelId="{DEBA41F2-63C5-504F-BC30-0BBD5CD35841}" type="presOf" srcId="{FCD02050-663C-EB49-9C06-C53E28CAF675}" destId="{4602C72A-1FC8-A84C-AC3D-EA8BB9637694}" srcOrd="0" destOrd="0" presId="urn:microsoft.com/office/officeart/2005/8/layout/default"/>
    <dgm:cxn modelId="{9D0226F6-7F32-BC4C-A48E-A68D3DAFDFCD}" type="presParOf" srcId="{4771BAF2-AACE-A947-9262-55529F2BD773}" destId="{E4E68627-5925-9341-88CF-BCF647FCA0DF}" srcOrd="0" destOrd="0" presId="urn:microsoft.com/office/officeart/2005/8/layout/default"/>
    <dgm:cxn modelId="{09BAE4D3-266A-054E-A9FC-653EEAB8BBA7}" type="presParOf" srcId="{4771BAF2-AACE-A947-9262-55529F2BD773}" destId="{5289C3B1-E394-0644-8B01-FB9D155E9A50}" srcOrd="1" destOrd="0" presId="urn:microsoft.com/office/officeart/2005/8/layout/default"/>
    <dgm:cxn modelId="{04994734-1B53-D942-8403-7B9BDC1B9E46}" type="presParOf" srcId="{4771BAF2-AACE-A947-9262-55529F2BD773}" destId="{4602C72A-1FC8-A84C-AC3D-EA8BB9637694}" srcOrd="2" destOrd="0" presId="urn:microsoft.com/office/officeart/2005/8/layout/default"/>
    <dgm:cxn modelId="{A2663F47-D9B7-804C-9D39-C9F8E047EA73}" type="presParOf" srcId="{4771BAF2-AACE-A947-9262-55529F2BD773}" destId="{3A768FBE-88D4-EC4F-8CB6-44CF083FA93A}" srcOrd="3" destOrd="0" presId="urn:microsoft.com/office/officeart/2005/8/layout/default"/>
    <dgm:cxn modelId="{2F92FAF6-7EAA-7E40-A3B9-0578E1019608}" type="presParOf" srcId="{4771BAF2-AACE-A947-9262-55529F2BD773}" destId="{35CEFD49-8B33-FC44-A0A2-43DA1635569B}" srcOrd="4" destOrd="0" presId="urn:microsoft.com/office/officeart/2005/8/layout/default"/>
    <dgm:cxn modelId="{6E9C5D6C-F019-8549-9457-2B48985FD340}" type="presParOf" srcId="{4771BAF2-AACE-A947-9262-55529F2BD773}" destId="{77802D96-2B98-534B-85A5-E6092661B7E4}" srcOrd="5" destOrd="0" presId="urn:microsoft.com/office/officeart/2005/8/layout/default"/>
    <dgm:cxn modelId="{099B3ED0-8058-1240-8AE9-387DFE6FE975}" type="presParOf" srcId="{4771BAF2-AACE-A947-9262-55529F2BD773}" destId="{1CC2F9F8-4216-E645-8BC3-6D9B9C89E7CB}" srcOrd="6" destOrd="0" presId="urn:microsoft.com/office/officeart/2005/8/layout/default"/>
    <dgm:cxn modelId="{14392C21-AFD5-B64A-B085-E5E0783A9F69}" type="presParOf" srcId="{4771BAF2-AACE-A947-9262-55529F2BD773}" destId="{F73E0444-261A-1741-A36D-CA32F94084C5}" srcOrd="7" destOrd="0" presId="urn:microsoft.com/office/officeart/2005/8/layout/default"/>
    <dgm:cxn modelId="{5056FD3C-4F9A-0049-B297-B4F17A6CE716}" type="presParOf" srcId="{4771BAF2-AACE-A947-9262-55529F2BD773}" destId="{6BE97C57-5EC1-F945-AB4A-C52360E696C7}" srcOrd="8" destOrd="0" presId="urn:microsoft.com/office/officeart/2005/8/layout/default"/>
    <dgm:cxn modelId="{A673EC8A-05A1-A84B-96FB-79632FDE85F5}" type="presParOf" srcId="{4771BAF2-AACE-A947-9262-55529F2BD773}" destId="{ACE91AA5-3009-ED4F-9AE7-B870E8B4BB6E}" srcOrd="9" destOrd="0" presId="urn:microsoft.com/office/officeart/2005/8/layout/default"/>
    <dgm:cxn modelId="{E75ED869-2D88-2A4B-9FE1-2FD51948604E}" type="presParOf" srcId="{4771BAF2-AACE-A947-9262-55529F2BD773}" destId="{69C7FF28-090B-7847-B38F-31B8F82F5F7C}"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4A80DF-6124-4CCE-8A18-7514F86009AD}"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6454A1D-0447-4D2A-9CBF-11E3D00D0727}">
      <dgm:prSet/>
      <dgm:spPr/>
      <dgm:t>
        <a:bodyPr/>
        <a:lstStyle/>
        <a:p>
          <a:r>
            <a:rPr lang="en-GB"/>
            <a:t>Food and drink manufacturing is Scotland’s largest manufacturing sector</a:t>
          </a:r>
          <a:endParaRPr lang="en-US"/>
        </a:p>
      </dgm:t>
    </dgm:pt>
    <dgm:pt modelId="{043F512B-DAE7-40CA-B9F5-99403417CF19}" type="parTrans" cxnId="{4D4E9B1B-8755-45B8-991E-3CDD3CEFF607}">
      <dgm:prSet/>
      <dgm:spPr/>
      <dgm:t>
        <a:bodyPr/>
        <a:lstStyle/>
        <a:p>
          <a:endParaRPr lang="en-US"/>
        </a:p>
      </dgm:t>
    </dgm:pt>
    <dgm:pt modelId="{73490639-4582-48C9-AF67-C6A9B8D165C0}" type="sibTrans" cxnId="{4D4E9B1B-8755-45B8-991E-3CDD3CEFF607}">
      <dgm:prSet/>
      <dgm:spPr/>
      <dgm:t>
        <a:bodyPr/>
        <a:lstStyle/>
        <a:p>
          <a:endParaRPr lang="en-US"/>
        </a:p>
      </dgm:t>
    </dgm:pt>
    <dgm:pt modelId="{0FD80623-8DC2-4E7B-8B54-BCA57108CE0B}">
      <dgm:prSet/>
      <dgm:spPr/>
      <dgm:t>
        <a:bodyPr/>
        <a:lstStyle/>
        <a:p>
          <a:r>
            <a:rPr lang="en-GB"/>
            <a:t>It employees approximately 47,000 employees</a:t>
          </a:r>
          <a:endParaRPr lang="en-US"/>
        </a:p>
      </dgm:t>
    </dgm:pt>
    <dgm:pt modelId="{F9CF6212-0E4B-4A01-BA91-891107E590D8}" type="parTrans" cxnId="{81B30A07-5E59-4707-9808-0BA95F569552}">
      <dgm:prSet/>
      <dgm:spPr/>
      <dgm:t>
        <a:bodyPr/>
        <a:lstStyle/>
        <a:p>
          <a:endParaRPr lang="en-US"/>
        </a:p>
      </dgm:t>
    </dgm:pt>
    <dgm:pt modelId="{A1538A12-3DC1-41F0-B407-6E37E08470EB}" type="sibTrans" cxnId="{81B30A07-5E59-4707-9808-0BA95F569552}">
      <dgm:prSet/>
      <dgm:spPr/>
      <dgm:t>
        <a:bodyPr/>
        <a:lstStyle/>
        <a:p>
          <a:endParaRPr lang="en-US"/>
        </a:p>
      </dgm:t>
    </dgm:pt>
    <dgm:pt modelId="{45E6CDD8-7AAC-4B78-B088-2028BD4126FD}">
      <dgm:prSet/>
      <dgm:spPr/>
      <dgm:t>
        <a:bodyPr/>
        <a:lstStyle/>
        <a:p>
          <a:r>
            <a:rPr lang="en-GB"/>
            <a:t>There are approximately 1185 food manufacturing businesses in Scotland</a:t>
          </a:r>
          <a:endParaRPr lang="en-US"/>
        </a:p>
      </dgm:t>
    </dgm:pt>
    <dgm:pt modelId="{A113A45D-9B6A-4A92-85DE-97347EFA3568}" type="parTrans" cxnId="{29463F5E-23D0-454C-B4E5-132ABFCA6CF2}">
      <dgm:prSet/>
      <dgm:spPr/>
      <dgm:t>
        <a:bodyPr/>
        <a:lstStyle/>
        <a:p>
          <a:endParaRPr lang="en-US"/>
        </a:p>
      </dgm:t>
    </dgm:pt>
    <dgm:pt modelId="{96C8C12B-6049-4619-84F0-BC3D28CAD668}" type="sibTrans" cxnId="{29463F5E-23D0-454C-B4E5-132ABFCA6CF2}">
      <dgm:prSet/>
      <dgm:spPr/>
      <dgm:t>
        <a:bodyPr/>
        <a:lstStyle/>
        <a:p>
          <a:endParaRPr lang="en-US"/>
        </a:p>
      </dgm:t>
    </dgm:pt>
    <dgm:pt modelId="{71FFA1A8-FA49-4271-8723-2E1169330DE5}">
      <dgm:prSet/>
      <dgm:spPr/>
      <dgm:t>
        <a:bodyPr/>
        <a:lstStyle/>
        <a:p>
          <a:r>
            <a:rPr lang="en-GB" dirty="0"/>
            <a:t>Scottish Food and Drink Manufacturing will need approximately 6,700 new recruits between 2021-2031</a:t>
          </a:r>
          <a:endParaRPr lang="en-US" dirty="0"/>
        </a:p>
      </dgm:t>
    </dgm:pt>
    <dgm:pt modelId="{C3109AEB-9622-4778-ACBD-04F750B0BD76}" type="parTrans" cxnId="{64528470-9E81-4C89-8CAD-22849AA94C28}">
      <dgm:prSet/>
      <dgm:spPr/>
      <dgm:t>
        <a:bodyPr/>
        <a:lstStyle/>
        <a:p>
          <a:endParaRPr lang="en-US"/>
        </a:p>
      </dgm:t>
    </dgm:pt>
    <dgm:pt modelId="{089932ED-1CDD-4D26-AB63-3F762021795E}" type="sibTrans" cxnId="{64528470-9E81-4C89-8CAD-22849AA94C28}">
      <dgm:prSet/>
      <dgm:spPr/>
      <dgm:t>
        <a:bodyPr/>
        <a:lstStyle/>
        <a:p>
          <a:endParaRPr lang="en-US"/>
        </a:p>
      </dgm:t>
    </dgm:pt>
    <dgm:pt modelId="{A5AADA4A-2270-7D46-B691-5BEC565AADA2}">
      <dgm:prSet/>
      <dgm:spPr/>
      <dgm:t>
        <a:bodyPr/>
        <a:lstStyle/>
        <a:p>
          <a:pPr rtl="0"/>
          <a:r>
            <a:rPr lang="en-GB" dirty="0"/>
            <a:t>WE WILL ALWAYS NEED FOOD. </a:t>
          </a:r>
        </a:p>
      </dgm:t>
    </dgm:pt>
    <dgm:pt modelId="{86980FE7-16CF-1244-9653-9A28A0A764C3}" type="parTrans" cxnId="{16BF20AD-FDF4-EA4E-9F67-3BF0016B5D27}">
      <dgm:prSet/>
      <dgm:spPr/>
      <dgm:t>
        <a:bodyPr/>
        <a:lstStyle/>
        <a:p>
          <a:endParaRPr lang="en-GB"/>
        </a:p>
      </dgm:t>
    </dgm:pt>
    <dgm:pt modelId="{A77CB2AC-3D70-4545-8357-249AA22FE422}" type="sibTrans" cxnId="{16BF20AD-FDF4-EA4E-9F67-3BF0016B5D27}">
      <dgm:prSet/>
      <dgm:spPr/>
      <dgm:t>
        <a:bodyPr/>
        <a:lstStyle/>
        <a:p>
          <a:endParaRPr lang="en-GB"/>
        </a:p>
      </dgm:t>
    </dgm:pt>
    <dgm:pt modelId="{78770766-F4A4-2B46-8F66-C4CB0892B918}">
      <dgm:prSet/>
      <dgm:spPr/>
      <dgm:t>
        <a:bodyPr/>
        <a:lstStyle/>
        <a:p>
          <a:pPr rtl="0"/>
          <a:r>
            <a:rPr lang="en-GB" dirty="0"/>
            <a:t>We need to try and make the industry attractive to young people by helping them to understand the range of challenging and rewarding careers, covering a whole range of areas</a:t>
          </a:r>
        </a:p>
      </dgm:t>
    </dgm:pt>
    <dgm:pt modelId="{CCFC1A27-531C-A940-B28F-F33FE5943F1D}" type="parTrans" cxnId="{372B3426-F56D-9340-8D8F-9A4CE959794F}">
      <dgm:prSet/>
      <dgm:spPr/>
      <dgm:t>
        <a:bodyPr/>
        <a:lstStyle/>
        <a:p>
          <a:endParaRPr lang="en-GB"/>
        </a:p>
      </dgm:t>
    </dgm:pt>
    <dgm:pt modelId="{F15FD1B3-C094-5A45-9A55-6975CF9D4B83}" type="sibTrans" cxnId="{372B3426-F56D-9340-8D8F-9A4CE959794F}">
      <dgm:prSet/>
      <dgm:spPr/>
      <dgm:t>
        <a:bodyPr/>
        <a:lstStyle/>
        <a:p>
          <a:endParaRPr lang="en-GB"/>
        </a:p>
      </dgm:t>
    </dgm:pt>
    <dgm:pt modelId="{1B9C1612-795F-964C-9866-403D6679F606}">
      <dgm:prSet/>
      <dgm:spPr/>
      <dgm:t>
        <a:bodyPr/>
        <a:lstStyle/>
        <a:p>
          <a:pPr rtl="0"/>
          <a:r>
            <a:rPr lang="en-GB" dirty="0"/>
            <a:t>We need to make sure young people are aware of the positives of working in the industry examples of which there are plenty, some examples outlined below:</a:t>
          </a:r>
        </a:p>
      </dgm:t>
    </dgm:pt>
    <dgm:pt modelId="{7E6E1CCC-736C-3E42-B406-1F53AE5B586F}" type="parTrans" cxnId="{7C02AC15-702F-A04A-B3D7-4E7F9C51F4E5}">
      <dgm:prSet/>
      <dgm:spPr/>
      <dgm:t>
        <a:bodyPr/>
        <a:lstStyle/>
        <a:p>
          <a:endParaRPr lang="en-GB"/>
        </a:p>
      </dgm:t>
    </dgm:pt>
    <dgm:pt modelId="{9C03ED7D-5AD9-9748-ABD9-B72CAD5516C8}" type="sibTrans" cxnId="{7C02AC15-702F-A04A-B3D7-4E7F9C51F4E5}">
      <dgm:prSet/>
      <dgm:spPr/>
      <dgm:t>
        <a:bodyPr/>
        <a:lstStyle/>
        <a:p>
          <a:endParaRPr lang="en-GB"/>
        </a:p>
      </dgm:t>
    </dgm:pt>
    <dgm:pt modelId="{A81C26C3-A0EB-524E-B2D4-F26EF12F87F1}">
      <dgm:prSet/>
      <dgm:spPr/>
      <dgm:t>
        <a:bodyPr/>
        <a:lstStyle/>
        <a:p>
          <a:pPr rtl="0"/>
          <a:r>
            <a:rPr lang="en-GB" dirty="0"/>
            <a:t>There are opportunities for those with all levels of qualifications </a:t>
          </a:r>
        </a:p>
      </dgm:t>
    </dgm:pt>
    <dgm:pt modelId="{17EF133F-D278-DF4A-AFEF-00BC7F29FA85}" type="parTrans" cxnId="{47CEB961-3E3B-974F-BE20-79932910F064}">
      <dgm:prSet/>
      <dgm:spPr/>
      <dgm:t>
        <a:bodyPr/>
        <a:lstStyle/>
        <a:p>
          <a:endParaRPr lang="en-GB"/>
        </a:p>
      </dgm:t>
    </dgm:pt>
    <dgm:pt modelId="{BF854671-AB77-084A-93FC-7E5A91ED4A97}" type="sibTrans" cxnId="{47CEB961-3E3B-974F-BE20-79932910F064}">
      <dgm:prSet/>
      <dgm:spPr/>
      <dgm:t>
        <a:bodyPr/>
        <a:lstStyle/>
        <a:p>
          <a:endParaRPr lang="en-GB"/>
        </a:p>
      </dgm:t>
    </dgm:pt>
    <dgm:pt modelId="{E22EBD60-C51D-984F-BE0D-9955A0317FE7}">
      <dgm:prSet/>
      <dgm:spPr/>
      <dgm:t>
        <a:bodyPr/>
        <a:lstStyle/>
        <a:p>
          <a:pPr rtl="0"/>
          <a:r>
            <a:rPr lang="en-GB" dirty="0"/>
            <a:t>Opportunities for career development are huge </a:t>
          </a:r>
        </a:p>
      </dgm:t>
    </dgm:pt>
    <dgm:pt modelId="{983EF157-4E8E-BA4D-BE6B-F3027B3B9EB4}" type="parTrans" cxnId="{5A906C0A-1D5E-D141-B53C-12A21015E62D}">
      <dgm:prSet/>
      <dgm:spPr/>
      <dgm:t>
        <a:bodyPr/>
        <a:lstStyle/>
        <a:p>
          <a:endParaRPr lang="en-GB"/>
        </a:p>
      </dgm:t>
    </dgm:pt>
    <dgm:pt modelId="{A2672688-2A62-7C4D-8B5C-A6001F3BCE3A}" type="sibTrans" cxnId="{5A906C0A-1D5E-D141-B53C-12A21015E62D}">
      <dgm:prSet/>
      <dgm:spPr/>
      <dgm:t>
        <a:bodyPr/>
        <a:lstStyle/>
        <a:p>
          <a:endParaRPr lang="en-GB"/>
        </a:p>
      </dgm:t>
    </dgm:pt>
    <dgm:pt modelId="{1BF17B3C-55D9-924C-B751-2F4EF766A525}">
      <dgm:prSet/>
      <dgm:spPr/>
      <dgm:t>
        <a:bodyPr/>
        <a:lstStyle/>
        <a:p>
          <a:r>
            <a:rPr lang="en-GB" dirty="0"/>
            <a:t>A fast paced environment which is constantly changing to keep up with consumer demands</a:t>
          </a:r>
        </a:p>
      </dgm:t>
    </dgm:pt>
    <dgm:pt modelId="{A28FAE79-1F24-644E-AE02-9348B3791705}" type="parTrans" cxnId="{1A4CC8F3-A0ED-3843-8E73-9E78C9C79C86}">
      <dgm:prSet/>
      <dgm:spPr/>
      <dgm:t>
        <a:bodyPr/>
        <a:lstStyle/>
        <a:p>
          <a:endParaRPr lang="en-GB"/>
        </a:p>
      </dgm:t>
    </dgm:pt>
    <dgm:pt modelId="{AB358754-826C-6941-83EF-9538D9CE9F97}" type="sibTrans" cxnId="{1A4CC8F3-A0ED-3843-8E73-9E78C9C79C86}">
      <dgm:prSet/>
      <dgm:spPr/>
      <dgm:t>
        <a:bodyPr/>
        <a:lstStyle/>
        <a:p>
          <a:endParaRPr lang="en-GB"/>
        </a:p>
      </dgm:t>
    </dgm:pt>
    <dgm:pt modelId="{F7F755D9-6FB2-A545-808D-843D4D050EE1}">
      <dgm:prSet/>
      <dgm:spPr/>
      <dgm:t>
        <a:bodyPr/>
        <a:lstStyle/>
        <a:p>
          <a:r>
            <a:rPr lang="en-GB" dirty="0"/>
            <a:t>So by studying the FA in Food and Drink Technologies we are able to show and give young people the real life experience of working in the food and drink manufacturing industry. </a:t>
          </a:r>
        </a:p>
      </dgm:t>
    </dgm:pt>
    <dgm:pt modelId="{1277C357-F855-F844-95D9-B6E3AF57526D}" type="parTrans" cxnId="{AA011A52-D52F-7E41-866C-E414B9DA15DD}">
      <dgm:prSet/>
      <dgm:spPr/>
      <dgm:t>
        <a:bodyPr/>
        <a:lstStyle/>
        <a:p>
          <a:endParaRPr lang="en-GB"/>
        </a:p>
      </dgm:t>
    </dgm:pt>
    <dgm:pt modelId="{56CE7DD3-5206-0945-BDD0-07CEB09997B6}" type="sibTrans" cxnId="{AA011A52-D52F-7E41-866C-E414B9DA15DD}">
      <dgm:prSet/>
      <dgm:spPr/>
      <dgm:t>
        <a:bodyPr/>
        <a:lstStyle/>
        <a:p>
          <a:endParaRPr lang="en-GB"/>
        </a:p>
      </dgm:t>
    </dgm:pt>
    <dgm:pt modelId="{A416C03F-E018-4844-BC3C-D175E2A4A58B}" type="pres">
      <dgm:prSet presAssocID="{464A80DF-6124-4CCE-8A18-7514F86009AD}" presName="diagram" presStyleCnt="0">
        <dgm:presLayoutVars>
          <dgm:dir/>
          <dgm:resizeHandles val="exact"/>
        </dgm:presLayoutVars>
      </dgm:prSet>
      <dgm:spPr/>
    </dgm:pt>
    <dgm:pt modelId="{EDE6915C-C857-E242-84DA-CDFF1DD33FD1}" type="pres">
      <dgm:prSet presAssocID="{E6454A1D-0447-4D2A-9CBF-11E3D00D0727}" presName="node" presStyleLbl="node1" presStyleIdx="0" presStyleCnt="8">
        <dgm:presLayoutVars>
          <dgm:bulletEnabled val="1"/>
        </dgm:presLayoutVars>
      </dgm:prSet>
      <dgm:spPr/>
    </dgm:pt>
    <dgm:pt modelId="{B4FA5826-B2E3-5348-9F21-D7ADE9B94C49}" type="pres">
      <dgm:prSet presAssocID="{73490639-4582-48C9-AF67-C6A9B8D165C0}" presName="sibTrans" presStyleCnt="0"/>
      <dgm:spPr/>
    </dgm:pt>
    <dgm:pt modelId="{E56B4733-CFE3-CD4A-92B0-F9F2D5315534}" type="pres">
      <dgm:prSet presAssocID="{0FD80623-8DC2-4E7B-8B54-BCA57108CE0B}" presName="node" presStyleLbl="node1" presStyleIdx="1" presStyleCnt="8">
        <dgm:presLayoutVars>
          <dgm:bulletEnabled val="1"/>
        </dgm:presLayoutVars>
      </dgm:prSet>
      <dgm:spPr/>
    </dgm:pt>
    <dgm:pt modelId="{BCDD4925-44FC-2A42-8F69-CBC00D9CE54F}" type="pres">
      <dgm:prSet presAssocID="{A1538A12-3DC1-41F0-B407-6E37E08470EB}" presName="sibTrans" presStyleCnt="0"/>
      <dgm:spPr/>
    </dgm:pt>
    <dgm:pt modelId="{76EFCC8D-8E1E-B644-B879-0603EAE9C0ED}" type="pres">
      <dgm:prSet presAssocID="{45E6CDD8-7AAC-4B78-B088-2028BD4126FD}" presName="node" presStyleLbl="node1" presStyleIdx="2" presStyleCnt="8">
        <dgm:presLayoutVars>
          <dgm:bulletEnabled val="1"/>
        </dgm:presLayoutVars>
      </dgm:prSet>
      <dgm:spPr/>
    </dgm:pt>
    <dgm:pt modelId="{205D8CB9-58FD-8246-85E6-FDBE79926584}" type="pres">
      <dgm:prSet presAssocID="{96C8C12B-6049-4619-84F0-BC3D28CAD668}" presName="sibTrans" presStyleCnt="0"/>
      <dgm:spPr/>
    </dgm:pt>
    <dgm:pt modelId="{6B40AFC9-3759-1047-ADD8-0E0D21467030}" type="pres">
      <dgm:prSet presAssocID="{71FFA1A8-FA49-4271-8723-2E1169330DE5}" presName="node" presStyleLbl="node1" presStyleIdx="3" presStyleCnt="8">
        <dgm:presLayoutVars>
          <dgm:bulletEnabled val="1"/>
        </dgm:presLayoutVars>
      </dgm:prSet>
      <dgm:spPr/>
    </dgm:pt>
    <dgm:pt modelId="{E34A2F7C-F96C-2249-A9FA-29BE79508808}" type="pres">
      <dgm:prSet presAssocID="{089932ED-1CDD-4D26-AB63-3F762021795E}" presName="sibTrans" presStyleCnt="0"/>
      <dgm:spPr/>
    </dgm:pt>
    <dgm:pt modelId="{7FB7CA6E-9CE2-A443-BE73-BC7F610DD16A}" type="pres">
      <dgm:prSet presAssocID="{1B9C1612-795F-964C-9866-403D6679F606}" presName="node" presStyleLbl="node1" presStyleIdx="4" presStyleCnt="8">
        <dgm:presLayoutVars>
          <dgm:bulletEnabled val="1"/>
        </dgm:presLayoutVars>
      </dgm:prSet>
      <dgm:spPr/>
    </dgm:pt>
    <dgm:pt modelId="{3D8AE370-8BEA-B24D-A846-797B30A7FC8F}" type="pres">
      <dgm:prSet presAssocID="{9C03ED7D-5AD9-9748-ABD9-B72CAD5516C8}" presName="sibTrans" presStyleCnt="0"/>
      <dgm:spPr/>
    </dgm:pt>
    <dgm:pt modelId="{B829F9FA-43D8-9244-8707-1BA4827F3475}" type="pres">
      <dgm:prSet presAssocID="{78770766-F4A4-2B46-8F66-C4CB0892B918}" presName="node" presStyleLbl="node1" presStyleIdx="5" presStyleCnt="8">
        <dgm:presLayoutVars>
          <dgm:bulletEnabled val="1"/>
        </dgm:presLayoutVars>
      </dgm:prSet>
      <dgm:spPr/>
    </dgm:pt>
    <dgm:pt modelId="{EDBD99F9-9F83-5E43-A9B5-ADBE633F33E3}" type="pres">
      <dgm:prSet presAssocID="{F15FD1B3-C094-5A45-9A55-6975CF9D4B83}" presName="sibTrans" presStyleCnt="0"/>
      <dgm:spPr/>
    </dgm:pt>
    <dgm:pt modelId="{C8874F6E-F4B0-BC42-ABDF-9BA05C080486}" type="pres">
      <dgm:prSet presAssocID="{A5AADA4A-2270-7D46-B691-5BEC565AADA2}" presName="node" presStyleLbl="node1" presStyleIdx="6" presStyleCnt="8">
        <dgm:presLayoutVars>
          <dgm:bulletEnabled val="1"/>
        </dgm:presLayoutVars>
      </dgm:prSet>
      <dgm:spPr/>
    </dgm:pt>
    <dgm:pt modelId="{3D133AFA-9FCE-1440-8C3E-6B3FE42C54CF}" type="pres">
      <dgm:prSet presAssocID="{A77CB2AC-3D70-4545-8357-249AA22FE422}" presName="sibTrans" presStyleCnt="0"/>
      <dgm:spPr/>
    </dgm:pt>
    <dgm:pt modelId="{6BF7561D-CF89-F54F-96BE-942759CEBF13}" type="pres">
      <dgm:prSet presAssocID="{F7F755D9-6FB2-A545-808D-843D4D050EE1}" presName="node" presStyleLbl="node1" presStyleIdx="7" presStyleCnt="8">
        <dgm:presLayoutVars>
          <dgm:bulletEnabled val="1"/>
        </dgm:presLayoutVars>
      </dgm:prSet>
      <dgm:spPr/>
    </dgm:pt>
  </dgm:ptLst>
  <dgm:cxnLst>
    <dgm:cxn modelId="{81B30A07-5E59-4707-9808-0BA95F569552}" srcId="{464A80DF-6124-4CCE-8A18-7514F86009AD}" destId="{0FD80623-8DC2-4E7B-8B54-BCA57108CE0B}" srcOrd="1" destOrd="0" parTransId="{F9CF6212-0E4B-4A01-BA91-891107E590D8}" sibTransId="{A1538A12-3DC1-41F0-B407-6E37E08470EB}"/>
    <dgm:cxn modelId="{5A906C0A-1D5E-D141-B53C-12A21015E62D}" srcId="{1B9C1612-795F-964C-9866-403D6679F606}" destId="{E22EBD60-C51D-984F-BE0D-9955A0317FE7}" srcOrd="2" destOrd="0" parTransId="{983EF157-4E8E-BA4D-BE6B-F3027B3B9EB4}" sibTransId="{A2672688-2A62-7C4D-8B5C-A6001F3BCE3A}"/>
    <dgm:cxn modelId="{7C02AC15-702F-A04A-B3D7-4E7F9C51F4E5}" srcId="{464A80DF-6124-4CCE-8A18-7514F86009AD}" destId="{1B9C1612-795F-964C-9866-403D6679F606}" srcOrd="4" destOrd="0" parTransId="{7E6E1CCC-736C-3E42-B406-1F53AE5B586F}" sibTransId="{9C03ED7D-5AD9-9748-ABD9-B72CAD5516C8}"/>
    <dgm:cxn modelId="{4D4E9B1B-8755-45B8-991E-3CDD3CEFF607}" srcId="{464A80DF-6124-4CCE-8A18-7514F86009AD}" destId="{E6454A1D-0447-4D2A-9CBF-11E3D00D0727}" srcOrd="0" destOrd="0" parTransId="{043F512B-DAE7-40CA-B9F5-99403417CF19}" sibTransId="{73490639-4582-48C9-AF67-C6A9B8D165C0}"/>
    <dgm:cxn modelId="{656FCA1B-2EB9-4846-9ABB-E894D9251CF9}" type="presOf" srcId="{71FFA1A8-FA49-4271-8723-2E1169330DE5}" destId="{6B40AFC9-3759-1047-ADD8-0E0D21467030}" srcOrd="0" destOrd="0" presId="urn:microsoft.com/office/officeart/2005/8/layout/default"/>
    <dgm:cxn modelId="{CE30641C-CDCD-4C42-A646-6B3DDCEF8310}" type="presOf" srcId="{F7F755D9-6FB2-A545-808D-843D4D050EE1}" destId="{6BF7561D-CF89-F54F-96BE-942759CEBF13}" srcOrd="0" destOrd="0" presId="urn:microsoft.com/office/officeart/2005/8/layout/default"/>
    <dgm:cxn modelId="{372B3426-F56D-9340-8D8F-9A4CE959794F}" srcId="{464A80DF-6124-4CCE-8A18-7514F86009AD}" destId="{78770766-F4A4-2B46-8F66-C4CB0892B918}" srcOrd="5" destOrd="0" parTransId="{CCFC1A27-531C-A940-B28F-F33FE5943F1D}" sibTransId="{F15FD1B3-C094-5A45-9A55-6975CF9D4B83}"/>
    <dgm:cxn modelId="{BB58FF31-E6D6-FA40-B87E-48270354BF4A}" type="presOf" srcId="{E6454A1D-0447-4D2A-9CBF-11E3D00D0727}" destId="{EDE6915C-C857-E242-84DA-CDFF1DD33FD1}" srcOrd="0" destOrd="0" presId="urn:microsoft.com/office/officeart/2005/8/layout/default"/>
    <dgm:cxn modelId="{668CF337-8A72-5A42-BBDC-3C4D560C485C}" type="presOf" srcId="{1B9C1612-795F-964C-9866-403D6679F606}" destId="{7FB7CA6E-9CE2-A443-BE73-BC7F610DD16A}" srcOrd="0" destOrd="0" presId="urn:microsoft.com/office/officeart/2005/8/layout/default"/>
    <dgm:cxn modelId="{D51F8739-FA75-A04B-8812-D3221A1FFE80}" type="presOf" srcId="{45E6CDD8-7AAC-4B78-B088-2028BD4126FD}" destId="{76EFCC8D-8E1E-B644-B879-0603EAE9C0ED}" srcOrd="0" destOrd="0" presId="urn:microsoft.com/office/officeart/2005/8/layout/default"/>
    <dgm:cxn modelId="{14FEF63C-8854-824E-952B-0A8CFA8D25D2}" type="presOf" srcId="{A5AADA4A-2270-7D46-B691-5BEC565AADA2}" destId="{C8874F6E-F4B0-BC42-ABDF-9BA05C080486}" srcOrd="0" destOrd="0" presId="urn:microsoft.com/office/officeart/2005/8/layout/default"/>
    <dgm:cxn modelId="{29463F5E-23D0-454C-B4E5-132ABFCA6CF2}" srcId="{464A80DF-6124-4CCE-8A18-7514F86009AD}" destId="{45E6CDD8-7AAC-4B78-B088-2028BD4126FD}" srcOrd="2" destOrd="0" parTransId="{A113A45D-9B6A-4A92-85DE-97347EFA3568}" sibTransId="{96C8C12B-6049-4619-84F0-BC3D28CAD668}"/>
    <dgm:cxn modelId="{F8012D41-1ED2-7449-BDBD-40DCD7DC5AB2}" type="presOf" srcId="{78770766-F4A4-2B46-8F66-C4CB0892B918}" destId="{B829F9FA-43D8-9244-8707-1BA4827F3475}" srcOrd="0" destOrd="0" presId="urn:microsoft.com/office/officeart/2005/8/layout/default"/>
    <dgm:cxn modelId="{47CEB961-3E3B-974F-BE20-79932910F064}" srcId="{1B9C1612-795F-964C-9866-403D6679F606}" destId="{A81C26C3-A0EB-524E-B2D4-F26EF12F87F1}" srcOrd="0" destOrd="0" parTransId="{17EF133F-D278-DF4A-AFEF-00BC7F29FA85}" sibTransId="{BF854671-AB77-084A-93FC-7E5A91ED4A97}"/>
    <dgm:cxn modelId="{64528470-9E81-4C89-8CAD-22849AA94C28}" srcId="{464A80DF-6124-4CCE-8A18-7514F86009AD}" destId="{71FFA1A8-FA49-4271-8723-2E1169330DE5}" srcOrd="3" destOrd="0" parTransId="{C3109AEB-9622-4778-ACBD-04F750B0BD76}" sibTransId="{089932ED-1CDD-4D26-AB63-3F762021795E}"/>
    <dgm:cxn modelId="{AA011A52-D52F-7E41-866C-E414B9DA15DD}" srcId="{464A80DF-6124-4CCE-8A18-7514F86009AD}" destId="{F7F755D9-6FB2-A545-808D-843D4D050EE1}" srcOrd="7" destOrd="0" parTransId="{1277C357-F855-F844-95D9-B6E3AF57526D}" sibTransId="{56CE7DD3-5206-0945-BDD0-07CEB09997B6}"/>
    <dgm:cxn modelId="{3C44DA72-080F-B347-B854-9708E45E3FD4}" type="presOf" srcId="{E22EBD60-C51D-984F-BE0D-9955A0317FE7}" destId="{7FB7CA6E-9CE2-A443-BE73-BC7F610DD16A}" srcOrd="0" destOrd="3" presId="urn:microsoft.com/office/officeart/2005/8/layout/default"/>
    <dgm:cxn modelId="{3410848B-2E92-8A4A-AB26-9A0932F4BE85}" type="presOf" srcId="{0FD80623-8DC2-4E7B-8B54-BCA57108CE0B}" destId="{E56B4733-CFE3-CD4A-92B0-F9F2D5315534}" srcOrd="0" destOrd="0" presId="urn:microsoft.com/office/officeart/2005/8/layout/default"/>
    <dgm:cxn modelId="{2C10308E-7725-F34B-928A-2610C991E54E}" type="presOf" srcId="{A81C26C3-A0EB-524E-B2D4-F26EF12F87F1}" destId="{7FB7CA6E-9CE2-A443-BE73-BC7F610DD16A}" srcOrd="0" destOrd="1" presId="urn:microsoft.com/office/officeart/2005/8/layout/default"/>
    <dgm:cxn modelId="{A0AF418E-497C-9246-B9C6-6FE1F76CDC2F}" type="presOf" srcId="{464A80DF-6124-4CCE-8A18-7514F86009AD}" destId="{A416C03F-E018-4844-BC3C-D175E2A4A58B}" srcOrd="0" destOrd="0" presId="urn:microsoft.com/office/officeart/2005/8/layout/default"/>
    <dgm:cxn modelId="{16BF20AD-FDF4-EA4E-9F67-3BF0016B5D27}" srcId="{464A80DF-6124-4CCE-8A18-7514F86009AD}" destId="{A5AADA4A-2270-7D46-B691-5BEC565AADA2}" srcOrd="6" destOrd="0" parTransId="{86980FE7-16CF-1244-9653-9A28A0A764C3}" sibTransId="{A77CB2AC-3D70-4545-8357-249AA22FE422}"/>
    <dgm:cxn modelId="{1A4CC8F3-A0ED-3843-8E73-9E78C9C79C86}" srcId="{1B9C1612-795F-964C-9866-403D6679F606}" destId="{1BF17B3C-55D9-924C-B751-2F4EF766A525}" srcOrd="1" destOrd="0" parTransId="{A28FAE79-1F24-644E-AE02-9348B3791705}" sibTransId="{AB358754-826C-6941-83EF-9538D9CE9F97}"/>
    <dgm:cxn modelId="{5ECC51FB-83C3-0C4A-8204-F88B3EB5A6DC}" type="presOf" srcId="{1BF17B3C-55D9-924C-B751-2F4EF766A525}" destId="{7FB7CA6E-9CE2-A443-BE73-BC7F610DD16A}" srcOrd="0" destOrd="2" presId="urn:microsoft.com/office/officeart/2005/8/layout/default"/>
    <dgm:cxn modelId="{0D8119AF-6CF5-8A49-8DD8-04B350B31001}" type="presParOf" srcId="{A416C03F-E018-4844-BC3C-D175E2A4A58B}" destId="{EDE6915C-C857-E242-84DA-CDFF1DD33FD1}" srcOrd="0" destOrd="0" presId="urn:microsoft.com/office/officeart/2005/8/layout/default"/>
    <dgm:cxn modelId="{8DCAEBD0-BE42-454B-A5FE-AA0F590EEF5C}" type="presParOf" srcId="{A416C03F-E018-4844-BC3C-D175E2A4A58B}" destId="{B4FA5826-B2E3-5348-9F21-D7ADE9B94C49}" srcOrd="1" destOrd="0" presId="urn:microsoft.com/office/officeart/2005/8/layout/default"/>
    <dgm:cxn modelId="{7E1DFCC2-7CED-4D45-8DAF-249D3A43EA64}" type="presParOf" srcId="{A416C03F-E018-4844-BC3C-D175E2A4A58B}" destId="{E56B4733-CFE3-CD4A-92B0-F9F2D5315534}" srcOrd="2" destOrd="0" presId="urn:microsoft.com/office/officeart/2005/8/layout/default"/>
    <dgm:cxn modelId="{F9232EBE-6106-3C44-8676-688CD64ED489}" type="presParOf" srcId="{A416C03F-E018-4844-BC3C-D175E2A4A58B}" destId="{BCDD4925-44FC-2A42-8F69-CBC00D9CE54F}" srcOrd="3" destOrd="0" presId="urn:microsoft.com/office/officeart/2005/8/layout/default"/>
    <dgm:cxn modelId="{64956E8A-7849-9848-8655-2EB905837F98}" type="presParOf" srcId="{A416C03F-E018-4844-BC3C-D175E2A4A58B}" destId="{76EFCC8D-8E1E-B644-B879-0603EAE9C0ED}" srcOrd="4" destOrd="0" presId="urn:microsoft.com/office/officeart/2005/8/layout/default"/>
    <dgm:cxn modelId="{21B443EE-0A07-7847-ADCC-810E9D931A70}" type="presParOf" srcId="{A416C03F-E018-4844-BC3C-D175E2A4A58B}" destId="{205D8CB9-58FD-8246-85E6-FDBE79926584}" srcOrd="5" destOrd="0" presId="urn:microsoft.com/office/officeart/2005/8/layout/default"/>
    <dgm:cxn modelId="{4DC00F50-80DA-3948-B364-A123A4C63D00}" type="presParOf" srcId="{A416C03F-E018-4844-BC3C-D175E2A4A58B}" destId="{6B40AFC9-3759-1047-ADD8-0E0D21467030}" srcOrd="6" destOrd="0" presId="urn:microsoft.com/office/officeart/2005/8/layout/default"/>
    <dgm:cxn modelId="{17DA1449-1C31-9143-BBC5-6777CB6BCC6A}" type="presParOf" srcId="{A416C03F-E018-4844-BC3C-D175E2A4A58B}" destId="{E34A2F7C-F96C-2249-A9FA-29BE79508808}" srcOrd="7" destOrd="0" presId="urn:microsoft.com/office/officeart/2005/8/layout/default"/>
    <dgm:cxn modelId="{59F472F7-E62A-5343-AB69-82BD5D7FCF4F}" type="presParOf" srcId="{A416C03F-E018-4844-BC3C-D175E2A4A58B}" destId="{7FB7CA6E-9CE2-A443-BE73-BC7F610DD16A}" srcOrd="8" destOrd="0" presId="urn:microsoft.com/office/officeart/2005/8/layout/default"/>
    <dgm:cxn modelId="{9F3DF7D8-F09C-E744-B0B5-0E0985444D9D}" type="presParOf" srcId="{A416C03F-E018-4844-BC3C-D175E2A4A58B}" destId="{3D8AE370-8BEA-B24D-A846-797B30A7FC8F}" srcOrd="9" destOrd="0" presId="urn:microsoft.com/office/officeart/2005/8/layout/default"/>
    <dgm:cxn modelId="{CF85961C-ACB5-9148-8760-4FC856B3D794}" type="presParOf" srcId="{A416C03F-E018-4844-BC3C-D175E2A4A58B}" destId="{B829F9FA-43D8-9244-8707-1BA4827F3475}" srcOrd="10" destOrd="0" presId="urn:microsoft.com/office/officeart/2005/8/layout/default"/>
    <dgm:cxn modelId="{E3529234-C8E4-3745-B8C6-A577CAC92383}" type="presParOf" srcId="{A416C03F-E018-4844-BC3C-D175E2A4A58B}" destId="{EDBD99F9-9F83-5E43-A9B5-ADBE633F33E3}" srcOrd="11" destOrd="0" presId="urn:microsoft.com/office/officeart/2005/8/layout/default"/>
    <dgm:cxn modelId="{90B2B1BD-13F0-5241-994D-F50BDF752EA0}" type="presParOf" srcId="{A416C03F-E018-4844-BC3C-D175E2A4A58B}" destId="{C8874F6E-F4B0-BC42-ABDF-9BA05C080486}" srcOrd="12" destOrd="0" presId="urn:microsoft.com/office/officeart/2005/8/layout/default"/>
    <dgm:cxn modelId="{8550FF0C-1374-AE4C-B4B5-23F95AD0BAC0}" type="presParOf" srcId="{A416C03F-E018-4844-BC3C-D175E2A4A58B}" destId="{3D133AFA-9FCE-1440-8C3E-6B3FE42C54CF}" srcOrd="13" destOrd="0" presId="urn:microsoft.com/office/officeart/2005/8/layout/default"/>
    <dgm:cxn modelId="{F6D726D4-C70A-5E42-800E-3C7BF79086B5}" type="presParOf" srcId="{A416C03F-E018-4844-BC3C-D175E2A4A58B}" destId="{6BF7561D-CF89-F54F-96BE-942759CEBF13}"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408974-C177-45AA-AE7A-3670085D8E80}" type="doc">
      <dgm:prSet loTypeId="urn:microsoft.com/office/officeart/2005/8/layout/process1" loCatId="process" qsTypeId="urn:microsoft.com/office/officeart/2005/8/quickstyle/simple4" qsCatId="simple" csTypeId="urn:microsoft.com/office/officeart/2005/8/colors/accent1_2" csCatId="accent1" phldr="1"/>
      <dgm:spPr/>
      <dgm:t>
        <a:bodyPr/>
        <a:lstStyle/>
        <a:p>
          <a:endParaRPr lang="en-US"/>
        </a:p>
      </dgm:t>
    </dgm:pt>
    <dgm:pt modelId="{38DAC0A0-D6FF-4340-9715-B0925C72D6C6}">
      <dgm:prSet custT="1"/>
      <dgm:spPr/>
      <dgm:t>
        <a:bodyPr/>
        <a:lstStyle/>
        <a:p>
          <a:r>
            <a:rPr lang="en-GB" sz="2400" dirty="0"/>
            <a:t>A Foundation Apprenticeship in Food and Drink Technologies, is the same level of learning as an SQA Higher (SCQF level 6).</a:t>
          </a:r>
          <a:endParaRPr lang="en-US" sz="2400" dirty="0"/>
        </a:p>
      </dgm:t>
    </dgm:pt>
    <dgm:pt modelId="{258FA354-AD7F-44F3-ABB6-BEFEE14FACFD}" type="parTrans" cxnId="{541066A0-AC9F-4663-B5C3-97488BAFCE66}">
      <dgm:prSet/>
      <dgm:spPr/>
      <dgm:t>
        <a:bodyPr/>
        <a:lstStyle/>
        <a:p>
          <a:endParaRPr lang="en-US"/>
        </a:p>
      </dgm:t>
    </dgm:pt>
    <dgm:pt modelId="{9DC5530C-2C20-47A4-864E-92954028CF79}" type="sibTrans" cxnId="{541066A0-AC9F-4663-B5C3-97488BAFCE66}">
      <dgm:prSet/>
      <dgm:spPr/>
      <dgm:t>
        <a:bodyPr/>
        <a:lstStyle/>
        <a:p>
          <a:endParaRPr lang="en-US"/>
        </a:p>
      </dgm:t>
    </dgm:pt>
    <dgm:pt modelId="{D13F7F35-CEE8-4FDC-BB4A-066BC867DF79}">
      <dgm:prSet/>
      <dgm:spPr/>
      <dgm:t>
        <a:bodyPr/>
        <a:lstStyle/>
        <a:p>
          <a:r>
            <a:rPr lang="en-GB" dirty="0"/>
            <a:t>It comprises of:</a:t>
          </a:r>
          <a:endParaRPr lang="en-US" dirty="0"/>
        </a:p>
      </dgm:t>
    </dgm:pt>
    <dgm:pt modelId="{67338E04-A943-4D0F-B21A-3F5C55914148}" type="parTrans" cxnId="{100D3BD0-EF68-40F8-B656-A973984F173F}">
      <dgm:prSet/>
      <dgm:spPr/>
      <dgm:t>
        <a:bodyPr/>
        <a:lstStyle/>
        <a:p>
          <a:endParaRPr lang="en-US"/>
        </a:p>
      </dgm:t>
    </dgm:pt>
    <dgm:pt modelId="{A975B52E-69B2-400B-8F9A-614A0C5763F4}" type="sibTrans" cxnId="{100D3BD0-EF68-40F8-B656-A973984F173F}">
      <dgm:prSet/>
      <dgm:spPr/>
      <dgm:t>
        <a:bodyPr/>
        <a:lstStyle/>
        <a:p>
          <a:endParaRPr lang="en-US"/>
        </a:p>
      </dgm:t>
    </dgm:pt>
    <dgm:pt modelId="{0B9EEEE4-7EDB-4437-B1B6-E59A09C11C23}">
      <dgm:prSet/>
      <dgm:spPr/>
      <dgm:t>
        <a:bodyPr/>
        <a:lstStyle/>
        <a:p>
          <a:r>
            <a:rPr lang="en-GB" dirty="0"/>
            <a:t>A National Progression Award (NPA) in Food Manufacturing at SCQF level 6</a:t>
          </a:r>
          <a:endParaRPr lang="en-US" dirty="0"/>
        </a:p>
      </dgm:t>
    </dgm:pt>
    <dgm:pt modelId="{CA52680B-E81B-4699-BE2E-81644533E66F}" type="parTrans" cxnId="{2262A652-51B8-40FB-AA43-7CDBBB320260}">
      <dgm:prSet/>
      <dgm:spPr/>
      <dgm:t>
        <a:bodyPr/>
        <a:lstStyle/>
        <a:p>
          <a:endParaRPr lang="en-US"/>
        </a:p>
      </dgm:t>
    </dgm:pt>
    <dgm:pt modelId="{0D72CA16-4F5E-498A-B509-84B02B57A30A}" type="sibTrans" cxnId="{2262A652-51B8-40FB-AA43-7CDBBB320260}">
      <dgm:prSet/>
      <dgm:spPr/>
      <dgm:t>
        <a:bodyPr/>
        <a:lstStyle/>
        <a:p>
          <a:endParaRPr lang="en-US"/>
        </a:p>
      </dgm:t>
    </dgm:pt>
    <dgm:pt modelId="{A223873F-1BC1-40D2-AE47-07678CC86BDB}">
      <dgm:prSet/>
      <dgm:spPr/>
      <dgm:t>
        <a:bodyPr/>
        <a:lstStyle/>
        <a:p>
          <a:r>
            <a:rPr lang="en-GB" dirty="0"/>
            <a:t>Awards in Health &amp; Safety and Food Hygiene at SCQF level 5</a:t>
          </a:r>
          <a:endParaRPr lang="en-US" dirty="0"/>
        </a:p>
      </dgm:t>
    </dgm:pt>
    <dgm:pt modelId="{34871AC0-8051-4C9F-86D2-24F662F08026}" type="parTrans" cxnId="{43934221-7793-48B2-B647-A2DE16FC1E73}">
      <dgm:prSet/>
      <dgm:spPr/>
      <dgm:t>
        <a:bodyPr/>
        <a:lstStyle/>
        <a:p>
          <a:endParaRPr lang="en-US"/>
        </a:p>
      </dgm:t>
    </dgm:pt>
    <dgm:pt modelId="{C31B88F9-9DA4-4349-A563-15722D2B0EAB}" type="sibTrans" cxnId="{43934221-7793-48B2-B647-A2DE16FC1E73}">
      <dgm:prSet/>
      <dgm:spPr/>
      <dgm:t>
        <a:bodyPr/>
        <a:lstStyle/>
        <a:p>
          <a:endParaRPr lang="en-US"/>
        </a:p>
      </dgm:t>
    </dgm:pt>
    <dgm:pt modelId="{14738F55-EAD6-491D-A958-6588FEFF458A}">
      <dgm:prSet/>
      <dgm:spPr/>
      <dgm:t>
        <a:bodyPr/>
        <a:lstStyle/>
        <a:p>
          <a:r>
            <a:rPr lang="en-GB" dirty="0"/>
            <a:t>Core units of an SVQ in Food and Drink Operations at SCQF level 6</a:t>
          </a:r>
          <a:endParaRPr lang="en-US" dirty="0"/>
        </a:p>
      </dgm:t>
    </dgm:pt>
    <dgm:pt modelId="{FC7B9857-6870-4026-A6C9-6F9F11C1F10D}" type="parTrans" cxnId="{20BDD9B6-BE6D-4C9B-ADED-C663CC505430}">
      <dgm:prSet/>
      <dgm:spPr/>
      <dgm:t>
        <a:bodyPr/>
        <a:lstStyle/>
        <a:p>
          <a:endParaRPr lang="en-US"/>
        </a:p>
      </dgm:t>
    </dgm:pt>
    <dgm:pt modelId="{03ACD287-8A4C-4033-85E8-06AD53D9376D}" type="sibTrans" cxnId="{20BDD9B6-BE6D-4C9B-ADED-C663CC505430}">
      <dgm:prSet/>
      <dgm:spPr/>
      <dgm:t>
        <a:bodyPr/>
        <a:lstStyle/>
        <a:p>
          <a:endParaRPr lang="en-US"/>
        </a:p>
      </dgm:t>
    </dgm:pt>
    <dgm:pt modelId="{09125CEE-0E5A-44FD-BD87-86E0EB7AED31}">
      <dgm:prSet/>
      <dgm:spPr/>
      <dgm:t>
        <a:bodyPr/>
        <a:lstStyle/>
        <a:p>
          <a:r>
            <a:rPr lang="en-GB" dirty="0"/>
            <a:t>A substantial work placement – in person or virtual.</a:t>
          </a:r>
          <a:endParaRPr lang="en-US" dirty="0"/>
        </a:p>
      </dgm:t>
    </dgm:pt>
    <dgm:pt modelId="{FFB14B64-EF9F-4A8D-ABE0-2350DCA74D5D}" type="parTrans" cxnId="{F0081472-24E1-490D-A469-80B7B549ACED}">
      <dgm:prSet/>
      <dgm:spPr/>
      <dgm:t>
        <a:bodyPr/>
        <a:lstStyle/>
        <a:p>
          <a:endParaRPr lang="en-US"/>
        </a:p>
      </dgm:t>
    </dgm:pt>
    <dgm:pt modelId="{F83AA6C1-5B71-4F5F-933D-D89DEA0802F3}" type="sibTrans" cxnId="{F0081472-24E1-490D-A469-80B7B549ACED}">
      <dgm:prSet/>
      <dgm:spPr/>
      <dgm:t>
        <a:bodyPr/>
        <a:lstStyle/>
        <a:p>
          <a:endParaRPr lang="en-US"/>
        </a:p>
      </dgm:t>
    </dgm:pt>
    <dgm:pt modelId="{A458F7BE-F135-DF4E-8328-1BE4417FEDA5}">
      <dgm:prSet/>
      <dgm:spPr/>
      <dgm:t>
        <a:bodyPr/>
        <a:lstStyle/>
        <a:p>
          <a:pPr rtl="0"/>
          <a:r>
            <a:rPr lang="en-US" dirty="0"/>
            <a:t>All assessed coursework – No externally assessed Exam</a:t>
          </a:r>
        </a:p>
      </dgm:t>
    </dgm:pt>
    <dgm:pt modelId="{F56EC759-86CD-E74A-BC36-7331C2F6C106}" type="parTrans" cxnId="{B8E7358A-9476-3749-89C7-5F2FF935517A}">
      <dgm:prSet/>
      <dgm:spPr/>
      <dgm:t>
        <a:bodyPr/>
        <a:lstStyle/>
        <a:p>
          <a:endParaRPr lang="en-GB"/>
        </a:p>
      </dgm:t>
    </dgm:pt>
    <dgm:pt modelId="{17ED6291-3E98-C643-A3AB-F79E601F5874}" type="sibTrans" cxnId="{B8E7358A-9476-3749-89C7-5F2FF935517A}">
      <dgm:prSet/>
      <dgm:spPr/>
      <dgm:t>
        <a:bodyPr/>
        <a:lstStyle/>
        <a:p>
          <a:endParaRPr lang="en-GB"/>
        </a:p>
      </dgm:t>
    </dgm:pt>
    <dgm:pt modelId="{FD0541BD-E370-447E-A095-B9980C2B6F5F}" type="pres">
      <dgm:prSet presAssocID="{9F408974-C177-45AA-AE7A-3670085D8E80}" presName="Name0" presStyleCnt="0">
        <dgm:presLayoutVars>
          <dgm:dir/>
          <dgm:resizeHandles val="exact"/>
        </dgm:presLayoutVars>
      </dgm:prSet>
      <dgm:spPr/>
    </dgm:pt>
    <dgm:pt modelId="{0B72D17A-33F8-43B2-8870-8E451EADD778}" type="pres">
      <dgm:prSet presAssocID="{38DAC0A0-D6FF-4340-9715-B0925C72D6C6}" presName="node" presStyleLbl="node1" presStyleIdx="0" presStyleCnt="2" custScaleY="178814">
        <dgm:presLayoutVars>
          <dgm:bulletEnabled val="1"/>
        </dgm:presLayoutVars>
      </dgm:prSet>
      <dgm:spPr/>
    </dgm:pt>
    <dgm:pt modelId="{57185D1D-9B40-4D5A-AF76-58CA78B96480}" type="pres">
      <dgm:prSet presAssocID="{9DC5530C-2C20-47A4-864E-92954028CF79}" presName="sibTrans" presStyleLbl="sibTrans2D1" presStyleIdx="0" presStyleCnt="1"/>
      <dgm:spPr/>
    </dgm:pt>
    <dgm:pt modelId="{A82DE430-276A-42E3-9D53-1380A7C56D2B}" type="pres">
      <dgm:prSet presAssocID="{9DC5530C-2C20-47A4-864E-92954028CF79}" presName="connectorText" presStyleLbl="sibTrans2D1" presStyleIdx="0" presStyleCnt="1"/>
      <dgm:spPr/>
    </dgm:pt>
    <dgm:pt modelId="{D1C4074D-5331-403D-B511-3E6771C02B81}" type="pres">
      <dgm:prSet presAssocID="{D13F7F35-CEE8-4FDC-BB4A-066BC867DF79}" presName="node" presStyleLbl="node1" presStyleIdx="1" presStyleCnt="2" custScaleY="187875">
        <dgm:presLayoutVars>
          <dgm:bulletEnabled val="1"/>
        </dgm:presLayoutVars>
      </dgm:prSet>
      <dgm:spPr/>
    </dgm:pt>
  </dgm:ptLst>
  <dgm:cxnLst>
    <dgm:cxn modelId="{7CE7EB01-2E64-46D9-8EA5-ED0DE955E011}" type="presOf" srcId="{9DC5530C-2C20-47A4-864E-92954028CF79}" destId="{A82DE430-276A-42E3-9D53-1380A7C56D2B}" srcOrd="1" destOrd="0" presId="urn:microsoft.com/office/officeart/2005/8/layout/process1"/>
    <dgm:cxn modelId="{43934221-7793-48B2-B647-A2DE16FC1E73}" srcId="{D13F7F35-CEE8-4FDC-BB4A-066BC867DF79}" destId="{A223873F-1BC1-40D2-AE47-07678CC86BDB}" srcOrd="1" destOrd="0" parTransId="{34871AC0-8051-4C9F-86D2-24F662F08026}" sibTransId="{C31B88F9-9DA4-4349-A563-15722D2B0EAB}"/>
    <dgm:cxn modelId="{D3902F37-CAE8-4A07-BED3-F8AC04CFDFE1}" type="presOf" srcId="{9DC5530C-2C20-47A4-864E-92954028CF79}" destId="{57185D1D-9B40-4D5A-AF76-58CA78B96480}" srcOrd="0" destOrd="0" presId="urn:microsoft.com/office/officeart/2005/8/layout/process1"/>
    <dgm:cxn modelId="{E9285569-D143-DF4E-B3C1-020F9001F783}" type="presOf" srcId="{A458F7BE-F135-DF4E-8328-1BE4417FEDA5}" destId="{D1C4074D-5331-403D-B511-3E6771C02B81}" srcOrd="0" destOrd="5" presId="urn:microsoft.com/office/officeart/2005/8/layout/process1"/>
    <dgm:cxn modelId="{F0081472-24E1-490D-A469-80B7B549ACED}" srcId="{D13F7F35-CEE8-4FDC-BB4A-066BC867DF79}" destId="{09125CEE-0E5A-44FD-BD87-86E0EB7AED31}" srcOrd="3" destOrd="0" parTransId="{FFB14B64-EF9F-4A8D-ABE0-2350DCA74D5D}" sibTransId="{F83AA6C1-5B71-4F5F-933D-D89DEA0802F3}"/>
    <dgm:cxn modelId="{2262A652-51B8-40FB-AA43-7CDBBB320260}" srcId="{D13F7F35-CEE8-4FDC-BB4A-066BC867DF79}" destId="{0B9EEEE4-7EDB-4437-B1B6-E59A09C11C23}" srcOrd="0" destOrd="0" parTransId="{CA52680B-E81B-4699-BE2E-81644533E66F}" sibTransId="{0D72CA16-4F5E-498A-B509-84B02B57A30A}"/>
    <dgm:cxn modelId="{A863F983-6CD2-436E-B414-CEE967F938E0}" type="presOf" srcId="{38DAC0A0-D6FF-4340-9715-B0925C72D6C6}" destId="{0B72D17A-33F8-43B2-8870-8E451EADD778}" srcOrd="0" destOrd="0" presId="urn:microsoft.com/office/officeart/2005/8/layout/process1"/>
    <dgm:cxn modelId="{B8E7358A-9476-3749-89C7-5F2FF935517A}" srcId="{D13F7F35-CEE8-4FDC-BB4A-066BC867DF79}" destId="{A458F7BE-F135-DF4E-8328-1BE4417FEDA5}" srcOrd="4" destOrd="0" parTransId="{F56EC759-86CD-E74A-BC36-7331C2F6C106}" sibTransId="{17ED6291-3E98-C643-A3AB-F79E601F5874}"/>
    <dgm:cxn modelId="{BB55A48F-A5CD-423B-8F85-A598B514319F}" type="presOf" srcId="{14738F55-EAD6-491D-A958-6588FEFF458A}" destId="{D1C4074D-5331-403D-B511-3E6771C02B81}" srcOrd="0" destOrd="3" presId="urn:microsoft.com/office/officeart/2005/8/layout/process1"/>
    <dgm:cxn modelId="{A675CA93-538F-4584-9314-AD1EBF86140C}" type="presOf" srcId="{D13F7F35-CEE8-4FDC-BB4A-066BC867DF79}" destId="{D1C4074D-5331-403D-B511-3E6771C02B81}" srcOrd="0" destOrd="0" presId="urn:microsoft.com/office/officeart/2005/8/layout/process1"/>
    <dgm:cxn modelId="{22996C97-DA37-47CC-B872-417FFA89ED09}" type="presOf" srcId="{9F408974-C177-45AA-AE7A-3670085D8E80}" destId="{FD0541BD-E370-447E-A095-B9980C2B6F5F}" srcOrd="0" destOrd="0" presId="urn:microsoft.com/office/officeart/2005/8/layout/process1"/>
    <dgm:cxn modelId="{541066A0-AC9F-4663-B5C3-97488BAFCE66}" srcId="{9F408974-C177-45AA-AE7A-3670085D8E80}" destId="{38DAC0A0-D6FF-4340-9715-B0925C72D6C6}" srcOrd="0" destOrd="0" parTransId="{258FA354-AD7F-44F3-ABB6-BEFEE14FACFD}" sibTransId="{9DC5530C-2C20-47A4-864E-92954028CF79}"/>
    <dgm:cxn modelId="{EF8F04A5-965C-4157-8B11-B06813135830}" type="presOf" srcId="{A223873F-1BC1-40D2-AE47-07678CC86BDB}" destId="{D1C4074D-5331-403D-B511-3E6771C02B81}" srcOrd="0" destOrd="2" presId="urn:microsoft.com/office/officeart/2005/8/layout/process1"/>
    <dgm:cxn modelId="{20BDD9B6-BE6D-4C9B-ADED-C663CC505430}" srcId="{D13F7F35-CEE8-4FDC-BB4A-066BC867DF79}" destId="{14738F55-EAD6-491D-A958-6588FEFF458A}" srcOrd="2" destOrd="0" parTransId="{FC7B9857-6870-4026-A6C9-6F9F11C1F10D}" sibTransId="{03ACD287-8A4C-4033-85E8-06AD53D9376D}"/>
    <dgm:cxn modelId="{100D3BD0-EF68-40F8-B656-A973984F173F}" srcId="{9F408974-C177-45AA-AE7A-3670085D8E80}" destId="{D13F7F35-CEE8-4FDC-BB4A-066BC867DF79}" srcOrd="1" destOrd="0" parTransId="{67338E04-A943-4D0F-B21A-3F5C55914148}" sibTransId="{A975B52E-69B2-400B-8F9A-614A0C5763F4}"/>
    <dgm:cxn modelId="{36102FD6-CB21-45FA-BD09-8C1AD43133DE}" type="presOf" srcId="{0B9EEEE4-7EDB-4437-B1B6-E59A09C11C23}" destId="{D1C4074D-5331-403D-B511-3E6771C02B81}" srcOrd="0" destOrd="1" presId="urn:microsoft.com/office/officeart/2005/8/layout/process1"/>
    <dgm:cxn modelId="{74C123FB-2ACF-4D19-86D5-F10A857255D3}" type="presOf" srcId="{09125CEE-0E5A-44FD-BD87-86E0EB7AED31}" destId="{D1C4074D-5331-403D-B511-3E6771C02B81}" srcOrd="0" destOrd="4" presId="urn:microsoft.com/office/officeart/2005/8/layout/process1"/>
    <dgm:cxn modelId="{BF5472F5-B2CB-4790-A9AD-07660C7E8B19}" type="presParOf" srcId="{FD0541BD-E370-447E-A095-B9980C2B6F5F}" destId="{0B72D17A-33F8-43B2-8870-8E451EADD778}" srcOrd="0" destOrd="0" presId="urn:microsoft.com/office/officeart/2005/8/layout/process1"/>
    <dgm:cxn modelId="{02C03AE1-346D-4F47-AF84-D3FE591A8ABA}" type="presParOf" srcId="{FD0541BD-E370-447E-A095-B9980C2B6F5F}" destId="{57185D1D-9B40-4D5A-AF76-58CA78B96480}" srcOrd="1" destOrd="0" presId="urn:microsoft.com/office/officeart/2005/8/layout/process1"/>
    <dgm:cxn modelId="{A67729EE-7226-45E9-BD1F-23E1E447125B}" type="presParOf" srcId="{57185D1D-9B40-4D5A-AF76-58CA78B96480}" destId="{A82DE430-276A-42E3-9D53-1380A7C56D2B}" srcOrd="0" destOrd="0" presId="urn:microsoft.com/office/officeart/2005/8/layout/process1"/>
    <dgm:cxn modelId="{2F1284F5-59E2-405D-B581-51C136B3CCD3}" type="presParOf" srcId="{FD0541BD-E370-447E-A095-B9980C2B6F5F}" destId="{D1C4074D-5331-403D-B511-3E6771C02B81}" srcOrd="2"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624F57-2AE6-4777-A885-AE48ACC46B40}"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en-US"/>
        </a:p>
      </dgm:t>
    </dgm:pt>
    <dgm:pt modelId="{EBA26152-39F5-47EE-8AE0-714E4B6D093D}">
      <dgm:prSet/>
      <dgm:spPr/>
      <dgm:t>
        <a:bodyPr/>
        <a:lstStyle/>
        <a:p>
          <a:r>
            <a:rPr lang="en-GB" b="0" i="0" dirty="0"/>
            <a:t>The </a:t>
          </a:r>
          <a:r>
            <a:rPr lang="en-GB" dirty="0"/>
            <a:t>NPA aims</a:t>
          </a:r>
          <a:r>
            <a:rPr lang="en-GB" b="0" i="0" dirty="0"/>
            <a:t> to develop an understanding of the principles, structure, processes and procedures used in the food and drink manufacturing industry. </a:t>
          </a:r>
          <a:endParaRPr lang="en-US" dirty="0"/>
        </a:p>
      </dgm:t>
    </dgm:pt>
    <dgm:pt modelId="{5FCF1821-0DB9-455E-85AB-9DDCD1357490}" type="parTrans" cxnId="{A1CC95BA-C6C8-4ED4-9C03-4F1CA34B2730}">
      <dgm:prSet/>
      <dgm:spPr/>
      <dgm:t>
        <a:bodyPr/>
        <a:lstStyle/>
        <a:p>
          <a:endParaRPr lang="en-US"/>
        </a:p>
      </dgm:t>
    </dgm:pt>
    <dgm:pt modelId="{7698A1DB-A863-414E-A216-BA7EB5F4D243}" type="sibTrans" cxnId="{A1CC95BA-C6C8-4ED4-9C03-4F1CA34B2730}">
      <dgm:prSet/>
      <dgm:spPr/>
      <dgm:t>
        <a:bodyPr/>
        <a:lstStyle/>
        <a:p>
          <a:endParaRPr lang="en-US"/>
        </a:p>
      </dgm:t>
    </dgm:pt>
    <dgm:pt modelId="{7767FE26-6E94-4811-BE51-931576B7626A}">
      <dgm:prSet/>
      <dgm:spPr/>
      <dgm:t>
        <a:bodyPr/>
        <a:lstStyle/>
        <a:p>
          <a:r>
            <a:rPr lang="en-GB" b="0" i="0"/>
            <a:t>This is achieved by:</a:t>
          </a:r>
          <a:endParaRPr lang="en-US"/>
        </a:p>
      </dgm:t>
    </dgm:pt>
    <dgm:pt modelId="{0E1179EF-F816-4DA8-96E7-4B029BCDF07D}" type="parTrans" cxnId="{6623005E-A8CA-4F87-B8E8-EEA9EDC84F88}">
      <dgm:prSet/>
      <dgm:spPr/>
      <dgm:t>
        <a:bodyPr/>
        <a:lstStyle/>
        <a:p>
          <a:endParaRPr lang="en-US"/>
        </a:p>
      </dgm:t>
    </dgm:pt>
    <dgm:pt modelId="{3B5147FE-D20A-46C6-856B-BB63DB8CF78D}" type="sibTrans" cxnId="{6623005E-A8CA-4F87-B8E8-EEA9EDC84F88}">
      <dgm:prSet/>
      <dgm:spPr/>
      <dgm:t>
        <a:bodyPr/>
        <a:lstStyle/>
        <a:p>
          <a:endParaRPr lang="en-US"/>
        </a:p>
      </dgm:t>
    </dgm:pt>
    <dgm:pt modelId="{771E6364-0177-4490-8768-27EFEAE0B7A3}">
      <dgm:prSet/>
      <dgm:spPr/>
      <dgm:t>
        <a:bodyPr/>
        <a:lstStyle/>
        <a:p>
          <a:r>
            <a:rPr lang="en-GB" dirty="0"/>
            <a:t>Developing a basic working knowledge of food and drink manufacturing as required by employers.</a:t>
          </a:r>
          <a:endParaRPr lang="en-US" dirty="0"/>
        </a:p>
      </dgm:t>
    </dgm:pt>
    <dgm:pt modelId="{DD62834C-4350-4469-B86B-54C68A71CE5B}" type="parTrans" cxnId="{861A558E-0D4A-43A0-8D92-2C62268FDDF6}">
      <dgm:prSet/>
      <dgm:spPr/>
      <dgm:t>
        <a:bodyPr/>
        <a:lstStyle/>
        <a:p>
          <a:endParaRPr lang="en-US"/>
        </a:p>
      </dgm:t>
    </dgm:pt>
    <dgm:pt modelId="{7C191695-42AE-4066-A2F8-4AE60C8438A3}" type="sibTrans" cxnId="{861A558E-0D4A-43A0-8D92-2C62268FDDF6}">
      <dgm:prSet/>
      <dgm:spPr/>
      <dgm:t>
        <a:bodyPr/>
        <a:lstStyle/>
        <a:p>
          <a:endParaRPr lang="en-US"/>
        </a:p>
      </dgm:t>
    </dgm:pt>
    <dgm:pt modelId="{3987AD88-047A-463E-9BF6-CA5BDFC6FD11}">
      <dgm:prSet/>
      <dgm:spPr/>
      <dgm:t>
        <a:bodyPr/>
        <a:lstStyle/>
        <a:p>
          <a:r>
            <a:rPr lang="en-GB" dirty="0"/>
            <a:t>Developing knowledge of relevant legislation and how this impacts on the food and drink manufacturing industry.</a:t>
          </a:r>
          <a:endParaRPr lang="en-US" dirty="0"/>
        </a:p>
      </dgm:t>
    </dgm:pt>
    <dgm:pt modelId="{462CAA01-CA99-4198-BC78-E4BABF4B03A4}" type="parTrans" cxnId="{A7CE3D08-EA04-4BE7-A329-0AD8E9139C74}">
      <dgm:prSet/>
      <dgm:spPr/>
      <dgm:t>
        <a:bodyPr/>
        <a:lstStyle/>
        <a:p>
          <a:endParaRPr lang="en-US"/>
        </a:p>
      </dgm:t>
    </dgm:pt>
    <dgm:pt modelId="{EF4F56ED-8350-4E48-BA4A-1C5783FA6FA7}" type="sibTrans" cxnId="{A7CE3D08-EA04-4BE7-A329-0AD8E9139C74}">
      <dgm:prSet/>
      <dgm:spPr/>
      <dgm:t>
        <a:bodyPr/>
        <a:lstStyle/>
        <a:p>
          <a:endParaRPr lang="en-US"/>
        </a:p>
      </dgm:t>
    </dgm:pt>
    <dgm:pt modelId="{8027F063-80D5-4A13-9E59-1104DB1111C0}">
      <dgm:prSet/>
      <dgm:spPr/>
      <dgm:t>
        <a:bodyPr/>
        <a:lstStyle/>
        <a:p>
          <a:r>
            <a:rPr lang="en-GB" dirty="0"/>
            <a:t>Developing awareness of the commercial and social drivers that affect the food and drink manufacturing industry.</a:t>
          </a:r>
          <a:endParaRPr lang="en-US" dirty="0"/>
        </a:p>
      </dgm:t>
    </dgm:pt>
    <dgm:pt modelId="{6A3B1DD0-F383-4879-9E42-A2D6BF702A0D}" type="parTrans" cxnId="{C6BCF1BE-A1A9-4FCB-860F-E1754D732BAF}">
      <dgm:prSet/>
      <dgm:spPr/>
      <dgm:t>
        <a:bodyPr/>
        <a:lstStyle/>
        <a:p>
          <a:endParaRPr lang="en-US"/>
        </a:p>
      </dgm:t>
    </dgm:pt>
    <dgm:pt modelId="{8F613B1F-D2EA-4330-9E51-178E4DCEDA7B}" type="sibTrans" cxnId="{C6BCF1BE-A1A9-4FCB-860F-E1754D732BAF}">
      <dgm:prSet/>
      <dgm:spPr/>
      <dgm:t>
        <a:bodyPr/>
        <a:lstStyle/>
        <a:p>
          <a:endParaRPr lang="en-US"/>
        </a:p>
      </dgm:t>
    </dgm:pt>
    <dgm:pt modelId="{997AEAC8-0B64-42B1-8C95-B8881BDB4819}">
      <dgm:prSet/>
      <dgm:spPr/>
      <dgm:t>
        <a:bodyPr/>
        <a:lstStyle/>
        <a:p>
          <a:r>
            <a:rPr lang="en-GB" dirty="0"/>
            <a:t>Developing an understanding of how sustainability issues affect the food and drink manufacturing industry locally and on a global scale. </a:t>
          </a:r>
          <a:endParaRPr lang="en-US" dirty="0"/>
        </a:p>
      </dgm:t>
    </dgm:pt>
    <dgm:pt modelId="{5083D765-81B4-4A28-946E-14967D048BDD}" type="parTrans" cxnId="{CD7C0DC3-4995-4ADE-B79D-B654849E38CB}">
      <dgm:prSet/>
      <dgm:spPr/>
      <dgm:t>
        <a:bodyPr/>
        <a:lstStyle/>
        <a:p>
          <a:endParaRPr lang="en-US"/>
        </a:p>
      </dgm:t>
    </dgm:pt>
    <dgm:pt modelId="{98FF690A-BF4D-466F-A3CF-CC133F3CFD91}" type="sibTrans" cxnId="{CD7C0DC3-4995-4ADE-B79D-B654849E38CB}">
      <dgm:prSet/>
      <dgm:spPr/>
      <dgm:t>
        <a:bodyPr/>
        <a:lstStyle/>
        <a:p>
          <a:endParaRPr lang="en-US"/>
        </a:p>
      </dgm:t>
    </dgm:pt>
    <dgm:pt modelId="{384C2FC6-0169-2E4F-BC5C-C4266238F898}" type="pres">
      <dgm:prSet presAssocID="{9E624F57-2AE6-4777-A885-AE48ACC46B40}" presName="linear" presStyleCnt="0">
        <dgm:presLayoutVars>
          <dgm:animLvl val="lvl"/>
          <dgm:resizeHandles val="exact"/>
        </dgm:presLayoutVars>
      </dgm:prSet>
      <dgm:spPr/>
    </dgm:pt>
    <dgm:pt modelId="{38647A6B-2CEE-2649-A047-45B3681F4F17}" type="pres">
      <dgm:prSet presAssocID="{EBA26152-39F5-47EE-8AE0-714E4B6D093D}" presName="parentText" presStyleLbl="node1" presStyleIdx="0" presStyleCnt="2">
        <dgm:presLayoutVars>
          <dgm:chMax val="0"/>
          <dgm:bulletEnabled val="1"/>
        </dgm:presLayoutVars>
      </dgm:prSet>
      <dgm:spPr/>
    </dgm:pt>
    <dgm:pt modelId="{7678624E-16BB-0444-93D9-AB50AFC7D046}" type="pres">
      <dgm:prSet presAssocID="{7698A1DB-A863-414E-A216-BA7EB5F4D243}" presName="spacer" presStyleCnt="0"/>
      <dgm:spPr/>
    </dgm:pt>
    <dgm:pt modelId="{8BC2B5BA-DA86-BC4F-BF92-EDD78972723A}" type="pres">
      <dgm:prSet presAssocID="{7767FE26-6E94-4811-BE51-931576B7626A}" presName="parentText" presStyleLbl="node1" presStyleIdx="1" presStyleCnt="2">
        <dgm:presLayoutVars>
          <dgm:chMax val="0"/>
          <dgm:bulletEnabled val="1"/>
        </dgm:presLayoutVars>
      </dgm:prSet>
      <dgm:spPr/>
    </dgm:pt>
    <dgm:pt modelId="{57039C26-29BB-CA43-9FA5-D49EE71F8E98}" type="pres">
      <dgm:prSet presAssocID="{7767FE26-6E94-4811-BE51-931576B7626A}" presName="childText" presStyleLbl="revTx" presStyleIdx="0" presStyleCnt="1">
        <dgm:presLayoutVars>
          <dgm:bulletEnabled val="1"/>
        </dgm:presLayoutVars>
      </dgm:prSet>
      <dgm:spPr/>
    </dgm:pt>
  </dgm:ptLst>
  <dgm:cxnLst>
    <dgm:cxn modelId="{A7CE3D08-EA04-4BE7-A329-0AD8E9139C74}" srcId="{7767FE26-6E94-4811-BE51-931576B7626A}" destId="{3987AD88-047A-463E-9BF6-CA5BDFC6FD11}" srcOrd="1" destOrd="0" parTransId="{462CAA01-CA99-4198-BC78-E4BABF4B03A4}" sibTransId="{EF4F56ED-8350-4E48-BA4A-1C5783FA6FA7}"/>
    <dgm:cxn modelId="{2AE4DE10-4650-C64F-BC3D-0AEF5225876E}" type="presOf" srcId="{7767FE26-6E94-4811-BE51-931576B7626A}" destId="{8BC2B5BA-DA86-BC4F-BF92-EDD78972723A}" srcOrd="0" destOrd="0" presId="urn:microsoft.com/office/officeart/2005/8/layout/vList2"/>
    <dgm:cxn modelId="{391C6E1B-4FEB-284D-9942-65A46F76BCDD}" type="presOf" srcId="{8027F063-80D5-4A13-9E59-1104DB1111C0}" destId="{57039C26-29BB-CA43-9FA5-D49EE71F8E98}" srcOrd="0" destOrd="2" presId="urn:microsoft.com/office/officeart/2005/8/layout/vList2"/>
    <dgm:cxn modelId="{C1519C31-6FCD-8C41-8D62-2206E8F48C7B}" type="presOf" srcId="{3987AD88-047A-463E-9BF6-CA5BDFC6FD11}" destId="{57039C26-29BB-CA43-9FA5-D49EE71F8E98}" srcOrd="0" destOrd="1" presId="urn:microsoft.com/office/officeart/2005/8/layout/vList2"/>
    <dgm:cxn modelId="{8871B63D-E454-7D40-B960-8E76B2775BA8}" type="presOf" srcId="{EBA26152-39F5-47EE-8AE0-714E4B6D093D}" destId="{38647A6B-2CEE-2649-A047-45B3681F4F17}" srcOrd="0" destOrd="0" presId="urn:microsoft.com/office/officeart/2005/8/layout/vList2"/>
    <dgm:cxn modelId="{6623005E-A8CA-4F87-B8E8-EEA9EDC84F88}" srcId="{9E624F57-2AE6-4777-A885-AE48ACC46B40}" destId="{7767FE26-6E94-4811-BE51-931576B7626A}" srcOrd="1" destOrd="0" parTransId="{0E1179EF-F816-4DA8-96E7-4B029BCDF07D}" sibTransId="{3B5147FE-D20A-46C6-856B-BB63DB8CF78D}"/>
    <dgm:cxn modelId="{A6147E69-DB4C-4E4F-B282-E877AD622C9C}" type="presOf" srcId="{771E6364-0177-4490-8768-27EFEAE0B7A3}" destId="{57039C26-29BB-CA43-9FA5-D49EE71F8E98}" srcOrd="0" destOrd="0" presId="urn:microsoft.com/office/officeart/2005/8/layout/vList2"/>
    <dgm:cxn modelId="{861A558E-0D4A-43A0-8D92-2C62268FDDF6}" srcId="{7767FE26-6E94-4811-BE51-931576B7626A}" destId="{771E6364-0177-4490-8768-27EFEAE0B7A3}" srcOrd="0" destOrd="0" parTransId="{DD62834C-4350-4469-B86B-54C68A71CE5B}" sibTransId="{7C191695-42AE-4066-A2F8-4AE60C8438A3}"/>
    <dgm:cxn modelId="{15BC21A4-5FC6-574A-B6C3-EDA5C3357B76}" type="presOf" srcId="{997AEAC8-0B64-42B1-8C95-B8881BDB4819}" destId="{57039C26-29BB-CA43-9FA5-D49EE71F8E98}" srcOrd="0" destOrd="3" presId="urn:microsoft.com/office/officeart/2005/8/layout/vList2"/>
    <dgm:cxn modelId="{E5AF67AF-5597-C347-9038-7076F8419A1F}" type="presOf" srcId="{9E624F57-2AE6-4777-A885-AE48ACC46B40}" destId="{384C2FC6-0169-2E4F-BC5C-C4266238F898}" srcOrd="0" destOrd="0" presId="urn:microsoft.com/office/officeart/2005/8/layout/vList2"/>
    <dgm:cxn modelId="{A1CC95BA-C6C8-4ED4-9C03-4F1CA34B2730}" srcId="{9E624F57-2AE6-4777-A885-AE48ACC46B40}" destId="{EBA26152-39F5-47EE-8AE0-714E4B6D093D}" srcOrd="0" destOrd="0" parTransId="{5FCF1821-0DB9-455E-85AB-9DDCD1357490}" sibTransId="{7698A1DB-A863-414E-A216-BA7EB5F4D243}"/>
    <dgm:cxn modelId="{C6BCF1BE-A1A9-4FCB-860F-E1754D732BAF}" srcId="{7767FE26-6E94-4811-BE51-931576B7626A}" destId="{8027F063-80D5-4A13-9E59-1104DB1111C0}" srcOrd="2" destOrd="0" parTransId="{6A3B1DD0-F383-4879-9E42-A2D6BF702A0D}" sibTransId="{8F613B1F-D2EA-4330-9E51-178E4DCEDA7B}"/>
    <dgm:cxn modelId="{CD7C0DC3-4995-4ADE-B79D-B654849E38CB}" srcId="{7767FE26-6E94-4811-BE51-931576B7626A}" destId="{997AEAC8-0B64-42B1-8C95-B8881BDB4819}" srcOrd="3" destOrd="0" parTransId="{5083D765-81B4-4A28-946E-14967D048BDD}" sibTransId="{98FF690A-BF4D-466F-A3CF-CC133F3CFD91}"/>
    <dgm:cxn modelId="{B6C1C859-24F9-234D-B0CF-815AAE0BC260}" type="presParOf" srcId="{384C2FC6-0169-2E4F-BC5C-C4266238F898}" destId="{38647A6B-2CEE-2649-A047-45B3681F4F17}" srcOrd="0" destOrd="0" presId="urn:microsoft.com/office/officeart/2005/8/layout/vList2"/>
    <dgm:cxn modelId="{C9EE207B-36FF-C34F-AF05-BE05CB3355CF}" type="presParOf" srcId="{384C2FC6-0169-2E4F-BC5C-C4266238F898}" destId="{7678624E-16BB-0444-93D9-AB50AFC7D046}" srcOrd="1" destOrd="0" presId="urn:microsoft.com/office/officeart/2005/8/layout/vList2"/>
    <dgm:cxn modelId="{965F2CB6-6E0B-0547-B0D4-8C14B608FC24}" type="presParOf" srcId="{384C2FC6-0169-2E4F-BC5C-C4266238F898}" destId="{8BC2B5BA-DA86-BC4F-BF92-EDD78972723A}" srcOrd="2" destOrd="0" presId="urn:microsoft.com/office/officeart/2005/8/layout/vList2"/>
    <dgm:cxn modelId="{0723F4F7-0201-B04B-A1C9-CF4B01A5F716}" type="presParOf" srcId="{384C2FC6-0169-2E4F-BC5C-C4266238F898}" destId="{57039C26-29BB-CA43-9FA5-D49EE71F8E9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F13688-05D6-4338-A63F-B533184F2CAB}"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E505C87B-2A86-44A0-A7DE-BDA8897F6CA6}">
      <dgm:prSet/>
      <dgm:spPr/>
      <dgm:t>
        <a:bodyPr/>
        <a:lstStyle/>
        <a:p>
          <a:pPr>
            <a:lnSpc>
              <a:spcPct val="100000"/>
            </a:lnSpc>
            <a:defRPr cap="all"/>
          </a:pPr>
          <a:r>
            <a:rPr lang="en-GB"/>
            <a:t>Develop Productive Working Relationships with Colleagues </a:t>
          </a:r>
          <a:endParaRPr lang="en-US"/>
        </a:p>
      </dgm:t>
    </dgm:pt>
    <dgm:pt modelId="{2221B760-98E6-4486-8B3E-0FAF0896DD73}" type="parTrans" cxnId="{ECB944C6-51F2-4A40-BEFA-2D3010753BFC}">
      <dgm:prSet/>
      <dgm:spPr/>
      <dgm:t>
        <a:bodyPr/>
        <a:lstStyle/>
        <a:p>
          <a:endParaRPr lang="en-US"/>
        </a:p>
      </dgm:t>
    </dgm:pt>
    <dgm:pt modelId="{AF58D5AE-B7FE-4C7B-A0C6-F212A598E720}" type="sibTrans" cxnId="{ECB944C6-51F2-4A40-BEFA-2D3010753BFC}">
      <dgm:prSet/>
      <dgm:spPr/>
      <dgm:t>
        <a:bodyPr/>
        <a:lstStyle/>
        <a:p>
          <a:endParaRPr lang="en-US"/>
        </a:p>
      </dgm:t>
    </dgm:pt>
    <dgm:pt modelId="{41520EB6-D450-48A3-A19E-BFCBD5673BFE}">
      <dgm:prSet/>
      <dgm:spPr/>
      <dgm:t>
        <a:bodyPr/>
        <a:lstStyle/>
        <a:p>
          <a:pPr>
            <a:lnSpc>
              <a:spcPct val="100000"/>
            </a:lnSpc>
            <a:defRPr cap="all"/>
          </a:pPr>
          <a:r>
            <a:rPr lang="en-GB"/>
            <a:t>Interpret and Communicate Information and Data in Food and Drink Operations </a:t>
          </a:r>
          <a:endParaRPr lang="en-US"/>
        </a:p>
      </dgm:t>
    </dgm:pt>
    <dgm:pt modelId="{42FDC2E3-D929-4F5A-96E2-6233D25F03B3}" type="parTrans" cxnId="{D536D9ED-11CC-4C91-A080-BA51BB7E60B6}">
      <dgm:prSet/>
      <dgm:spPr/>
      <dgm:t>
        <a:bodyPr/>
        <a:lstStyle/>
        <a:p>
          <a:endParaRPr lang="en-US"/>
        </a:p>
      </dgm:t>
    </dgm:pt>
    <dgm:pt modelId="{125DE0A0-E5F6-4400-B22F-8EE93072868A}" type="sibTrans" cxnId="{D536D9ED-11CC-4C91-A080-BA51BB7E60B6}">
      <dgm:prSet/>
      <dgm:spPr/>
      <dgm:t>
        <a:bodyPr/>
        <a:lstStyle/>
        <a:p>
          <a:endParaRPr lang="en-US"/>
        </a:p>
      </dgm:t>
    </dgm:pt>
    <dgm:pt modelId="{D978663E-56FC-48F1-A578-1FF5878250D8}">
      <dgm:prSet/>
      <dgm:spPr/>
      <dgm:t>
        <a:bodyPr/>
        <a:lstStyle/>
        <a:p>
          <a:pPr>
            <a:lnSpc>
              <a:spcPct val="100000"/>
            </a:lnSpc>
            <a:defRPr cap="all"/>
          </a:pPr>
          <a:r>
            <a:rPr lang="en-GB"/>
            <a:t>Contribute to Continuous Improvement of Food Safety in Food and Drink Operations </a:t>
          </a:r>
          <a:endParaRPr lang="en-US"/>
        </a:p>
      </dgm:t>
    </dgm:pt>
    <dgm:pt modelId="{C1B4A69A-5838-4FBB-BDDE-8491832D166A}" type="parTrans" cxnId="{B437798C-DB04-4D52-AA9B-C74EF5529240}">
      <dgm:prSet/>
      <dgm:spPr/>
      <dgm:t>
        <a:bodyPr/>
        <a:lstStyle/>
        <a:p>
          <a:endParaRPr lang="en-US"/>
        </a:p>
      </dgm:t>
    </dgm:pt>
    <dgm:pt modelId="{EA1CD191-13DA-4A56-A721-FEE0D0D45485}" type="sibTrans" cxnId="{B437798C-DB04-4D52-AA9B-C74EF5529240}">
      <dgm:prSet/>
      <dgm:spPr/>
      <dgm:t>
        <a:bodyPr/>
        <a:lstStyle/>
        <a:p>
          <a:endParaRPr lang="en-US"/>
        </a:p>
      </dgm:t>
    </dgm:pt>
    <dgm:pt modelId="{2CDCE169-498A-4B25-8BD3-2B6A1645E206}">
      <dgm:prSet/>
      <dgm:spPr/>
      <dgm:t>
        <a:bodyPr/>
        <a:lstStyle/>
        <a:p>
          <a:pPr>
            <a:lnSpc>
              <a:spcPct val="100000"/>
            </a:lnSpc>
            <a:defRPr cap="all"/>
          </a:pPr>
          <a:r>
            <a:rPr lang="en-GB"/>
            <a:t>Develop a New Product in a Food Business</a:t>
          </a:r>
          <a:endParaRPr lang="en-US"/>
        </a:p>
      </dgm:t>
    </dgm:pt>
    <dgm:pt modelId="{4D79EAED-D75A-4CEC-B36D-E3115663E682}" type="parTrans" cxnId="{9B01CD4D-6C55-4505-B347-00A971A5AB9F}">
      <dgm:prSet/>
      <dgm:spPr/>
      <dgm:t>
        <a:bodyPr/>
        <a:lstStyle/>
        <a:p>
          <a:endParaRPr lang="en-US"/>
        </a:p>
      </dgm:t>
    </dgm:pt>
    <dgm:pt modelId="{1D5C3F0E-4796-43E5-B9B5-4B685AB32E61}" type="sibTrans" cxnId="{9B01CD4D-6C55-4505-B347-00A971A5AB9F}">
      <dgm:prSet/>
      <dgm:spPr/>
      <dgm:t>
        <a:bodyPr/>
        <a:lstStyle/>
        <a:p>
          <a:endParaRPr lang="en-US"/>
        </a:p>
      </dgm:t>
    </dgm:pt>
    <dgm:pt modelId="{FB326E8B-5F77-4EF2-B904-9F6A4AE5E57E}">
      <dgm:prSet/>
      <dgm:spPr/>
      <dgm:t>
        <a:bodyPr/>
        <a:lstStyle/>
        <a:p>
          <a:pPr>
            <a:lnSpc>
              <a:spcPct val="100000"/>
            </a:lnSpc>
            <a:defRPr cap="all"/>
          </a:pPr>
          <a:r>
            <a:rPr lang="en-GB" dirty="0"/>
            <a:t>Promote and Support Creative Thinking in a Food Business</a:t>
          </a:r>
          <a:endParaRPr lang="en-US" dirty="0"/>
        </a:p>
      </dgm:t>
    </dgm:pt>
    <dgm:pt modelId="{300260C5-08BC-415D-A0E4-85CCEDD21426}" type="parTrans" cxnId="{F26B5453-7E40-4329-8336-27DB5E857E15}">
      <dgm:prSet/>
      <dgm:spPr/>
      <dgm:t>
        <a:bodyPr/>
        <a:lstStyle/>
        <a:p>
          <a:endParaRPr lang="en-US"/>
        </a:p>
      </dgm:t>
    </dgm:pt>
    <dgm:pt modelId="{214695BA-1B7F-4A4C-83EC-A189A236D69A}" type="sibTrans" cxnId="{F26B5453-7E40-4329-8336-27DB5E857E15}">
      <dgm:prSet/>
      <dgm:spPr/>
      <dgm:t>
        <a:bodyPr/>
        <a:lstStyle/>
        <a:p>
          <a:endParaRPr lang="en-US"/>
        </a:p>
      </dgm:t>
    </dgm:pt>
    <dgm:pt modelId="{1CE30A59-01E7-4B58-8FCA-88235195BF7B}" type="pres">
      <dgm:prSet presAssocID="{74F13688-05D6-4338-A63F-B533184F2CAB}" presName="root" presStyleCnt="0">
        <dgm:presLayoutVars>
          <dgm:dir/>
          <dgm:resizeHandles val="exact"/>
        </dgm:presLayoutVars>
      </dgm:prSet>
      <dgm:spPr/>
    </dgm:pt>
    <dgm:pt modelId="{6F60F1EF-5FD9-4ADA-B6D9-4FBA1D7375AA}" type="pres">
      <dgm:prSet presAssocID="{E505C87B-2A86-44A0-A7DE-BDA8897F6CA6}" presName="compNode" presStyleCnt="0"/>
      <dgm:spPr/>
    </dgm:pt>
    <dgm:pt modelId="{1B1AADDA-2FAF-48D4-BF4C-76BC5F742E10}" type="pres">
      <dgm:prSet presAssocID="{E505C87B-2A86-44A0-A7DE-BDA8897F6CA6}" presName="iconBgRect" presStyleLbl="bgShp" presStyleIdx="0" presStyleCnt="5"/>
      <dgm:spPr>
        <a:prstGeom prst="round2DiagRect">
          <a:avLst>
            <a:gd name="adj1" fmla="val 29727"/>
            <a:gd name="adj2" fmla="val 0"/>
          </a:avLst>
        </a:prstGeom>
      </dgm:spPr>
    </dgm:pt>
    <dgm:pt modelId="{7064F7DE-B7B3-4D6B-9C51-A503168B1D61}" type="pres">
      <dgm:prSet presAssocID="{E505C87B-2A86-44A0-A7DE-BDA8897F6CA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D93BAA5B-F6C9-46D3-8E73-7DFFFA56F92F}" type="pres">
      <dgm:prSet presAssocID="{E505C87B-2A86-44A0-A7DE-BDA8897F6CA6}" presName="spaceRect" presStyleCnt="0"/>
      <dgm:spPr/>
    </dgm:pt>
    <dgm:pt modelId="{1AF91ED8-0665-4A37-85D2-701A895D2C23}" type="pres">
      <dgm:prSet presAssocID="{E505C87B-2A86-44A0-A7DE-BDA8897F6CA6}" presName="textRect" presStyleLbl="revTx" presStyleIdx="0" presStyleCnt="5">
        <dgm:presLayoutVars>
          <dgm:chMax val="1"/>
          <dgm:chPref val="1"/>
        </dgm:presLayoutVars>
      </dgm:prSet>
      <dgm:spPr/>
    </dgm:pt>
    <dgm:pt modelId="{6F7CD7B0-F66F-42B6-A54F-7F7CA10FD1B1}" type="pres">
      <dgm:prSet presAssocID="{AF58D5AE-B7FE-4C7B-A0C6-F212A598E720}" presName="sibTrans" presStyleCnt="0"/>
      <dgm:spPr/>
    </dgm:pt>
    <dgm:pt modelId="{EE3C2DF0-5C67-49B9-B7D2-E2898290460D}" type="pres">
      <dgm:prSet presAssocID="{41520EB6-D450-48A3-A19E-BFCBD5673BFE}" presName="compNode" presStyleCnt="0"/>
      <dgm:spPr/>
    </dgm:pt>
    <dgm:pt modelId="{5D61A08F-C635-43CC-BADC-9E699030FBDD}" type="pres">
      <dgm:prSet presAssocID="{41520EB6-D450-48A3-A19E-BFCBD5673BFE}" presName="iconBgRect" presStyleLbl="bgShp" presStyleIdx="1" presStyleCnt="5"/>
      <dgm:spPr>
        <a:prstGeom prst="round2DiagRect">
          <a:avLst>
            <a:gd name="adj1" fmla="val 29727"/>
            <a:gd name="adj2" fmla="val 0"/>
          </a:avLst>
        </a:prstGeom>
      </dgm:spPr>
    </dgm:pt>
    <dgm:pt modelId="{996DE4D3-5E3B-459C-952E-5F9FE0987F83}" type="pres">
      <dgm:prSet presAssocID="{41520EB6-D450-48A3-A19E-BFCBD5673BF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0D0553B0-E116-4735-874C-1FBBF1EEDB4B}" type="pres">
      <dgm:prSet presAssocID="{41520EB6-D450-48A3-A19E-BFCBD5673BFE}" presName="spaceRect" presStyleCnt="0"/>
      <dgm:spPr/>
    </dgm:pt>
    <dgm:pt modelId="{B87029DE-0B6F-4956-B6AB-3E3DA26F7E43}" type="pres">
      <dgm:prSet presAssocID="{41520EB6-D450-48A3-A19E-BFCBD5673BFE}" presName="textRect" presStyleLbl="revTx" presStyleIdx="1" presStyleCnt="5">
        <dgm:presLayoutVars>
          <dgm:chMax val="1"/>
          <dgm:chPref val="1"/>
        </dgm:presLayoutVars>
      </dgm:prSet>
      <dgm:spPr/>
    </dgm:pt>
    <dgm:pt modelId="{B3EEE69E-AE5B-4CC0-AAE2-5D2D1182BAFA}" type="pres">
      <dgm:prSet presAssocID="{125DE0A0-E5F6-4400-B22F-8EE93072868A}" presName="sibTrans" presStyleCnt="0"/>
      <dgm:spPr/>
    </dgm:pt>
    <dgm:pt modelId="{96022924-B7CB-4A16-9FD5-36C00F9ED91E}" type="pres">
      <dgm:prSet presAssocID="{D978663E-56FC-48F1-A578-1FF5878250D8}" presName="compNode" presStyleCnt="0"/>
      <dgm:spPr/>
    </dgm:pt>
    <dgm:pt modelId="{C8C537F1-AF99-439D-AB9B-3F63D2DF6CCA}" type="pres">
      <dgm:prSet presAssocID="{D978663E-56FC-48F1-A578-1FF5878250D8}" presName="iconBgRect" presStyleLbl="bgShp" presStyleIdx="2" presStyleCnt="5"/>
      <dgm:spPr>
        <a:prstGeom prst="round2DiagRect">
          <a:avLst>
            <a:gd name="adj1" fmla="val 29727"/>
            <a:gd name="adj2" fmla="val 0"/>
          </a:avLst>
        </a:prstGeom>
      </dgm:spPr>
    </dgm:pt>
    <dgm:pt modelId="{2B073D25-597E-4EFE-8C74-0A973825998F}" type="pres">
      <dgm:prSet presAssocID="{D978663E-56FC-48F1-A578-1FF5878250D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k and knife"/>
        </a:ext>
      </dgm:extLst>
    </dgm:pt>
    <dgm:pt modelId="{6FC53113-9F1C-4736-9EB4-682C3466A933}" type="pres">
      <dgm:prSet presAssocID="{D978663E-56FC-48F1-A578-1FF5878250D8}" presName="spaceRect" presStyleCnt="0"/>
      <dgm:spPr/>
    </dgm:pt>
    <dgm:pt modelId="{CA886A07-E110-496A-8EFE-18C55AA57E26}" type="pres">
      <dgm:prSet presAssocID="{D978663E-56FC-48F1-A578-1FF5878250D8}" presName="textRect" presStyleLbl="revTx" presStyleIdx="2" presStyleCnt="5">
        <dgm:presLayoutVars>
          <dgm:chMax val="1"/>
          <dgm:chPref val="1"/>
        </dgm:presLayoutVars>
      </dgm:prSet>
      <dgm:spPr/>
    </dgm:pt>
    <dgm:pt modelId="{AE20B7C1-22E3-4B32-949D-3EA9CC42EF09}" type="pres">
      <dgm:prSet presAssocID="{EA1CD191-13DA-4A56-A721-FEE0D0D45485}" presName="sibTrans" presStyleCnt="0"/>
      <dgm:spPr/>
    </dgm:pt>
    <dgm:pt modelId="{E0B8EB23-58FF-4D67-8A20-1EDF668F6038}" type="pres">
      <dgm:prSet presAssocID="{2CDCE169-498A-4B25-8BD3-2B6A1645E206}" presName="compNode" presStyleCnt="0"/>
      <dgm:spPr/>
    </dgm:pt>
    <dgm:pt modelId="{1D4CAC3F-5510-49F9-9DF7-AFCF35854007}" type="pres">
      <dgm:prSet presAssocID="{2CDCE169-498A-4B25-8BD3-2B6A1645E206}" presName="iconBgRect" presStyleLbl="bgShp" presStyleIdx="3" presStyleCnt="5"/>
      <dgm:spPr>
        <a:prstGeom prst="round2DiagRect">
          <a:avLst>
            <a:gd name="adj1" fmla="val 29727"/>
            <a:gd name="adj2" fmla="val 0"/>
          </a:avLst>
        </a:prstGeom>
      </dgm:spPr>
    </dgm:pt>
    <dgm:pt modelId="{41CB52CE-4814-4D80-9C8A-B66D8CAD7C76}" type="pres">
      <dgm:prSet presAssocID="{2CDCE169-498A-4B25-8BD3-2B6A1645E20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pple"/>
        </a:ext>
      </dgm:extLst>
    </dgm:pt>
    <dgm:pt modelId="{0250BE99-9CD6-4489-8D06-F09956AE0DFC}" type="pres">
      <dgm:prSet presAssocID="{2CDCE169-498A-4B25-8BD3-2B6A1645E206}" presName="spaceRect" presStyleCnt="0"/>
      <dgm:spPr/>
    </dgm:pt>
    <dgm:pt modelId="{84E0C912-E059-460A-AAC1-4CC470C4F177}" type="pres">
      <dgm:prSet presAssocID="{2CDCE169-498A-4B25-8BD3-2B6A1645E206}" presName="textRect" presStyleLbl="revTx" presStyleIdx="3" presStyleCnt="5">
        <dgm:presLayoutVars>
          <dgm:chMax val="1"/>
          <dgm:chPref val="1"/>
        </dgm:presLayoutVars>
      </dgm:prSet>
      <dgm:spPr/>
    </dgm:pt>
    <dgm:pt modelId="{81E94C1A-02F4-4A31-9DC5-72E85A77DA71}" type="pres">
      <dgm:prSet presAssocID="{1D5C3F0E-4796-43E5-B9B5-4B685AB32E61}" presName="sibTrans" presStyleCnt="0"/>
      <dgm:spPr/>
    </dgm:pt>
    <dgm:pt modelId="{40184DB5-996A-4ED0-B199-7B84C59CA662}" type="pres">
      <dgm:prSet presAssocID="{FB326E8B-5F77-4EF2-B904-9F6A4AE5E57E}" presName="compNode" presStyleCnt="0"/>
      <dgm:spPr/>
    </dgm:pt>
    <dgm:pt modelId="{CCB6D504-E01E-4CE0-A794-897322DFB6EC}" type="pres">
      <dgm:prSet presAssocID="{FB326E8B-5F77-4EF2-B904-9F6A4AE5E57E}" presName="iconBgRect" presStyleLbl="bgShp" presStyleIdx="4" presStyleCnt="5"/>
      <dgm:spPr>
        <a:prstGeom prst="round2DiagRect">
          <a:avLst>
            <a:gd name="adj1" fmla="val 29727"/>
            <a:gd name="adj2" fmla="val 0"/>
          </a:avLst>
        </a:prstGeom>
      </dgm:spPr>
    </dgm:pt>
    <dgm:pt modelId="{343F7B6D-E388-4017-A7C4-C96519514B89}" type="pres">
      <dgm:prSet presAssocID="{FB326E8B-5F77-4EF2-B904-9F6A4AE5E57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bulb"/>
        </a:ext>
      </dgm:extLst>
    </dgm:pt>
    <dgm:pt modelId="{1DB70FE5-8FCD-42BE-8400-14A89BA4D5F0}" type="pres">
      <dgm:prSet presAssocID="{FB326E8B-5F77-4EF2-B904-9F6A4AE5E57E}" presName="spaceRect" presStyleCnt="0"/>
      <dgm:spPr/>
    </dgm:pt>
    <dgm:pt modelId="{E4AA361A-0C5A-4318-A9FC-F936FC3AED2A}" type="pres">
      <dgm:prSet presAssocID="{FB326E8B-5F77-4EF2-B904-9F6A4AE5E57E}" presName="textRect" presStyleLbl="revTx" presStyleIdx="4" presStyleCnt="5">
        <dgm:presLayoutVars>
          <dgm:chMax val="1"/>
          <dgm:chPref val="1"/>
        </dgm:presLayoutVars>
      </dgm:prSet>
      <dgm:spPr/>
    </dgm:pt>
  </dgm:ptLst>
  <dgm:cxnLst>
    <dgm:cxn modelId="{2663BF37-B532-F341-9BFE-3E0F284C43A5}" type="presOf" srcId="{FB326E8B-5F77-4EF2-B904-9F6A4AE5E57E}" destId="{E4AA361A-0C5A-4318-A9FC-F936FC3AED2A}" srcOrd="0" destOrd="0" presId="urn:microsoft.com/office/officeart/2018/5/layout/IconLeafLabelList"/>
    <dgm:cxn modelId="{9B01CD4D-6C55-4505-B347-00A971A5AB9F}" srcId="{74F13688-05D6-4338-A63F-B533184F2CAB}" destId="{2CDCE169-498A-4B25-8BD3-2B6A1645E206}" srcOrd="3" destOrd="0" parTransId="{4D79EAED-D75A-4CEC-B36D-E3115663E682}" sibTransId="{1D5C3F0E-4796-43E5-B9B5-4B685AB32E61}"/>
    <dgm:cxn modelId="{E3C7EA6F-BDBE-024A-AE06-C1C6769F21A5}" type="presOf" srcId="{E505C87B-2A86-44A0-A7DE-BDA8897F6CA6}" destId="{1AF91ED8-0665-4A37-85D2-701A895D2C23}" srcOrd="0" destOrd="0" presId="urn:microsoft.com/office/officeart/2018/5/layout/IconLeafLabelList"/>
    <dgm:cxn modelId="{F26B5453-7E40-4329-8336-27DB5E857E15}" srcId="{74F13688-05D6-4338-A63F-B533184F2CAB}" destId="{FB326E8B-5F77-4EF2-B904-9F6A4AE5E57E}" srcOrd="4" destOrd="0" parTransId="{300260C5-08BC-415D-A0E4-85CCEDD21426}" sibTransId="{214695BA-1B7F-4A4C-83EC-A189A236D69A}"/>
    <dgm:cxn modelId="{B437798C-DB04-4D52-AA9B-C74EF5529240}" srcId="{74F13688-05D6-4338-A63F-B533184F2CAB}" destId="{D978663E-56FC-48F1-A578-1FF5878250D8}" srcOrd="2" destOrd="0" parTransId="{C1B4A69A-5838-4FBB-BDDE-8491832D166A}" sibTransId="{EA1CD191-13DA-4A56-A721-FEE0D0D45485}"/>
    <dgm:cxn modelId="{DD647EBD-F774-4E4F-B20E-4626B079EE7F}" type="presOf" srcId="{74F13688-05D6-4338-A63F-B533184F2CAB}" destId="{1CE30A59-01E7-4B58-8FCA-88235195BF7B}" srcOrd="0" destOrd="0" presId="urn:microsoft.com/office/officeart/2018/5/layout/IconLeafLabelList"/>
    <dgm:cxn modelId="{ECB944C6-51F2-4A40-BEFA-2D3010753BFC}" srcId="{74F13688-05D6-4338-A63F-B533184F2CAB}" destId="{E505C87B-2A86-44A0-A7DE-BDA8897F6CA6}" srcOrd="0" destOrd="0" parTransId="{2221B760-98E6-4486-8B3E-0FAF0896DD73}" sibTransId="{AF58D5AE-B7FE-4C7B-A0C6-F212A598E720}"/>
    <dgm:cxn modelId="{48DE11C9-8824-E64D-B2E8-B0B31B62D13A}" type="presOf" srcId="{2CDCE169-498A-4B25-8BD3-2B6A1645E206}" destId="{84E0C912-E059-460A-AAC1-4CC470C4F177}" srcOrd="0" destOrd="0" presId="urn:microsoft.com/office/officeart/2018/5/layout/IconLeafLabelList"/>
    <dgm:cxn modelId="{8AB2ACD5-D868-294A-83E1-4F1E71ED58A3}" type="presOf" srcId="{41520EB6-D450-48A3-A19E-BFCBD5673BFE}" destId="{B87029DE-0B6F-4956-B6AB-3E3DA26F7E43}" srcOrd="0" destOrd="0" presId="urn:microsoft.com/office/officeart/2018/5/layout/IconLeafLabelList"/>
    <dgm:cxn modelId="{89CCDBE2-6880-6D45-BAD9-40E6A27CDA0B}" type="presOf" srcId="{D978663E-56FC-48F1-A578-1FF5878250D8}" destId="{CA886A07-E110-496A-8EFE-18C55AA57E26}" srcOrd="0" destOrd="0" presId="urn:microsoft.com/office/officeart/2018/5/layout/IconLeafLabelList"/>
    <dgm:cxn modelId="{D536D9ED-11CC-4C91-A080-BA51BB7E60B6}" srcId="{74F13688-05D6-4338-A63F-B533184F2CAB}" destId="{41520EB6-D450-48A3-A19E-BFCBD5673BFE}" srcOrd="1" destOrd="0" parTransId="{42FDC2E3-D929-4F5A-96E2-6233D25F03B3}" sibTransId="{125DE0A0-E5F6-4400-B22F-8EE93072868A}"/>
    <dgm:cxn modelId="{72D7AB25-1207-B341-961F-91ECFD680B4B}" type="presParOf" srcId="{1CE30A59-01E7-4B58-8FCA-88235195BF7B}" destId="{6F60F1EF-5FD9-4ADA-B6D9-4FBA1D7375AA}" srcOrd="0" destOrd="0" presId="urn:microsoft.com/office/officeart/2018/5/layout/IconLeafLabelList"/>
    <dgm:cxn modelId="{B67BDBA1-52AC-EA4F-97B5-9E16E3284D5F}" type="presParOf" srcId="{6F60F1EF-5FD9-4ADA-B6D9-4FBA1D7375AA}" destId="{1B1AADDA-2FAF-48D4-BF4C-76BC5F742E10}" srcOrd="0" destOrd="0" presId="urn:microsoft.com/office/officeart/2018/5/layout/IconLeafLabelList"/>
    <dgm:cxn modelId="{D9AAF3F7-C591-064F-8207-98142B287843}" type="presParOf" srcId="{6F60F1EF-5FD9-4ADA-B6D9-4FBA1D7375AA}" destId="{7064F7DE-B7B3-4D6B-9C51-A503168B1D61}" srcOrd="1" destOrd="0" presId="urn:microsoft.com/office/officeart/2018/5/layout/IconLeafLabelList"/>
    <dgm:cxn modelId="{F40E45EB-CFC0-4D40-8D97-F8DD2871D1D0}" type="presParOf" srcId="{6F60F1EF-5FD9-4ADA-B6D9-4FBA1D7375AA}" destId="{D93BAA5B-F6C9-46D3-8E73-7DFFFA56F92F}" srcOrd="2" destOrd="0" presId="urn:microsoft.com/office/officeart/2018/5/layout/IconLeafLabelList"/>
    <dgm:cxn modelId="{7E199DD7-DB66-6441-A5EF-0308ACED9FF2}" type="presParOf" srcId="{6F60F1EF-5FD9-4ADA-B6D9-4FBA1D7375AA}" destId="{1AF91ED8-0665-4A37-85D2-701A895D2C23}" srcOrd="3" destOrd="0" presId="urn:microsoft.com/office/officeart/2018/5/layout/IconLeafLabelList"/>
    <dgm:cxn modelId="{B19CD3EC-2C97-EC4D-ACE1-1CEA6C1C867E}" type="presParOf" srcId="{1CE30A59-01E7-4B58-8FCA-88235195BF7B}" destId="{6F7CD7B0-F66F-42B6-A54F-7F7CA10FD1B1}" srcOrd="1" destOrd="0" presId="urn:microsoft.com/office/officeart/2018/5/layout/IconLeafLabelList"/>
    <dgm:cxn modelId="{D96644C9-3C79-E542-BB30-701F7E945356}" type="presParOf" srcId="{1CE30A59-01E7-4B58-8FCA-88235195BF7B}" destId="{EE3C2DF0-5C67-49B9-B7D2-E2898290460D}" srcOrd="2" destOrd="0" presId="urn:microsoft.com/office/officeart/2018/5/layout/IconLeafLabelList"/>
    <dgm:cxn modelId="{F132AFF6-F1FB-8946-B2D0-9E151F8EE4E3}" type="presParOf" srcId="{EE3C2DF0-5C67-49B9-B7D2-E2898290460D}" destId="{5D61A08F-C635-43CC-BADC-9E699030FBDD}" srcOrd="0" destOrd="0" presId="urn:microsoft.com/office/officeart/2018/5/layout/IconLeafLabelList"/>
    <dgm:cxn modelId="{CE1E002E-86C7-3448-B51A-3FDD5A3AC034}" type="presParOf" srcId="{EE3C2DF0-5C67-49B9-B7D2-E2898290460D}" destId="{996DE4D3-5E3B-459C-952E-5F9FE0987F83}" srcOrd="1" destOrd="0" presId="urn:microsoft.com/office/officeart/2018/5/layout/IconLeafLabelList"/>
    <dgm:cxn modelId="{6146A138-C076-8947-ACEB-A36B82E32CA8}" type="presParOf" srcId="{EE3C2DF0-5C67-49B9-B7D2-E2898290460D}" destId="{0D0553B0-E116-4735-874C-1FBBF1EEDB4B}" srcOrd="2" destOrd="0" presId="urn:microsoft.com/office/officeart/2018/5/layout/IconLeafLabelList"/>
    <dgm:cxn modelId="{1275C9E6-5E5D-B548-81AA-0BE9CBEE05B2}" type="presParOf" srcId="{EE3C2DF0-5C67-49B9-B7D2-E2898290460D}" destId="{B87029DE-0B6F-4956-B6AB-3E3DA26F7E43}" srcOrd="3" destOrd="0" presId="urn:microsoft.com/office/officeart/2018/5/layout/IconLeafLabelList"/>
    <dgm:cxn modelId="{D26B9383-BF09-2142-9A37-7B78B87AD6CB}" type="presParOf" srcId="{1CE30A59-01E7-4B58-8FCA-88235195BF7B}" destId="{B3EEE69E-AE5B-4CC0-AAE2-5D2D1182BAFA}" srcOrd="3" destOrd="0" presId="urn:microsoft.com/office/officeart/2018/5/layout/IconLeafLabelList"/>
    <dgm:cxn modelId="{026E3AA5-6B92-3E44-94C6-AB9AE8A518D5}" type="presParOf" srcId="{1CE30A59-01E7-4B58-8FCA-88235195BF7B}" destId="{96022924-B7CB-4A16-9FD5-36C00F9ED91E}" srcOrd="4" destOrd="0" presId="urn:microsoft.com/office/officeart/2018/5/layout/IconLeafLabelList"/>
    <dgm:cxn modelId="{D80AAA5E-410F-744C-BCB4-D5D09F518CD5}" type="presParOf" srcId="{96022924-B7CB-4A16-9FD5-36C00F9ED91E}" destId="{C8C537F1-AF99-439D-AB9B-3F63D2DF6CCA}" srcOrd="0" destOrd="0" presId="urn:microsoft.com/office/officeart/2018/5/layout/IconLeafLabelList"/>
    <dgm:cxn modelId="{F554B73F-C825-5241-95A5-6C3CF189510E}" type="presParOf" srcId="{96022924-B7CB-4A16-9FD5-36C00F9ED91E}" destId="{2B073D25-597E-4EFE-8C74-0A973825998F}" srcOrd="1" destOrd="0" presId="urn:microsoft.com/office/officeart/2018/5/layout/IconLeafLabelList"/>
    <dgm:cxn modelId="{389993A9-C880-674A-B4A9-44B042F3A96C}" type="presParOf" srcId="{96022924-B7CB-4A16-9FD5-36C00F9ED91E}" destId="{6FC53113-9F1C-4736-9EB4-682C3466A933}" srcOrd="2" destOrd="0" presId="urn:microsoft.com/office/officeart/2018/5/layout/IconLeafLabelList"/>
    <dgm:cxn modelId="{7EAFFFFB-72B0-3148-8073-C5DCE294DB92}" type="presParOf" srcId="{96022924-B7CB-4A16-9FD5-36C00F9ED91E}" destId="{CA886A07-E110-496A-8EFE-18C55AA57E26}" srcOrd="3" destOrd="0" presId="urn:microsoft.com/office/officeart/2018/5/layout/IconLeafLabelList"/>
    <dgm:cxn modelId="{98F56294-1A48-C940-AE33-E814051D7666}" type="presParOf" srcId="{1CE30A59-01E7-4B58-8FCA-88235195BF7B}" destId="{AE20B7C1-22E3-4B32-949D-3EA9CC42EF09}" srcOrd="5" destOrd="0" presId="urn:microsoft.com/office/officeart/2018/5/layout/IconLeafLabelList"/>
    <dgm:cxn modelId="{720272CA-9A0C-1E4E-A685-92532E44B54C}" type="presParOf" srcId="{1CE30A59-01E7-4B58-8FCA-88235195BF7B}" destId="{E0B8EB23-58FF-4D67-8A20-1EDF668F6038}" srcOrd="6" destOrd="0" presId="urn:microsoft.com/office/officeart/2018/5/layout/IconLeafLabelList"/>
    <dgm:cxn modelId="{61A54CE8-7951-E740-8DF9-EB8237F28189}" type="presParOf" srcId="{E0B8EB23-58FF-4D67-8A20-1EDF668F6038}" destId="{1D4CAC3F-5510-49F9-9DF7-AFCF35854007}" srcOrd="0" destOrd="0" presId="urn:microsoft.com/office/officeart/2018/5/layout/IconLeafLabelList"/>
    <dgm:cxn modelId="{F557A207-5703-A94C-AD7A-ABF73D01CFA7}" type="presParOf" srcId="{E0B8EB23-58FF-4D67-8A20-1EDF668F6038}" destId="{41CB52CE-4814-4D80-9C8A-B66D8CAD7C76}" srcOrd="1" destOrd="0" presId="urn:microsoft.com/office/officeart/2018/5/layout/IconLeafLabelList"/>
    <dgm:cxn modelId="{0ECF5158-CE62-A74A-AB24-B4D433AED700}" type="presParOf" srcId="{E0B8EB23-58FF-4D67-8A20-1EDF668F6038}" destId="{0250BE99-9CD6-4489-8D06-F09956AE0DFC}" srcOrd="2" destOrd="0" presId="urn:microsoft.com/office/officeart/2018/5/layout/IconLeafLabelList"/>
    <dgm:cxn modelId="{39949791-BD6D-E14A-9C81-3D5538107019}" type="presParOf" srcId="{E0B8EB23-58FF-4D67-8A20-1EDF668F6038}" destId="{84E0C912-E059-460A-AAC1-4CC470C4F177}" srcOrd="3" destOrd="0" presId="urn:microsoft.com/office/officeart/2018/5/layout/IconLeafLabelList"/>
    <dgm:cxn modelId="{21E1180C-061D-0948-BB34-D4DB572BEC90}" type="presParOf" srcId="{1CE30A59-01E7-4B58-8FCA-88235195BF7B}" destId="{81E94C1A-02F4-4A31-9DC5-72E85A77DA71}" srcOrd="7" destOrd="0" presId="urn:microsoft.com/office/officeart/2018/5/layout/IconLeafLabelList"/>
    <dgm:cxn modelId="{EDDC4578-49FB-1F44-BCEA-4094C258EE87}" type="presParOf" srcId="{1CE30A59-01E7-4B58-8FCA-88235195BF7B}" destId="{40184DB5-996A-4ED0-B199-7B84C59CA662}" srcOrd="8" destOrd="0" presId="urn:microsoft.com/office/officeart/2018/5/layout/IconLeafLabelList"/>
    <dgm:cxn modelId="{E2A0DF08-F9C3-4146-9430-B7289B6DC5B0}" type="presParOf" srcId="{40184DB5-996A-4ED0-B199-7B84C59CA662}" destId="{CCB6D504-E01E-4CE0-A794-897322DFB6EC}" srcOrd="0" destOrd="0" presId="urn:microsoft.com/office/officeart/2018/5/layout/IconLeafLabelList"/>
    <dgm:cxn modelId="{548B7E59-0677-9F43-8A71-E835EE3102FD}" type="presParOf" srcId="{40184DB5-996A-4ED0-B199-7B84C59CA662}" destId="{343F7B6D-E388-4017-A7C4-C96519514B89}" srcOrd="1" destOrd="0" presId="urn:microsoft.com/office/officeart/2018/5/layout/IconLeafLabelList"/>
    <dgm:cxn modelId="{736753F2-B260-094D-AAA0-6DB340C8EDF5}" type="presParOf" srcId="{40184DB5-996A-4ED0-B199-7B84C59CA662}" destId="{1DB70FE5-8FCD-42BE-8400-14A89BA4D5F0}" srcOrd="2" destOrd="0" presId="urn:microsoft.com/office/officeart/2018/5/layout/IconLeafLabelList"/>
    <dgm:cxn modelId="{BD6ACF15-FA26-5F4F-9635-4A8F888236AD}" type="presParOf" srcId="{40184DB5-996A-4ED0-B199-7B84C59CA662}" destId="{E4AA361A-0C5A-4318-A9FC-F936FC3AED2A}"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CBE436-9143-4F65-9388-A0E308014861}" type="doc">
      <dgm:prSet loTypeId="urn:microsoft.com/office/officeart/2018/5/layout/IconCircleLabelList" loCatId="icon" qsTypeId="urn:microsoft.com/office/officeart/2005/8/quickstyle/simple1" qsCatId="simple" csTypeId="urn:microsoft.com/office/officeart/2005/8/colors/colorful1" csCatId="colorful" phldr="1"/>
      <dgm:spPr/>
      <dgm:t>
        <a:bodyPr/>
        <a:lstStyle/>
        <a:p>
          <a:endParaRPr lang="en-US"/>
        </a:p>
      </dgm:t>
    </dgm:pt>
    <dgm:pt modelId="{63D02B30-1801-47FA-BCD3-B78451A9990C}">
      <dgm:prSet/>
      <dgm:spPr/>
      <dgm:t>
        <a:bodyPr/>
        <a:lstStyle/>
        <a:p>
          <a:pPr>
            <a:lnSpc>
              <a:spcPct val="100000"/>
            </a:lnSpc>
            <a:defRPr cap="all"/>
          </a:pPr>
          <a:r>
            <a:rPr lang="en-GB"/>
            <a:t>working with colleagues as part of a team in food/drink production areas, which could include virtual communications, walk-throughs, video footage, expert Q&amp;As</a:t>
          </a:r>
          <a:endParaRPr lang="en-US" dirty="0"/>
        </a:p>
      </dgm:t>
    </dgm:pt>
    <dgm:pt modelId="{D5D6619D-6E9A-464D-AAA9-67F520874923}" type="parTrans" cxnId="{459FA4B4-385C-403E-8125-7E3930D9CF4F}">
      <dgm:prSet/>
      <dgm:spPr/>
      <dgm:t>
        <a:bodyPr/>
        <a:lstStyle/>
        <a:p>
          <a:endParaRPr lang="en-US"/>
        </a:p>
      </dgm:t>
    </dgm:pt>
    <dgm:pt modelId="{0655F894-64DC-4F91-AD35-B348D78A1656}" type="sibTrans" cxnId="{459FA4B4-385C-403E-8125-7E3930D9CF4F}">
      <dgm:prSet/>
      <dgm:spPr/>
      <dgm:t>
        <a:bodyPr/>
        <a:lstStyle/>
        <a:p>
          <a:endParaRPr lang="en-US"/>
        </a:p>
      </dgm:t>
    </dgm:pt>
    <dgm:pt modelId="{80D47984-5777-4AA2-80C7-A152C72117CB}">
      <dgm:prSet/>
      <dgm:spPr/>
      <dgm:t>
        <a:bodyPr/>
        <a:lstStyle/>
        <a:p>
          <a:pPr>
            <a:lnSpc>
              <a:spcPct val="100000"/>
            </a:lnSpc>
            <a:defRPr cap="all"/>
          </a:pPr>
          <a:r>
            <a:rPr lang="en-GB"/>
            <a:t>Checking that stock has been reordered and documentation completed and shared with relevant staff (accounts, goods-in etc) </a:t>
          </a:r>
          <a:endParaRPr lang="en-US"/>
        </a:p>
      </dgm:t>
    </dgm:pt>
    <dgm:pt modelId="{195AC6DC-DF1B-42D4-B5A2-2294AB5C1D21}" type="parTrans" cxnId="{69D010E9-3EBC-4265-958B-2F2B042A4BC1}">
      <dgm:prSet/>
      <dgm:spPr/>
      <dgm:t>
        <a:bodyPr/>
        <a:lstStyle/>
        <a:p>
          <a:endParaRPr lang="en-US"/>
        </a:p>
      </dgm:t>
    </dgm:pt>
    <dgm:pt modelId="{BFA729E6-AB1A-4CDD-8BB7-23D524FC566F}" type="sibTrans" cxnId="{69D010E9-3EBC-4265-958B-2F2B042A4BC1}">
      <dgm:prSet/>
      <dgm:spPr/>
      <dgm:t>
        <a:bodyPr/>
        <a:lstStyle/>
        <a:p>
          <a:endParaRPr lang="en-US"/>
        </a:p>
      </dgm:t>
    </dgm:pt>
    <dgm:pt modelId="{FF94D9A1-F872-41E1-A0A5-0B906601A4FE}">
      <dgm:prSet/>
      <dgm:spPr/>
      <dgm:t>
        <a:bodyPr/>
        <a:lstStyle/>
        <a:p>
          <a:pPr>
            <a:lnSpc>
              <a:spcPct val="100000"/>
            </a:lnSpc>
            <a:defRPr cap="all"/>
          </a:pPr>
          <a:r>
            <a:rPr lang="en-GB"/>
            <a:t>Checking recipes are correct and calculating quantities and check with supervisor </a:t>
          </a:r>
          <a:endParaRPr lang="en-US"/>
        </a:p>
      </dgm:t>
    </dgm:pt>
    <dgm:pt modelId="{9F91D64F-2A3C-46F5-8C52-FC866B8A278C}" type="parTrans" cxnId="{8551D028-61C5-40B0-8BD3-B025B35F8DFE}">
      <dgm:prSet/>
      <dgm:spPr/>
      <dgm:t>
        <a:bodyPr/>
        <a:lstStyle/>
        <a:p>
          <a:endParaRPr lang="en-US"/>
        </a:p>
      </dgm:t>
    </dgm:pt>
    <dgm:pt modelId="{B7AB36E1-C6C2-43FA-B90A-D07A6DBB65AB}" type="sibTrans" cxnId="{8551D028-61C5-40B0-8BD3-B025B35F8DFE}">
      <dgm:prSet/>
      <dgm:spPr/>
      <dgm:t>
        <a:bodyPr/>
        <a:lstStyle/>
        <a:p>
          <a:endParaRPr lang="en-US"/>
        </a:p>
      </dgm:t>
    </dgm:pt>
    <dgm:pt modelId="{2D961585-C49A-49D8-BA31-A6EBF4AAD5BF}">
      <dgm:prSet/>
      <dgm:spPr/>
      <dgm:t>
        <a:bodyPr/>
        <a:lstStyle/>
        <a:p>
          <a:pPr>
            <a:lnSpc>
              <a:spcPct val="100000"/>
            </a:lnSpc>
            <a:defRPr cap="all"/>
          </a:pPr>
          <a:r>
            <a:rPr lang="en-GB"/>
            <a:t>Checking finished products are labelled correctly and stored correctly (chilled, freezer etc)</a:t>
          </a:r>
          <a:endParaRPr lang="en-US"/>
        </a:p>
      </dgm:t>
    </dgm:pt>
    <dgm:pt modelId="{FA45A5A3-9A29-4D00-8B72-62A628DB3FF6}" type="parTrans" cxnId="{26BD8F5A-C784-4E4F-B570-FDBCD46747EF}">
      <dgm:prSet/>
      <dgm:spPr/>
      <dgm:t>
        <a:bodyPr/>
        <a:lstStyle/>
        <a:p>
          <a:endParaRPr lang="en-US"/>
        </a:p>
      </dgm:t>
    </dgm:pt>
    <dgm:pt modelId="{1919BA07-26FA-4877-8B67-CF89BA8686D5}" type="sibTrans" cxnId="{26BD8F5A-C784-4E4F-B570-FDBCD46747EF}">
      <dgm:prSet/>
      <dgm:spPr/>
      <dgm:t>
        <a:bodyPr/>
        <a:lstStyle/>
        <a:p>
          <a:endParaRPr lang="en-US"/>
        </a:p>
      </dgm:t>
    </dgm:pt>
    <dgm:pt modelId="{20984482-44AE-4C47-9B69-7287EA4AF429}">
      <dgm:prSet/>
      <dgm:spPr/>
      <dgm:t>
        <a:bodyPr/>
        <a:lstStyle/>
        <a:p>
          <a:pPr>
            <a:lnSpc>
              <a:spcPct val="100000"/>
            </a:lnSpc>
            <a:defRPr cap="all"/>
          </a:pPr>
          <a:r>
            <a:rPr lang="en-GB"/>
            <a:t>Checking for contamination/damage in supplies (holes in bags, bashed tins etc.) and report according to company procedures</a:t>
          </a:r>
          <a:endParaRPr lang="en-US"/>
        </a:p>
      </dgm:t>
    </dgm:pt>
    <dgm:pt modelId="{C9229C8A-A32D-4B49-B03C-34F77BB0A7F8}" type="parTrans" cxnId="{D08F84AE-277F-4FB9-8872-03B9B8413C5F}">
      <dgm:prSet/>
      <dgm:spPr/>
      <dgm:t>
        <a:bodyPr/>
        <a:lstStyle/>
        <a:p>
          <a:endParaRPr lang="en-US"/>
        </a:p>
      </dgm:t>
    </dgm:pt>
    <dgm:pt modelId="{18A9F0EF-2CE7-4622-A9F6-C01D8EDFB33E}" type="sibTrans" cxnId="{D08F84AE-277F-4FB9-8872-03B9B8413C5F}">
      <dgm:prSet/>
      <dgm:spPr/>
      <dgm:t>
        <a:bodyPr/>
        <a:lstStyle/>
        <a:p>
          <a:endParaRPr lang="en-US"/>
        </a:p>
      </dgm:t>
    </dgm:pt>
    <dgm:pt modelId="{227DBE42-6F16-4F60-ABD8-C455F7FEB5B4}">
      <dgm:prSet/>
      <dgm:spPr/>
      <dgm:t>
        <a:bodyPr/>
        <a:lstStyle/>
        <a:p>
          <a:pPr>
            <a:lnSpc>
              <a:spcPct val="100000"/>
            </a:lnSpc>
            <a:defRPr cap="all"/>
          </a:pPr>
          <a:r>
            <a:rPr lang="en-GB"/>
            <a:t>Working through a product development task</a:t>
          </a:r>
          <a:endParaRPr lang="en-US"/>
        </a:p>
      </dgm:t>
    </dgm:pt>
    <dgm:pt modelId="{1488D24D-95E1-41BE-8B31-314169E91137}" type="parTrans" cxnId="{8F9E97E7-E170-4237-80F2-1DAF27CBE9DA}">
      <dgm:prSet/>
      <dgm:spPr/>
      <dgm:t>
        <a:bodyPr/>
        <a:lstStyle/>
        <a:p>
          <a:endParaRPr lang="en-US"/>
        </a:p>
      </dgm:t>
    </dgm:pt>
    <dgm:pt modelId="{F09A9C2A-37E6-4BC3-99B5-C008F06645D1}" type="sibTrans" cxnId="{8F9E97E7-E170-4237-80F2-1DAF27CBE9DA}">
      <dgm:prSet/>
      <dgm:spPr/>
      <dgm:t>
        <a:bodyPr/>
        <a:lstStyle/>
        <a:p>
          <a:endParaRPr lang="en-US"/>
        </a:p>
      </dgm:t>
    </dgm:pt>
    <dgm:pt modelId="{4C0ADC67-03AD-49FC-BC02-26C5BC32CC4B}">
      <dgm:prSet/>
      <dgm:spPr/>
      <dgm:t>
        <a:bodyPr/>
        <a:lstStyle/>
        <a:p>
          <a:pPr>
            <a:lnSpc>
              <a:spcPct val="100000"/>
            </a:lnSpc>
            <a:defRPr cap="all"/>
          </a:pPr>
          <a:r>
            <a:rPr lang="en-GB" dirty="0"/>
            <a:t>Listening, sharing and contributing to ideas presented by colleagues and team members in a positive way and at an appropriate time and place </a:t>
          </a:r>
          <a:endParaRPr lang="en-US" dirty="0"/>
        </a:p>
      </dgm:t>
    </dgm:pt>
    <dgm:pt modelId="{99A948C3-003F-4985-A717-974EB33B48D3}" type="parTrans" cxnId="{3C5A14EA-F323-4E66-99B4-BF0A3055D01D}">
      <dgm:prSet/>
      <dgm:spPr/>
      <dgm:t>
        <a:bodyPr/>
        <a:lstStyle/>
        <a:p>
          <a:endParaRPr lang="en-US"/>
        </a:p>
      </dgm:t>
    </dgm:pt>
    <dgm:pt modelId="{60906BF3-3E6F-4501-A1AB-55DEC66A4987}" type="sibTrans" cxnId="{3C5A14EA-F323-4E66-99B4-BF0A3055D01D}">
      <dgm:prSet/>
      <dgm:spPr/>
      <dgm:t>
        <a:bodyPr/>
        <a:lstStyle/>
        <a:p>
          <a:endParaRPr lang="en-US"/>
        </a:p>
      </dgm:t>
    </dgm:pt>
    <dgm:pt modelId="{0020094A-A27C-4C69-9D42-FF2797F57D24}">
      <dgm:prSet/>
      <dgm:spPr/>
      <dgm:t>
        <a:bodyPr/>
        <a:lstStyle/>
        <a:p>
          <a:pPr>
            <a:lnSpc>
              <a:spcPct val="100000"/>
            </a:lnSpc>
            <a:defRPr cap="all"/>
          </a:pPr>
          <a:r>
            <a:rPr lang="en-GB"/>
            <a:t>Attending team meetings to discuss organisational development, strategy and objectives and contributing own ideas</a:t>
          </a:r>
          <a:endParaRPr lang="en-US"/>
        </a:p>
      </dgm:t>
    </dgm:pt>
    <dgm:pt modelId="{9C646208-DDB9-43A3-AD08-0D03C6E243CB}" type="parTrans" cxnId="{623AF794-4A26-435F-BAC7-D756F5798C8F}">
      <dgm:prSet/>
      <dgm:spPr/>
      <dgm:t>
        <a:bodyPr/>
        <a:lstStyle/>
        <a:p>
          <a:endParaRPr lang="en-US"/>
        </a:p>
      </dgm:t>
    </dgm:pt>
    <dgm:pt modelId="{AC2F0FE6-BB11-4A02-B5F0-6D1092981C78}" type="sibTrans" cxnId="{623AF794-4A26-435F-BAC7-D756F5798C8F}">
      <dgm:prSet/>
      <dgm:spPr/>
      <dgm:t>
        <a:bodyPr/>
        <a:lstStyle/>
        <a:p>
          <a:endParaRPr lang="en-US"/>
        </a:p>
      </dgm:t>
    </dgm:pt>
    <dgm:pt modelId="{375752D6-7AEC-4837-BB70-7D69088E1703}" type="pres">
      <dgm:prSet presAssocID="{3ACBE436-9143-4F65-9388-A0E308014861}" presName="root" presStyleCnt="0">
        <dgm:presLayoutVars>
          <dgm:dir/>
          <dgm:resizeHandles val="exact"/>
        </dgm:presLayoutVars>
      </dgm:prSet>
      <dgm:spPr/>
    </dgm:pt>
    <dgm:pt modelId="{44B53C39-2AD9-460A-B45D-DE99C8AFF286}" type="pres">
      <dgm:prSet presAssocID="{63D02B30-1801-47FA-BCD3-B78451A9990C}" presName="compNode" presStyleCnt="0"/>
      <dgm:spPr/>
    </dgm:pt>
    <dgm:pt modelId="{99DBC405-0C8B-445B-BC81-C4D11BBA7418}" type="pres">
      <dgm:prSet presAssocID="{63D02B30-1801-47FA-BCD3-B78451A9990C}" presName="iconBgRect" presStyleLbl="bgShp" presStyleIdx="0" presStyleCnt="8"/>
      <dgm:spPr/>
    </dgm:pt>
    <dgm:pt modelId="{61978E52-9D91-4155-9327-828B173BE29A}" type="pres">
      <dgm:prSet presAssocID="{63D02B30-1801-47FA-BCD3-B78451A9990C}" presName="iconRect" presStyleLbl="node1" presStyleIdx="0" presStyleCnt="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of people with solid fill"/>
        </a:ext>
      </dgm:extLst>
    </dgm:pt>
    <dgm:pt modelId="{6D46A0FE-B963-44B5-98A9-A80723701CC7}" type="pres">
      <dgm:prSet presAssocID="{63D02B30-1801-47FA-BCD3-B78451A9990C}" presName="spaceRect" presStyleCnt="0"/>
      <dgm:spPr/>
    </dgm:pt>
    <dgm:pt modelId="{08BB05F6-C93F-431B-9450-EC2BE57EB66F}" type="pres">
      <dgm:prSet presAssocID="{63D02B30-1801-47FA-BCD3-B78451A9990C}" presName="textRect" presStyleLbl="revTx" presStyleIdx="0" presStyleCnt="8">
        <dgm:presLayoutVars>
          <dgm:chMax val="1"/>
          <dgm:chPref val="1"/>
        </dgm:presLayoutVars>
      </dgm:prSet>
      <dgm:spPr/>
    </dgm:pt>
    <dgm:pt modelId="{F06B0CBD-FCD2-4E47-B7DA-CEA4BCE4AFFF}" type="pres">
      <dgm:prSet presAssocID="{0655F894-64DC-4F91-AD35-B348D78A1656}" presName="sibTrans" presStyleCnt="0"/>
      <dgm:spPr/>
    </dgm:pt>
    <dgm:pt modelId="{A59F5EAE-F661-4E4B-A98C-18FED79CDCA1}" type="pres">
      <dgm:prSet presAssocID="{80D47984-5777-4AA2-80C7-A152C72117CB}" presName="compNode" presStyleCnt="0"/>
      <dgm:spPr/>
    </dgm:pt>
    <dgm:pt modelId="{8F0EBDF9-FAD9-4386-BD43-4DF52EA76450}" type="pres">
      <dgm:prSet presAssocID="{80D47984-5777-4AA2-80C7-A152C72117CB}" presName="iconBgRect" presStyleLbl="bgShp" presStyleIdx="1" presStyleCnt="8"/>
      <dgm:spPr/>
    </dgm:pt>
    <dgm:pt modelId="{DA3F9A47-F025-401B-B7E2-D9ABBE0FC859}" type="pres">
      <dgm:prSet presAssocID="{80D47984-5777-4AA2-80C7-A152C72117CB}"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x trolley"/>
        </a:ext>
      </dgm:extLst>
    </dgm:pt>
    <dgm:pt modelId="{D6025A2B-7599-45E9-9B30-7D7A1A183322}" type="pres">
      <dgm:prSet presAssocID="{80D47984-5777-4AA2-80C7-A152C72117CB}" presName="spaceRect" presStyleCnt="0"/>
      <dgm:spPr/>
    </dgm:pt>
    <dgm:pt modelId="{A95CAD64-2028-41DE-880D-8E76F6B3D651}" type="pres">
      <dgm:prSet presAssocID="{80D47984-5777-4AA2-80C7-A152C72117CB}" presName="textRect" presStyleLbl="revTx" presStyleIdx="1" presStyleCnt="8">
        <dgm:presLayoutVars>
          <dgm:chMax val="1"/>
          <dgm:chPref val="1"/>
        </dgm:presLayoutVars>
      </dgm:prSet>
      <dgm:spPr/>
    </dgm:pt>
    <dgm:pt modelId="{D05FF3FC-C03C-4B7A-B66D-2AA02806913D}" type="pres">
      <dgm:prSet presAssocID="{BFA729E6-AB1A-4CDD-8BB7-23D524FC566F}" presName="sibTrans" presStyleCnt="0"/>
      <dgm:spPr/>
    </dgm:pt>
    <dgm:pt modelId="{F88C7750-B8E6-42D2-A577-A396A378C54B}" type="pres">
      <dgm:prSet presAssocID="{FF94D9A1-F872-41E1-A0A5-0B906601A4FE}" presName="compNode" presStyleCnt="0"/>
      <dgm:spPr/>
    </dgm:pt>
    <dgm:pt modelId="{A82F462F-B15D-4452-B66A-73DEB7A75497}" type="pres">
      <dgm:prSet presAssocID="{FF94D9A1-F872-41E1-A0A5-0B906601A4FE}" presName="iconBgRect" presStyleLbl="bgShp" presStyleIdx="2" presStyleCnt="8"/>
      <dgm:spPr/>
    </dgm:pt>
    <dgm:pt modelId="{24DD6C19-A61D-4339-A77B-C4747B953351}" type="pres">
      <dgm:prSet presAssocID="{FF94D9A1-F872-41E1-A0A5-0B906601A4FE}"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lculator"/>
        </a:ext>
      </dgm:extLst>
    </dgm:pt>
    <dgm:pt modelId="{FFA7FA29-C742-4483-ACD5-211F9CB3E184}" type="pres">
      <dgm:prSet presAssocID="{FF94D9A1-F872-41E1-A0A5-0B906601A4FE}" presName="spaceRect" presStyleCnt="0"/>
      <dgm:spPr/>
    </dgm:pt>
    <dgm:pt modelId="{8DF07D18-C2BE-48D7-BC2B-76850B2ECA2A}" type="pres">
      <dgm:prSet presAssocID="{FF94D9A1-F872-41E1-A0A5-0B906601A4FE}" presName="textRect" presStyleLbl="revTx" presStyleIdx="2" presStyleCnt="8">
        <dgm:presLayoutVars>
          <dgm:chMax val="1"/>
          <dgm:chPref val="1"/>
        </dgm:presLayoutVars>
      </dgm:prSet>
      <dgm:spPr/>
    </dgm:pt>
    <dgm:pt modelId="{14C70075-8EF4-4069-B3F3-A40444471C9E}" type="pres">
      <dgm:prSet presAssocID="{B7AB36E1-C6C2-43FA-B90A-D07A6DBB65AB}" presName="sibTrans" presStyleCnt="0"/>
      <dgm:spPr/>
    </dgm:pt>
    <dgm:pt modelId="{2FE9300D-414F-4802-9665-F439E6751C1F}" type="pres">
      <dgm:prSet presAssocID="{2D961585-C49A-49D8-BA31-A6EBF4AAD5BF}" presName="compNode" presStyleCnt="0"/>
      <dgm:spPr/>
    </dgm:pt>
    <dgm:pt modelId="{DC704A9C-41EE-41E3-A08D-43C71C5F1B95}" type="pres">
      <dgm:prSet presAssocID="{2D961585-C49A-49D8-BA31-A6EBF4AAD5BF}" presName="iconBgRect" presStyleLbl="bgShp" presStyleIdx="3" presStyleCnt="8"/>
      <dgm:spPr/>
    </dgm:pt>
    <dgm:pt modelId="{C9CA4E5C-A9FC-4227-B92B-4525430600AE}" type="pres">
      <dgm:prSet presAssocID="{2D961585-C49A-49D8-BA31-A6EBF4AAD5BF}"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ow Temperature"/>
        </a:ext>
      </dgm:extLst>
    </dgm:pt>
    <dgm:pt modelId="{2005429C-1D1B-4E0C-B4F7-271D7132286A}" type="pres">
      <dgm:prSet presAssocID="{2D961585-C49A-49D8-BA31-A6EBF4AAD5BF}" presName="spaceRect" presStyleCnt="0"/>
      <dgm:spPr/>
    </dgm:pt>
    <dgm:pt modelId="{F5B9B313-6125-4AEB-8CE8-D0E9BED802B1}" type="pres">
      <dgm:prSet presAssocID="{2D961585-C49A-49D8-BA31-A6EBF4AAD5BF}" presName="textRect" presStyleLbl="revTx" presStyleIdx="3" presStyleCnt="8">
        <dgm:presLayoutVars>
          <dgm:chMax val="1"/>
          <dgm:chPref val="1"/>
        </dgm:presLayoutVars>
      </dgm:prSet>
      <dgm:spPr/>
    </dgm:pt>
    <dgm:pt modelId="{E5B8CD49-3971-4CBC-80C9-C3FB274CB7C3}" type="pres">
      <dgm:prSet presAssocID="{1919BA07-26FA-4877-8B67-CF89BA8686D5}" presName="sibTrans" presStyleCnt="0"/>
      <dgm:spPr/>
    </dgm:pt>
    <dgm:pt modelId="{5E6A324F-0AFD-401B-B2DA-9B184DFC6540}" type="pres">
      <dgm:prSet presAssocID="{20984482-44AE-4C47-9B69-7287EA4AF429}" presName="compNode" presStyleCnt="0"/>
      <dgm:spPr/>
    </dgm:pt>
    <dgm:pt modelId="{44C518E4-92DB-4F1C-A6D9-3A829F5A9502}" type="pres">
      <dgm:prSet presAssocID="{20984482-44AE-4C47-9B69-7287EA4AF429}" presName="iconBgRect" presStyleLbl="bgShp" presStyleIdx="4" presStyleCnt="8"/>
      <dgm:spPr/>
    </dgm:pt>
    <dgm:pt modelId="{0BAA155B-3973-4E4E-BB0E-E8C9E9323654}" type="pres">
      <dgm:prSet presAssocID="{20984482-44AE-4C47-9B69-7287EA4AF429}"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ulldozer"/>
        </a:ext>
      </dgm:extLst>
    </dgm:pt>
    <dgm:pt modelId="{C042A8FA-DE2B-4799-B908-389E8608B9DA}" type="pres">
      <dgm:prSet presAssocID="{20984482-44AE-4C47-9B69-7287EA4AF429}" presName="spaceRect" presStyleCnt="0"/>
      <dgm:spPr/>
    </dgm:pt>
    <dgm:pt modelId="{E25EC908-770C-40EE-950F-4A84E28DC99D}" type="pres">
      <dgm:prSet presAssocID="{20984482-44AE-4C47-9B69-7287EA4AF429}" presName="textRect" presStyleLbl="revTx" presStyleIdx="4" presStyleCnt="8">
        <dgm:presLayoutVars>
          <dgm:chMax val="1"/>
          <dgm:chPref val="1"/>
        </dgm:presLayoutVars>
      </dgm:prSet>
      <dgm:spPr/>
    </dgm:pt>
    <dgm:pt modelId="{69E5F93C-85FE-4005-8D02-C494D3550EB9}" type="pres">
      <dgm:prSet presAssocID="{18A9F0EF-2CE7-4622-A9F6-C01D8EDFB33E}" presName="sibTrans" presStyleCnt="0"/>
      <dgm:spPr/>
    </dgm:pt>
    <dgm:pt modelId="{2053972B-53B7-4827-828D-0BF3F257C51E}" type="pres">
      <dgm:prSet presAssocID="{227DBE42-6F16-4F60-ABD8-C455F7FEB5B4}" presName="compNode" presStyleCnt="0"/>
      <dgm:spPr/>
    </dgm:pt>
    <dgm:pt modelId="{6D9E31EF-6D65-4C63-B914-F75ED8289803}" type="pres">
      <dgm:prSet presAssocID="{227DBE42-6F16-4F60-ABD8-C455F7FEB5B4}" presName="iconBgRect" presStyleLbl="bgShp" presStyleIdx="5" presStyleCnt="8"/>
      <dgm:spPr/>
    </dgm:pt>
    <dgm:pt modelId="{5AE6EC65-DFA7-4782-AC9D-73D75FA9A3E1}" type="pres">
      <dgm:prSet presAssocID="{227DBE42-6F16-4F60-ABD8-C455F7FEB5B4}"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ad with Gears"/>
        </a:ext>
      </dgm:extLst>
    </dgm:pt>
    <dgm:pt modelId="{21B36A1B-A4C6-4038-B67A-9F128968FA49}" type="pres">
      <dgm:prSet presAssocID="{227DBE42-6F16-4F60-ABD8-C455F7FEB5B4}" presName="spaceRect" presStyleCnt="0"/>
      <dgm:spPr/>
    </dgm:pt>
    <dgm:pt modelId="{54BA5B79-E846-4CC0-9058-5A090D308283}" type="pres">
      <dgm:prSet presAssocID="{227DBE42-6F16-4F60-ABD8-C455F7FEB5B4}" presName="textRect" presStyleLbl="revTx" presStyleIdx="5" presStyleCnt="8">
        <dgm:presLayoutVars>
          <dgm:chMax val="1"/>
          <dgm:chPref val="1"/>
        </dgm:presLayoutVars>
      </dgm:prSet>
      <dgm:spPr/>
    </dgm:pt>
    <dgm:pt modelId="{5CAE3BDF-05D5-465A-B1CE-AB85E2ADEF3F}" type="pres">
      <dgm:prSet presAssocID="{F09A9C2A-37E6-4BC3-99B5-C008F06645D1}" presName="sibTrans" presStyleCnt="0"/>
      <dgm:spPr/>
    </dgm:pt>
    <dgm:pt modelId="{45658CCE-57E0-4DD8-9D60-7AD8A535DB18}" type="pres">
      <dgm:prSet presAssocID="{4C0ADC67-03AD-49FC-BC02-26C5BC32CC4B}" presName="compNode" presStyleCnt="0"/>
      <dgm:spPr/>
    </dgm:pt>
    <dgm:pt modelId="{2341D596-57B6-4F11-A754-F481EAE19B89}" type="pres">
      <dgm:prSet presAssocID="{4C0ADC67-03AD-49FC-BC02-26C5BC32CC4B}" presName="iconBgRect" presStyleLbl="bgShp" presStyleIdx="6" presStyleCnt="8"/>
      <dgm:spPr/>
    </dgm:pt>
    <dgm:pt modelId="{5D636E47-1C4D-4276-BBE5-0289EAE79C20}" type="pres">
      <dgm:prSet presAssocID="{4C0ADC67-03AD-49FC-BC02-26C5BC32CC4B}"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Group"/>
        </a:ext>
      </dgm:extLst>
    </dgm:pt>
    <dgm:pt modelId="{A973211F-4E01-4E44-919C-0AF3A920B908}" type="pres">
      <dgm:prSet presAssocID="{4C0ADC67-03AD-49FC-BC02-26C5BC32CC4B}" presName="spaceRect" presStyleCnt="0"/>
      <dgm:spPr/>
    </dgm:pt>
    <dgm:pt modelId="{F6AEF357-E9E7-4FB4-8364-994BB34D3672}" type="pres">
      <dgm:prSet presAssocID="{4C0ADC67-03AD-49FC-BC02-26C5BC32CC4B}" presName="textRect" presStyleLbl="revTx" presStyleIdx="6" presStyleCnt="8">
        <dgm:presLayoutVars>
          <dgm:chMax val="1"/>
          <dgm:chPref val="1"/>
        </dgm:presLayoutVars>
      </dgm:prSet>
      <dgm:spPr/>
    </dgm:pt>
    <dgm:pt modelId="{42273A4C-B58A-4AAB-9EDE-9EBFB42AC734}" type="pres">
      <dgm:prSet presAssocID="{60906BF3-3E6F-4501-A1AB-55DEC66A4987}" presName="sibTrans" presStyleCnt="0"/>
      <dgm:spPr/>
    </dgm:pt>
    <dgm:pt modelId="{EC634EBD-007E-4067-AFF2-55490093554B}" type="pres">
      <dgm:prSet presAssocID="{0020094A-A27C-4C69-9D42-FF2797F57D24}" presName="compNode" presStyleCnt="0"/>
      <dgm:spPr/>
    </dgm:pt>
    <dgm:pt modelId="{51F1A273-908A-4C0D-AED1-A9165297AAFC}" type="pres">
      <dgm:prSet presAssocID="{0020094A-A27C-4C69-9D42-FF2797F57D24}" presName="iconBgRect" presStyleLbl="bgShp" presStyleIdx="7" presStyleCnt="8"/>
      <dgm:spPr/>
    </dgm:pt>
    <dgm:pt modelId="{11C2B5E5-725F-46E5-AF4E-B18C6960D67A}" type="pres">
      <dgm:prSet presAssocID="{0020094A-A27C-4C69-9D42-FF2797F57D24}"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Meeting"/>
        </a:ext>
      </dgm:extLst>
    </dgm:pt>
    <dgm:pt modelId="{1DC04D91-9600-4DE3-B558-04254FD38964}" type="pres">
      <dgm:prSet presAssocID="{0020094A-A27C-4C69-9D42-FF2797F57D24}" presName="spaceRect" presStyleCnt="0"/>
      <dgm:spPr/>
    </dgm:pt>
    <dgm:pt modelId="{215CB20C-F1A6-427D-87F3-8FF53E58C2D1}" type="pres">
      <dgm:prSet presAssocID="{0020094A-A27C-4C69-9D42-FF2797F57D24}" presName="textRect" presStyleLbl="revTx" presStyleIdx="7" presStyleCnt="8">
        <dgm:presLayoutVars>
          <dgm:chMax val="1"/>
          <dgm:chPref val="1"/>
        </dgm:presLayoutVars>
      </dgm:prSet>
      <dgm:spPr/>
    </dgm:pt>
  </dgm:ptLst>
  <dgm:cxnLst>
    <dgm:cxn modelId="{8551D028-61C5-40B0-8BD3-B025B35F8DFE}" srcId="{3ACBE436-9143-4F65-9388-A0E308014861}" destId="{FF94D9A1-F872-41E1-A0A5-0B906601A4FE}" srcOrd="2" destOrd="0" parTransId="{9F91D64F-2A3C-46F5-8C52-FC866B8A278C}" sibTransId="{B7AB36E1-C6C2-43FA-B90A-D07A6DBB65AB}"/>
    <dgm:cxn modelId="{EE3C2962-B6D2-6247-A827-4A7B1DC95B93}" type="presOf" srcId="{63D02B30-1801-47FA-BCD3-B78451A9990C}" destId="{08BB05F6-C93F-431B-9450-EC2BE57EB66F}" srcOrd="0" destOrd="0" presId="urn:microsoft.com/office/officeart/2018/5/layout/IconCircleLabelList"/>
    <dgm:cxn modelId="{26BD8F5A-C784-4E4F-B570-FDBCD46747EF}" srcId="{3ACBE436-9143-4F65-9388-A0E308014861}" destId="{2D961585-C49A-49D8-BA31-A6EBF4AAD5BF}" srcOrd="3" destOrd="0" parTransId="{FA45A5A3-9A29-4D00-8B72-62A628DB3FF6}" sibTransId="{1919BA07-26FA-4877-8B67-CF89BA8686D5}"/>
    <dgm:cxn modelId="{2A2BB380-7128-424B-AC8B-483AD9B2CE23}" type="presOf" srcId="{80D47984-5777-4AA2-80C7-A152C72117CB}" destId="{A95CAD64-2028-41DE-880D-8E76F6B3D651}" srcOrd="0" destOrd="0" presId="urn:microsoft.com/office/officeart/2018/5/layout/IconCircleLabelList"/>
    <dgm:cxn modelId="{227AB383-FFE8-7446-9BA0-542B7634C91C}" type="presOf" srcId="{4C0ADC67-03AD-49FC-BC02-26C5BC32CC4B}" destId="{F6AEF357-E9E7-4FB4-8364-994BB34D3672}" srcOrd="0" destOrd="0" presId="urn:microsoft.com/office/officeart/2018/5/layout/IconCircleLabelList"/>
    <dgm:cxn modelId="{E920A692-9674-1E42-8342-7EAF3E1B272D}" type="presOf" srcId="{FF94D9A1-F872-41E1-A0A5-0B906601A4FE}" destId="{8DF07D18-C2BE-48D7-BC2B-76850B2ECA2A}" srcOrd="0" destOrd="0" presId="urn:microsoft.com/office/officeart/2018/5/layout/IconCircleLabelList"/>
    <dgm:cxn modelId="{623AF794-4A26-435F-BAC7-D756F5798C8F}" srcId="{3ACBE436-9143-4F65-9388-A0E308014861}" destId="{0020094A-A27C-4C69-9D42-FF2797F57D24}" srcOrd="7" destOrd="0" parTransId="{9C646208-DDB9-43A3-AD08-0D03C6E243CB}" sibTransId="{AC2F0FE6-BB11-4A02-B5F0-6D1092981C78}"/>
    <dgm:cxn modelId="{D08F84AE-277F-4FB9-8872-03B9B8413C5F}" srcId="{3ACBE436-9143-4F65-9388-A0E308014861}" destId="{20984482-44AE-4C47-9B69-7287EA4AF429}" srcOrd="4" destOrd="0" parTransId="{C9229C8A-A32D-4B49-B03C-34F77BB0A7F8}" sibTransId="{18A9F0EF-2CE7-4622-A9F6-C01D8EDFB33E}"/>
    <dgm:cxn modelId="{459FA4B4-385C-403E-8125-7E3930D9CF4F}" srcId="{3ACBE436-9143-4F65-9388-A0E308014861}" destId="{63D02B30-1801-47FA-BCD3-B78451A9990C}" srcOrd="0" destOrd="0" parTransId="{D5D6619D-6E9A-464D-AAA9-67F520874923}" sibTransId="{0655F894-64DC-4F91-AD35-B348D78A1656}"/>
    <dgm:cxn modelId="{96CC73B8-62E3-EF47-A9CC-EB3CD7047DF0}" type="presOf" srcId="{0020094A-A27C-4C69-9D42-FF2797F57D24}" destId="{215CB20C-F1A6-427D-87F3-8FF53E58C2D1}" srcOrd="0" destOrd="0" presId="urn:microsoft.com/office/officeart/2018/5/layout/IconCircleLabelList"/>
    <dgm:cxn modelId="{9FACB2C4-8A27-5841-B085-8C28FBF37F1C}" type="presOf" srcId="{20984482-44AE-4C47-9B69-7287EA4AF429}" destId="{E25EC908-770C-40EE-950F-4A84E28DC99D}" srcOrd="0" destOrd="0" presId="urn:microsoft.com/office/officeart/2018/5/layout/IconCircleLabelList"/>
    <dgm:cxn modelId="{99352AC9-6956-224A-92C5-2F3C00A7EC36}" type="presOf" srcId="{3ACBE436-9143-4F65-9388-A0E308014861}" destId="{375752D6-7AEC-4837-BB70-7D69088E1703}" srcOrd="0" destOrd="0" presId="urn:microsoft.com/office/officeart/2018/5/layout/IconCircleLabelList"/>
    <dgm:cxn modelId="{0FBD20DE-13C4-5C4F-B747-154F4E2E8565}" type="presOf" srcId="{227DBE42-6F16-4F60-ABD8-C455F7FEB5B4}" destId="{54BA5B79-E846-4CC0-9058-5A090D308283}" srcOrd="0" destOrd="0" presId="urn:microsoft.com/office/officeart/2018/5/layout/IconCircleLabelList"/>
    <dgm:cxn modelId="{8F9E97E7-E170-4237-80F2-1DAF27CBE9DA}" srcId="{3ACBE436-9143-4F65-9388-A0E308014861}" destId="{227DBE42-6F16-4F60-ABD8-C455F7FEB5B4}" srcOrd="5" destOrd="0" parTransId="{1488D24D-95E1-41BE-8B31-314169E91137}" sibTransId="{F09A9C2A-37E6-4BC3-99B5-C008F06645D1}"/>
    <dgm:cxn modelId="{69D010E9-3EBC-4265-958B-2F2B042A4BC1}" srcId="{3ACBE436-9143-4F65-9388-A0E308014861}" destId="{80D47984-5777-4AA2-80C7-A152C72117CB}" srcOrd="1" destOrd="0" parTransId="{195AC6DC-DF1B-42D4-B5A2-2294AB5C1D21}" sibTransId="{BFA729E6-AB1A-4CDD-8BB7-23D524FC566F}"/>
    <dgm:cxn modelId="{3C5A14EA-F323-4E66-99B4-BF0A3055D01D}" srcId="{3ACBE436-9143-4F65-9388-A0E308014861}" destId="{4C0ADC67-03AD-49FC-BC02-26C5BC32CC4B}" srcOrd="6" destOrd="0" parTransId="{99A948C3-003F-4985-A717-974EB33B48D3}" sibTransId="{60906BF3-3E6F-4501-A1AB-55DEC66A4987}"/>
    <dgm:cxn modelId="{6DC597EF-781E-2D42-9F07-46EFADCAD12E}" type="presOf" srcId="{2D961585-C49A-49D8-BA31-A6EBF4AAD5BF}" destId="{F5B9B313-6125-4AEB-8CE8-D0E9BED802B1}" srcOrd="0" destOrd="0" presId="urn:microsoft.com/office/officeart/2018/5/layout/IconCircleLabelList"/>
    <dgm:cxn modelId="{8487718F-3DE8-8E47-93E6-289427E936A1}" type="presParOf" srcId="{375752D6-7AEC-4837-BB70-7D69088E1703}" destId="{44B53C39-2AD9-460A-B45D-DE99C8AFF286}" srcOrd="0" destOrd="0" presId="urn:microsoft.com/office/officeart/2018/5/layout/IconCircleLabelList"/>
    <dgm:cxn modelId="{F725A741-7998-7E4E-B0A6-7CB11C786540}" type="presParOf" srcId="{44B53C39-2AD9-460A-B45D-DE99C8AFF286}" destId="{99DBC405-0C8B-445B-BC81-C4D11BBA7418}" srcOrd="0" destOrd="0" presId="urn:microsoft.com/office/officeart/2018/5/layout/IconCircleLabelList"/>
    <dgm:cxn modelId="{40A69A82-E665-F247-AC4B-DB79D634FCA5}" type="presParOf" srcId="{44B53C39-2AD9-460A-B45D-DE99C8AFF286}" destId="{61978E52-9D91-4155-9327-828B173BE29A}" srcOrd="1" destOrd="0" presId="urn:microsoft.com/office/officeart/2018/5/layout/IconCircleLabelList"/>
    <dgm:cxn modelId="{A349BCF5-5FA6-0245-84DC-6E8AC3B62685}" type="presParOf" srcId="{44B53C39-2AD9-460A-B45D-DE99C8AFF286}" destId="{6D46A0FE-B963-44B5-98A9-A80723701CC7}" srcOrd="2" destOrd="0" presId="urn:microsoft.com/office/officeart/2018/5/layout/IconCircleLabelList"/>
    <dgm:cxn modelId="{E0F1B0FD-5263-AB47-AFAB-2D4C773D2DBD}" type="presParOf" srcId="{44B53C39-2AD9-460A-B45D-DE99C8AFF286}" destId="{08BB05F6-C93F-431B-9450-EC2BE57EB66F}" srcOrd="3" destOrd="0" presId="urn:microsoft.com/office/officeart/2018/5/layout/IconCircleLabelList"/>
    <dgm:cxn modelId="{87B866D2-BDAA-4744-9590-842D3BA1987C}" type="presParOf" srcId="{375752D6-7AEC-4837-BB70-7D69088E1703}" destId="{F06B0CBD-FCD2-4E47-B7DA-CEA4BCE4AFFF}" srcOrd="1" destOrd="0" presId="urn:microsoft.com/office/officeart/2018/5/layout/IconCircleLabelList"/>
    <dgm:cxn modelId="{D43DE2FF-DBDF-4540-A708-7B825813C9A6}" type="presParOf" srcId="{375752D6-7AEC-4837-BB70-7D69088E1703}" destId="{A59F5EAE-F661-4E4B-A98C-18FED79CDCA1}" srcOrd="2" destOrd="0" presId="urn:microsoft.com/office/officeart/2018/5/layout/IconCircleLabelList"/>
    <dgm:cxn modelId="{3DB4DD80-4C38-5446-AF1E-9AB273BD3955}" type="presParOf" srcId="{A59F5EAE-F661-4E4B-A98C-18FED79CDCA1}" destId="{8F0EBDF9-FAD9-4386-BD43-4DF52EA76450}" srcOrd="0" destOrd="0" presId="urn:microsoft.com/office/officeart/2018/5/layout/IconCircleLabelList"/>
    <dgm:cxn modelId="{ED4CDDA6-9FE9-EE44-BBE8-50802C591883}" type="presParOf" srcId="{A59F5EAE-F661-4E4B-A98C-18FED79CDCA1}" destId="{DA3F9A47-F025-401B-B7E2-D9ABBE0FC859}" srcOrd="1" destOrd="0" presId="urn:microsoft.com/office/officeart/2018/5/layout/IconCircleLabelList"/>
    <dgm:cxn modelId="{839E4593-097D-424D-B591-17DC05B4C479}" type="presParOf" srcId="{A59F5EAE-F661-4E4B-A98C-18FED79CDCA1}" destId="{D6025A2B-7599-45E9-9B30-7D7A1A183322}" srcOrd="2" destOrd="0" presId="urn:microsoft.com/office/officeart/2018/5/layout/IconCircleLabelList"/>
    <dgm:cxn modelId="{7528ACE6-61EE-384C-A07A-1B90D4D385EA}" type="presParOf" srcId="{A59F5EAE-F661-4E4B-A98C-18FED79CDCA1}" destId="{A95CAD64-2028-41DE-880D-8E76F6B3D651}" srcOrd="3" destOrd="0" presId="urn:microsoft.com/office/officeart/2018/5/layout/IconCircleLabelList"/>
    <dgm:cxn modelId="{A74BF35D-9C4D-D543-AA22-67B46A91C4A6}" type="presParOf" srcId="{375752D6-7AEC-4837-BB70-7D69088E1703}" destId="{D05FF3FC-C03C-4B7A-B66D-2AA02806913D}" srcOrd="3" destOrd="0" presId="urn:microsoft.com/office/officeart/2018/5/layout/IconCircleLabelList"/>
    <dgm:cxn modelId="{A2071719-6E1E-F44D-81AA-8C259D3BE97C}" type="presParOf" srcId="{375752D6-7AEC-4837-BB70-7D69088E1703}" destId="{F88C7750-B8E6-42D2-A577-A396A378C54B}" srcOrd="4" destOrd="0" presId="urn:microsoft.com/office/officeart/2018/5/layout/IconCircleLabelList"/>
    <dgm:cxn modelId="{A67B5032-7C66-8640-B4B4-E6219709A430}" type="presParOf" srcId="{F88C7750-B8E6-42D2-A577-A396A378C54B}" destId="{A82F462F-B15D-4452-B66A-73DEB7A75497}" srcOrd="0" destOrd="0" presId="urn:microsoft.com/office/officeart/2018/5/layout/IconCircleLabelList"/>
    <dgm:cxn modelId="{5149C03A-F0B8-0048-AF79-CFB2B9FADE8A}" type="presParOf" srcId="{F88C7750-B8E6-42D2-A577-A396A378C54B}" destId="{24DD6C19-A61D-4339-A77B-C4747B953351}" srcOrd="1" destOrd="0" presId="urn:microsoft.com/office/officeart/2018/5/layout/IconCircleLabelList"/>
    <dgm:cxn modelId="{29425A9D-5292-6544-8AF2-E61182CCFD18}" type="presParOf" srcId="{F88C7750-B8E6-42D2-A577-A396A378C54B}" destId="{FFA7FA29-C742-4483-ACD5-211F9CB3E184}" srcOrd="2" destOrd="0" presId="urn:microsoft.com/office/officeart/2018/5/layout/IconCircleLabelList"/>
    <dgm:cxn modelId="{2CC8447A-139B-884B-804C-DF3970CA5174}" type="presParOf" srcId="{F88C7750-B8E6-42D2-A577-A396A378C54B}" destId="{8DF07D18-C2BE-48D7-BC2B-76850B2ECA2A}" srcOrd="3" destOrd="0" presId="urn:microsoft.com/office/officeart/2018/5/layout/IconCircleLabelList"/>
    <dgm:cxn modelId="{3B2EDE82-58DF-FB4B-86B2-CBD7DFD60DCD}" type="presParOf" srcId="{375752D6-7AEC-4837-BB70-7D69088E1703}" destId="{14C70075-8EF4-4069-B3F3-A40444471C9E}" srcOrd="5" destOrd="0" presId="urn:microsoft.com/office/officeart/2018/5/layout/IconCircleLabelList"/>
    <dgm:cxn modelId="{4DCA9FD8-68F2-344C-AC79-E9FF4D621CCE}" type="presParOf" srcId="{375752D6-7AEC-4837-BB70-7D69088E1703}" destId="{2FE9300D-414F-4802-9665-F439E6751C1F}" srcOrd="6" destOrd="0" presId="urn:microsoft.com/office/officeart/2018/5/layout/IconCircleLabelList"/>
    <dgm:cxn modelId="{6144D46A-E927-0E41-949F-72072C1A7181}" type="presParOf" srcId="{2FE9300D-414F-4802-9665-F439E6751C1F}" destId="{DC704A9C-41EE-41E3-A08D-43C71C5F1B95}" srcOrd="0" destOrd="0" presId="urn:microsoft.com/office/officeart/2018/5/layout/IconCircleLabelList"/>
    <dgm:cxn modelId="{59B45D39-822D-514B-8915-2BFD8988DC27}" type="presParOf" srcId="{2FE9300D-414F-4802-9665-F439E6751C1F}" destId="{C9CA4E5C-A9FC-4227-B92B-4525430600AE}" srcOrd="1" destOrd="0" presId="urn:microsoft.com/office/officeart/2018/5/layout/IconCircleLabelList"/>
    <dgm:cxn modelId="{6BD35295-8E3B-B74A-9DC2-CEFB04B4692F}" type="presParOf" srcId="{2FE9300D-414F-4802-9665-F439E6751C1F}" destId="{2005429C-1D1B-4E0C-B4F7-271D7132286A}" srcOrd="2" destOrd="0" presId="urn:microsoft.com/office/officeart/2018/5/layout/IconCircleLabelList"/>
    <dgm:cxn modelId="{4C3C3044-D052-2D47-BA3F-49630532667E}" type="presParOf" srcId="{2FE9300D-414F-4802-9665-F439E6751C1F}" destId="{F5B9B313-6125-4AEB-8CE8-D0E9BED802B1}" srcOrd="3" destOrd="0" presId="urn:microsoft.com/office/officeart/2018/5/layout/IconCircleLabelList"/>
    <dgm:cxn modelId="{C6F7BF21-AE20-C64C-B1F3-337BC6809788}" type="presParOf" srcId="{375752D6-7AEC-4837-BB70-7D69088E1703}" destId="{E5B8CD49-3971-4CBC-80C9-C3FB274CB7C3}" srcOrd="7" destOrd="0" presId="urn:microsoft.com/office/officeart/2018/5/layout/IconCircleLabelList"/>
    <dgm:cxn modelId="{A81F571B-3F84-B848-8A51-5822965C5C19}" type="presParOf" srcId="{375752D6-7AEC-4837-BB70-7D69088E1703}" destId="{5E6A324F-0AFD-401B-B2DA-9B184DFC6540}" srcOrd="8" destOrd="0" presId="urn:microsoft.com/office/officeart/2018/5/layout/IconCircleLabelList"/>
    <dgm:cxn modelId="{792C786D-B0CF-8E43-8083-62C611783C13}" type="presParOf" srcId="{5E6A324F-0AFD-401B-B2DA-9B184DFC6540}" destId="{44C518E4-92DB-4F1C-A6D9-3A829F5A9502}" srcOrd="0" destOrd="0" presId="urn:microsoft.com/office/officeart/2018/5/layout/IconCircleLabelList"/>
    <dgm:cxn modelId="{1CE14B5E-BA58-5143-B8D4-452C1339DD44}" type="presParOf" srcId="{5E6A324F-0AFD-401B-B2DA-9B184DFC6540}" destId="{0BAA155B-3973-4E4E-BB0E-E8C9E9323654}" srcOrd="1" destOrd="0" presId="urn:microsoft.com/office/officeart/2018/5/layout/IconCircleLabelList"/>
    <dgm:cxn modelId="{06A2A653-359B-A74A-BF1E-04066AF218D4}" type="presParOf" srcId="{5E6A324F-0AFD-401B-B2DA-9B184DFC6540}" destId="{C042A8FA-DE2B-4799-B908-389E8608B9DA}" srcOrd="2" destOrd="0" presId="urn:microsoft.com/office/officeart/2018/5/layout/IconCircleLabelList"/>
    <dgm:cxn modelId="{A83C4A4C-1761-784A-B77D-2FE6AA2EE338}" type="presParOf" srcId="{5E6A324F-0AFD-401B-B2DA-9B184DFC6540}" destId="{E25EC908-770C-40EE-950F-4A84E28DC99D}" srcOrd="3" destOrd="0" presId="urn:microsoft.com/office/officeart/2018/5/layout/IconCircleLabelList"/>
    <dgm:cxn modelId="{78A46EC4-788C-754C-9463-6C540CD9CD75}" type="presParOf" srcId="{375752D6-7AEC-4837-BB70-7D69088E1703}" destId="{69E5F93C-85FE-4005-8D02-C494D3550EB9}" srcOrd="9" destOrd="0" presId="urn:microsoft.com/office/officeart/2018/5/layout/IconCircleLabelList"/>
    <dgm:cxn modelId="{2163A419-45A2-5C48-BDEF-6791B141DA46}" type="presParOf" srcId="{375752D6-7AEC-4837-BB70-7D69088E1703}" destId="{2053972B-53B7-4827-828D-0BF3F257C51E}" srcOrd="10" destOrd="0" presId="urn:microsoft.com/office/officeart/2018/5/layout/IconCircleLabelList"/>
    <dgm:cxn modelId="{CCFB4F86-3F49-6B48-9C25-3941443A0697}" type="presParOf" srcId="{2053972B-53B7-4827-828D-0BF3F257C51E}" destId="{6D9E31EF-6D65-4C63-B914-F75ED8289803}" srcOrd="0" destOrd="0" presId="urn:microsoft.com/office/officeart/2018/5/layout/IconCircleLabelList"/>
    <dgm:cxn modelId="{B98F6170-C56A-C14E-B882-E18337F49C52}" type="presParOf" srcId="{2053972B-53B7-4827-828D-0BF3F257C51E}" destId="{5AE6EC65-DFA7-4782-AC9D-73D75FA9A3E1}" srcOrd="1" destOrd="0" presId="urn:microsoft.com/office/officeart/2018/5/layout/IconCircleLabelList"/>
    <dgm:cxn modelId="{959498F4-1E92-9B4A-9D22-C41ACA513495}" type="presParOf" srcId="{2053972B-53B7-4827-828D-0BF3F257C51E}" destId="{21B36A1B-A4C6-4038-B67A-9F128968FA49}" srcOrd="2" destOrd="0" presId="urn:microsoft.com/office/officeart/2018/5/layout/IconCircleLabelList"/>
    <dgm:cxn modelId="{3DED6B05-23B3-484B-AC27-18BD7B64C5D2}" type="presParOf" srcId="{2053972B-53B7-4827-828D-0BF3F257C51E}" destId="{54BA5B79-E846-4CC0-9058-5A090D308283}" srcOrd="3" destOrd="0" presId="urn:microsoft.com/office/officeart/2018/5/layout/IconCircleLabelList"/>
    <dgm:cxn modelId="{BC797A6D-9EC3-694D-8774-221CC1AB6557}" type="presParOf" srcId="{375752D6-7AEC-4837-BB70-7D69088E1703}" destId="{5CAE3BDF-05D5-465A-B1CE-AB85E2ADEF3F}" srcOrd="11" destOrd="0" presId="urn:microsoft.com/office/officeart/2018/5/layout/IconCircleLabelList"/>
    <dgm:cxn modelId="{9A47DFF1-E1FB-644F-B0D6-AC26CDD16F2C}" type="presParOf" srcId="{375752D6-7AEC-4837-BB70-7D69088E1703}" destId="{45658CCE-57E0-4DD8-9D60-7AD8A535DB18}" srcOrd="12" destOrd="0" presId="urn:microsoft.com/office/officeart/2018/5/layout/IconCircleLabelList"/>
    <dgm:cxn modelId="{2411EA6E-7C99-F94F-8BBA-FCDCAB0C5E3A}" type="presParOf" srcId="{45658CCE-57E0-4DD8-9D60-7AD8A535DB18}" destId="{2341D596-57B6-4F11-A754-F481EAE19B89}" srcOrd="0" destOrd="0" presId="urn:microsoft.com/office/officeart/2018/5/layout/IconCircleLabelList"/>
    <dgm:cxn modelId="{D39A6F7F-A828-7540-B391-6CDCCC7DEA1B}" type="presParOf" srcId="{45658CCE-57E0-4DD8-9D60-7AD8A535DB18}" destId="{5D636E47-1C4D-4276-BBE5-0289EAE79C20}" srcOrd="1" destOrd="0" presId="urn:microsoft.com/office/officeart/2018/5/layout/IconCircleLabelList"/>
    <dgm:cxn modelId="{46ADA8DA-F9AA-6B4C-9BCB-90AE44A11A8D}" type="presParOf" srcId="{45658CCE-57E0-4DD8-9D60-7AD8A535DB18}" destId="{A973211F-4E01-4E44-919C-0AF3A920B908}" srcOrd="2" destOrd="0" presId="urn:microsoft.com/office/officeart/2018/5/layout/IconCircleLabelList"/>
    <dgm:cxn modelId="{B9C4D980-9DCC-6E45-9ABA-674C90D5EF5D}" type="presParOf" srcId="{45658CCE-57E0-4DD8-9D60-7AD8A535DB18}" destId="{F6AEF357-E9E7-4FB4-8364-994BB34D3672}" srcOrd="3" destOrd="0" presId="urn:microsoft.com/office/officeart/2018/5/layout/IconCircleLabelList"/>
    <dgm:cxn modelId="{FE1C1E46-915E-834D-A859-52DD45F766B9}" type="presParOf" srcId="{375752D6-7AEC-4837-BB70-7D69088E1703}" destId="{42273A4C-B58A-4AAB-9EDE-9EBFB42AC734}" srcOrd="13" destOrd="0" presId="urn:microsoft.com/office/officeart/2018/5/layout/IconCircleLabelList"/>
    <dgm:cxn modelId="{B188D818-EBDD-7840-B05A-9237F211AE71}" type="presParOf" srcId="{375752D6-7AEC-4837-BB70-7D69088E1703}" destId="{EC634EBD-007E-4067-AFF2-55490093554B}" srcOrd="14" destOrd="0" presId="urn:microsoft.com/office/officeart/2018/5/layout/IconCircleLabelList"/>
    <dgm:cxn modelId="{46D390C5-3CD1-5A43-A714-611F009FB44B}" type="presParOf" srcId="{EC634EBD-007E-4067-AFF2-55490093554B}" destId="{51F1A273-908A-4C0D-AED1-A9165297AAFC}" srcOrd="0" destOrd="0" presId="urn:microsoft.com/office/officeart/2018/5/layout/IconCircleLabelList"/>
    <dgm:cxn modelId="{5A08ED1E-E419-1B4D-9B4D-653FDB88ED8F}" type="presParOf" srcId="{EC634EBD-007E-4067-AFF2-55490093554B}" destId="{11C2B5E5-725F-46E5-AF4E-B18C6960D67A}" srcOrd="1" destOrd="0" presId="urn:microsoft.com/office/officeart/2018/5/layout/IconCircleLabelList"/>
    <dgm:cxn modelId="{1685B1C1-FAEF-3F49-8181-34AAA9852C86}" type="presParOf" srcId="{EC634EBD-007E-4067-AFF2-55490093554B}" destId="{1DC04D91-9600-4DE3-B558-04254FD38964}" srcOrd="2" destOrd="0" presId="urn:microsoft.com/office/officeart/2018/5/layout/IconCircleLabelList"/>
    <dgm:cxn modelId="{9FE61280-4F38-034C-975A-80691278DA29}" type="presParOf" srcId="{EC634EBD-007E-4067-AFF2-55490093554B}" destId="{215CB20C-F1A6-427D-87F3-8FF53E58C2D1}"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22847C7-25AD-4CB2-9EE8-60B3B427DB4E}" type="doc">
      <dgm:prSet loTypeId="urn:microsoft.com/office/officeart/2018/5/layout/IconCircleLabelList" loCatId="icon" qsTypeId="urn:microsoft.com/office/officeart/2005/8/quickstyle/simple1" qsCatId="simple" csTypeId="urn:microsoft.com/office/officeart/2005/8/colors/colorful1" csCatId="colorful" phldr="1"/>
      <dgm:spPr/>
      <dgm:t>
        <a:bodyPr/>
        <a:lstStyle/>
        <a:p>
          <a:endParaRPr lang="en-US"/>
        </a:p>
      </dgm:t>
    </dgm:pt>
    <dgm:pt modelId="{5CA3454E-C14B-42A3-BF45-126BF51285AC}">
      <dgm:prSet/>
      <dgm:spPr/>
      <dgm:t>
        <a:bodyPr/>
        <a:lstStyle/>
        <a:p>
          <a:pPr>
            <a:lnSpc>
              <a:spcPct val="100000"/>
            </a:lnSpc>
            <a:defRPr cap="all"/>
          </a:pPr>
          <a:r>
            <a:rPr lang="en-GB"/>
            <a:t>Learner notes of meeting and points discussed </a:t>
          </a:r>
          <a:endParaRPr lang="en-US"/>
        </a:p>
      </dgm:t>
    </dgm:pt>
    <dgm:pt modelId="{34E4F9A7-A76E-42D3-89CA-BFE6F488BD29}" type="parTrans" cxnId="{417A345F-59B8-4DAB-9BB2-3C3FEFAAD935}">
      <dgm:prSet/>
      <dgm:spPr/>
      <dgm:t>
        <a:bodyPr/>
        <a:lstStyle/>
        <a:p>
          <a:endParaRPr lang="en-US"/>
        </a:p>
      </dgm:t>
    </dgm:pt>
    <dgm:pt modelId="{8061EA39-D2C9-4BE5-A785-81A059F9516F}" type="sibTrans" cxnId="{417A345F-59B8-4DAB-9BB2-3C3FEFAAD935}">
      <dgm:prSet/>
      <dgm:spPr/>
      <dgm:t>
        <a:bodyPr/>
        <a:lstStyle/>
        <a:p>
          <a:endParaRPr lang="en-US"/>
        </a:p>
      </dgm:t>
    </dgm:pt>
    <dgm:pt modelId="{0F79063C-6D75-4FD0-BFBA-F7B51EC7528C}">
      <dgm:prSet/>
      <dgm:spPr/>
      <dgm:t>
        <a:bodyPr/>
        <a:lstStyle/>
        <a:p>
          <a:pPr>
            <a:lnSpc>
              <a:spcPct val="100000"/>
            </a:lnSpc>
            <a:defRPr cap="all"/>
          </a:pPr>
          <a:r>
            <a:rPr lang="en-GB"/>
            <a:t>Recordings of witness testimony by assessor/mentor/supervisor indicating: </a:t>
          </a:r>
          <a:endParaRPr lang="en-US"/>
        </a:p>
      </dgm:t>
    </dgm:pt>
    <dgm:pt modelId="{2BFC2CAE-B25A-48AA-9DFB-846027F3B66C}" type="parTrans" cxnId="{BDFCD076-AD0F-4755-A3C0-DBA422182131}">
      <dgm:prSet/>
      <dgm:spPr/>
      <dgm:t>
        <a:bodyPr/>
        <a:lstStyle/>
        <a:p>
          <a:endParaRPr lang="en-US"/>
        </a:p>
      </dgm:t>
    </dgm:pt>
    <dgm:pt modelId="{38397448-22D7-4809-9A49-F1E4D948D4E0}" type="sibTrans" cxnId="{BDFCD076-AD0F-4755-A3C0-DBA422182131}">
      <dgm:prSet/>
      <dgm:spPr/>
      <dgm:t>
        <a:bodyPr/>
        <a:lstStyle/>
        <a:p>
          <a:endParaRPr lang="en-US"/>
        </a:p>
      </dgm:t>
    </dgm:pt>
    <dgm:pt modelId="{D85360DD-82C7-4E1B-9E97-12BBE13FC696}">
      <dgm:prSet/>
      <dgm:spPr/>
      <dgm:t>
        <a:bodyPr/>
        <a:lstStyle/>
        <a:p>
          <a:pPr>
            <a:lnSpc>
              <a:spcPct val="100000"/>
            </a:lnSpc>
            <a:defRPr cap="all"/>
          </a:pPr>
          <a:r>
            <a:rPr lang="en-GB"/>
            <a:t>Personal statement of own contributions to the meeting signed by team leader/supervisor </a:t>
          </a:r>
          <a:endParaRPr lang="en-US"/>
        </a:p>
      </dgm:t>
    </dgm:pt>
    <dgm:pt modelId="{9C4ED72E-B33F-4207-A648-13BB483688FC}" type="parTrans" cxnId="{FBFFB07B-A343-4A0D-872E-33360ECC2ECE}">
      <dgm:prSet/>
      <dgm:spPr/>
      <dgm:t>
        <a:bodyPr/>
        <a:lstStyle/>
        <a:p>
          <a:endParaRPr lang="en-US"/>
        </a:p>
      </dgm:t>
    </dgm:pt>
    <dgm:pt modelId="{57A71836-70D5-42B2-BE9D-74150DEF9672}" type="sibTrans" cxnId="{FBFFB07B-A343-4A0D-872E-33360ECC2ECE}">
      <dgm:prSet/>
      <dgm:spPr/>
      <dgm:t>
        <a:bodyPr/>
        <a:lstStyle/>
        <a:p>
          <a:endParaRPr lang="en-US"/>
        </a:p>
      </dgm:t>
    </dgm:pt>
    <dgm:pt modelId="{093CD9D0-5212-4996-A1AF-0ABBFE1AD01B}">
      <dgm:prSet/>
      <dgm:spPr/>
      <dgm:t>
        <a:bodyPr/>
        <a:lstStyle/>
        <a:p>
          <a:pPr>
            <a:lnSpc>
              <a:spcPct val="100000"/>
            </a:lnSpc>
            <a:defRPr cap="all"/>
          </a:pPr>
          <a:r>
            <a:rPr lang="en-GB"/>
            <a:t>Notes on new standards and procedures or personal statement signed by supervisor </a:t>
          </a:r>
          <a:endParaRPr lang="en-US"/>
        </a:p>
      </dgm:t>
    </dgm:pt>
    <dgm:pt modelId="{A5B6C554-B985-4855-901D-1A5317DC864C}" type="parTrans" cxnId="{C6AEDEF4-65D9-478D-95A4-272326C1CA3B}">
      <dgm:prSet/>
      <dgm:spPr/>
      <dgm:t>
        <a:bodyPr/>
        <a:lstStyle/>
        <a:p>
          <a:endParaRPr lang="en-US"/>
        </a:p>
      </dgm:t>
    </dgm:pt>
    <dgm:pt modelId="{FD736F31-B88B-42A5-AD96-370CE8EBB38A}" type="sibTrans" cxnId="{C6AEDEF4-65D9-478D-95A4-272326C1CA3B}">
      <dgm:prSet/>
      <dgm:spPr/>
      <dgm:t>
        <a:bodyPr/>
        <a:lstStyle/>
        <a:p>
          <a:endParaRPr lang="en-US"/>
        </a:p>
      </dgm:t>
    </dgm:pt>
    <dgm:pt modelId="{D0C5C31E-13B4-4872-B0E8-771C2B998D6E}">
      <dgm:prSet/>
      <dgm:spPr/>
      <dgm:t>
        <a:bodyPr/>
        <a:lstStyle/>
        <a:p>
          <a:pPr>
            <a:lnSpc>
              <a:spcPct val="100000"/>
            </a:lnSpc>
            <a:defRPr cap="all"/>
          </a:pPr>
          <a:r>
            <a:rPr lang="en-GB"/>
            <a:t>Feedback on performance from supervisor/mentor </a:t>
          </a:r>
          <a:endParaRPr lang="en-US"/>
        </a:p>
      </dgm:t>
    </dgm:pt>
    <dgm:pt modelId="{D8DE52AC-8E57-428D-8983-FDA7CD00CD9A}" type="parTrans" cxnId="{20FB18CF-FC27-4056-B258-448BE1811154}">
      <dgm:prSet/>
      <dgm:spPr/>
      <dgm:t>
        <a:bodyPr/>
        <a:lstStyle/>
        <a:p>
          <a:endParaRPr lang="en-US"/>
        </a:p>
      </dgm:t>
    </dgm:pt>
    <dgm:pt modelId="{3B50DEAB-10F7-4A1A-82A8-A74B8413BB54}" type="sibTrans" cxnId="{20FB18CF-FC27-4056-B258-448BE1811154}">
      <dgm:prSet/>
      <dgm:spPr/>
      <dgm:t>
        <a:bodyPr/>
        <a:lstStyle/>
        <a:p>
          <a:endParaRPr lang="en-US"/>
        </a:p>
      </dgm:t>
    </dgm:pt>
    <dgm:pt modelId="{F1FCEF57-9316-4058-B375-6764582AF3CF}">
      <dgm:prSet/>
      <dgm:spPr/>
      <dgm:t>
        <a:bodyPr/>
        <a:lstStyle/>
        <a:p>
          <a:pPr>
            <a:lnSpc>
              <a:spcPct val="100000"/>
            </a:lnSpc>
            <a:defRPr cap="all"/>
          </a:pPr>
          <a:r>
            <a:rPr lang="en-GB"/>
            <a:t>Copies of records or documents completed by the learner </a:t>
          </a:r>
          <a:endParaRPr lang="en-US"/>
        </a:p>
      </dgm:t>
    </dgm:pt>
    <dgm:pt modelId="{7BB22D6B-3E9C-403A-AFEA-CAE341FF71D8}" type="parTrans" cxnId="{FCA4C30A-838F-48A2-B8D9-59FA1CD05277}">
      <dgm:prSet/>
      <dgm:spPr/>
      <dgm:t>
        <a:bodyPr/>
        <a:lstStyle/>
        <a:p>
          <a:endParaRPr lang="en-US"/>
        </a:p>
      </dgm:t>
    </dgm:pt>
    <dgm:pt modelId="{76985C76-5F5D-45E7-96A0-ECC8C3E2E88E}" type="sibTrans" cxnId="{FCA4C30A-838F-48A2-B8D9-59FA1CD05277}">
      <dgm:prSet/>
      <dgm:spPr/>
      <dgm:t>
        <a:bodyPr/>
        <a:lstStyle/>
        <a:p>
          <a:endParaRPr lang="en-US"/>
        </a:p>
      </dgm:t>
    </dgm:pt>
    <dgm:pt modelId="{942556FF-8921-40EC-B5B7-4A3AEF7AA845}">
      <dgm:prSet/>
      <dgm:spPr/>
      <dgm:t>
        <a:bodyPr/>
        <a:lstStyle/>
        <a:p>
          <a:pPr>
            <a:lnSpc>
              <a:spcPct val="100000"/>
            </a:lnSpc>
            <a:defRPr cap="all"/>
          </a:pPr>
          <a:r>
            <a:rPr lang="en-GB"/>
            <a:t>Recordings where appropriate</a:t>
          </a:r>
          <a:endParaRPr lang="en-US"/>
        </a:p>
      </dgm:t>
    </dgm:pt>
    <dgm:pt modelId="{7217A1E4-9A3E-4BDE-AEA2-3929DAC0FA46}" type="parTrans" cxnId="{3605FBAC-FD78-4A76-A26D-48FDA3E708B4}">
      <dgm:prSet/>
      <dgm:spPr/>
      <dgm:t>
        <a:bodyPr/>
        <a:lstStyle/>
        <a:p>
          <a:endParaRPr lang="en-US"/>
        </a:p>
      </dgm:t>
    </dgm:pt>
    <dgm:pt modelId="{0CEF2A22-1F57-497E-9AD1-999F1661B2AE}" type="sibTrans" cxnId="{3605FBAC-FD78-4A76-A26D-48FDA3E708B4}">
      <dgm:prSet/>
      <dgm:spPr/>
      <dgm:t>
        <a:bodyPr/>
        <a:lstStyle/>
        <a:p>
          <a:endParaRPr lang="en-US"/>
        </a:p>
      </dgm:t>
    </dgm:pt>
    <dgm:pt modelId="{45C1C99F-442A-419B-AC77-77F6088B210A}">
      <dgm:prSet/>
      <dgm:spPr/>
      <dgm:t>
        <a:bodyPr/>
        <a:lstStyle/>
        <a:p>
          <a:pPr>
            <a:lnSpc>
              <a:spcPct val="100000"/>
            </a:lnSpc>
            <a:defRPr cap="all"/>
          </a:pPr>
          <a:r>
            <a:rPr lang="en-GB"/>
            <a:t>Written evidence </a:t>
          </a:r>
          <a:endParaRPr lang="en-US"/>
        </a:p>
      </dgm:t>
    </dgm:pt>
    <dgm:pt modelId="{81B3BDE3-807F-4553-A974-1AC83F9A2742}" type="parTrans" cxnId="{53C81864-82E6-4CD9-9B0C-24BB20443C83}">
      <dgm:prSet/>
      <dgm:spPr/>
      <dgm:t>
        <a:bodyPr/>
        <a:lstStyle/>
        <a:p>
          <a:endParaRPr lang="en-US"/>
        </a:p>
      </dgm:t>
    </dgm:pt>
    <dgm:pt modelId="{039AD580-43CC-4A96-8D17-D31412280908}" type="sibTrans" cxnId="{53C81864-82E6-4CD9-9B0C-24BB20443C83}">
      <dgm:prSet/>
      <dgm:spPr/>
      <dgm:t>
        <a:bodyPr/>
        <a:lstStyle/>
        <a:p>
          <a:endParaRPr lang="en-US"/>
        </a:p>
      </dgm:t>
    </dgm:pt>
    <dgm:pt modelId="{3FC921FE-C7B2-4E72-BDFE-111690C5208E}" type="pres">
      <dgm:prSet presAssocID="{B22847C7-25AD-4CB2-9EE8-60B3B427DB4E}" presName="root" presStyleCnt="0">
        <dgm:presLayoutVars>
          <dgm:dir/>
          <dgm:resizeHandles val="exact"/>
        </dgm:presLayoutVars>
      </dgm:prSet>
      <dgm:spPr/>
    </dgm:pt>
    <dgm:pt modelId="{6079983E-DA23-46A1-926E-7BB040686588}" type="pres">
      <dgm:prSet presAssocID="{5CA3454E-C14B-42A3-BF45-126BF51285AC}" presName="compNode" presStyleCnt="0"/>
      <dgm:spPr/>
    </dgm:pt>
    <dgm:pt modelId="{EB085CB5-A2AC-40F6-A18B-0B4D6C008C1B}" type="pres">
      <dgm:prSet presAssocID="{5CA3454E-C14B-42A3-BF45-126BF51285AC}" presName="iconBgRect" presStyleLbl="bgShp" presStyleIdx="0" presStyleCnt="8"/>
      <dgm:spPr/>
    </dgm:pt>
    <dgm:pt modelId="{0772A0E5-846A-46A1-871F-57454CAE8A24}" type="pres">
      <dgm:prSet presAssocID="{5CA3454E-C14B-42A3-BF45-126BF51285AC}"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62478275-114F-47B5-91EA-43C53BF19EDC}" type="pres">
      <dgm:prSet presAssocID="{5CA3454E-C14B-42A3-BF45-126BF51285AC}" presName="spaceRect" presStyleCnt="0"/>
      <dgm:spPr/>
    </dgm:pt>
    <dgm:pt modelId="{098095CA-4076-4F4A-8DCE-79919852DADF}" type="pres">
      <dgm:prSet presAssocID="{5CA3454E-C14B-42A3-BF45-126BF51285AC}" presName="textRect" presStyleLbl="revTx" presStyleIdx="0" presStyleCnt="8">
        <dgm:presLayoutVars>
          <dgm:chMax val="1"/>
          <dgm:chPref val="1"/>
        </dgm:presLayoutVars>
      </dgm:prSet>
      <dgm:spPr/>
    </dgm:pt>
    <dgm:pt modelId="{AF7DC23C-EF13-4A17-89AB-B3CAB96DA59D}" type="pres">
      <dgm:prSet presAssocID="{8061EA39-D2C9-4BE5-A785-81A059F9516F}" presName="sibTrans" presStyleCnt="0"/>
      <dgm:spPr/>
    </dgm:pt>
    <dgm:pt modelId="{2915A46F-BA7E-4868-9007-6ABD01110987}" type="pres">
      <dgm:prSet presAssocID="{0F79063C-6D75-4FD0-BFBA-F7B51EC7528C}" presName="compNode" presStyleCnt="0"/>
      <dgm:spPr/>
    </dgm:pt>
    <dgm:pt modelId="{12FE6788-4D35-4C97-A4F1-7EC27B409761}" type="pres">
      <dgm:prSet presAssocID="{0F79063C-6D75-4FD0-BFBA-F7B51EC7528C}" presName="iconBgRect" presStyleLbl="bgShp" presStyleIdx="1" presStyleCnt="8"/>
      <dgm:spPr/>
    </dgm:pt>
    <dgm:pt modelId="{F2D8FE4F-2C0E-4A99-9479-4B10A760E6C6}" type="pres">
      <dgm:prSet presAssocID="{0F79063C-6D75-4FD0-BFBA-F7B51EC7528C}"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odcast"/>
        </a:ext>
      </dgm:extLst>
    </dgm:pt>
    <dgm:pt modelId="{7AFCBB2A-621E-4B01-A25F-90FE1F41637A}" type="pres">
      <dgm:prSet presAssocID="{0F79063C-6D75-4FD0-BFBA-F7B51EC7528C}" presName="spaceRect" presStyleCnt="0"/>
      <dgm:spPr/>
    </dgm:pt>
    <dgm:pt modelId="{9914E4BD-A993-4E96-98D8-BD3E7D1A4F9E}" type="pres">
      <dgm:prSet presAssocID="{0F79063C-6D75-4FD0-BFBA-F7B51EC7528C}" presName="textRect" presStyleLbl="revTx" presStyleIdx="1" presStyleCnt="8">
        <dgm:presLayoutVars>
          <dgm:chMax val="1"/>
          <dgm:chPref val="1"/>
        </dgm:presLayoutVars>
      </dgm:prSet>
      <dgm:spPr/>
    </dgm:pt>
    <dgm:pt modelId="{E5EE6250-BB6A-4765-A097-74117E4A4DB4}" type="pres">
      <dgm:prSet presAssocID="{38397448-22D7-4809-9A49-F1E4D948D4E0}" presName="sibTrans" presStyleCnt="0"/>
      <dgm:spPr/>
    </dgm:pt>
    <dgm:pt modelId="{E0D52621-120D-4FE1-8226-EA834FFF1EE8}" type="pres">
      <dgm:prSet presAssocID="{D85360DD-82C7-4E1B-9E97-12BBE13FC696}" presName="compNode" presStyleCnt="0"/>
      <dgm:spPr/>
    </dgm:pt>
    <dgm:pt modelId="{AD6C32FA-2A03-44E2-9833-3E43225D20E2}" type="pres">
      <dgm:prSet presAssocID="{D85360DD-82C7-4E1B-9E97-12BBE13FC696}" presName="iconBgRect" presStyleLbl="bgShp" presStyleIdx="2" presStyleCnt="8"/>
      <dgm:spPr/>
    </dgm:pt>
    <dgm:pt modelId="{C14DC208-C693-4903-87DF-B2AAD4890374}" type="pres">
      <dgm:prSet presAssocID="{D85360DD-82C7-4E1B-9E97-12BBE13FC696}"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7F1E130B-3C89-48FF-8ED8-BD4211FBAC05}" type="pres">
      <dgm:prSet presAssocID="{D85360DD-82C7-4E1B-9E97-12BBE13FC696}" presName="spaceRect" presStyleCnt="0"/>
      <dgm:spPr/>
    </dgm:pt>
    <dgm:pt modelId="{117C7F19-B66B-4C07-9E16-DF00FEFC92A7}" type="pres">
      <dgm:prSet presAssocID="{D85360DD-82C7-4E1B-9E97-12BBE13FC696}" presName="textRect" presStyleLbl="revTx" presStyleIdx="2" presStyleCnt="8">
        <dgm:presLayoutVars>
          <dgm:chMax val="1"/>
          <dgm:chPref val="1"/>
        </dgm:presLayoutVars>
      </dgm:prSet>
      <dgm:spPr/>
    </dgm:pt>
    <dgm:pt modelId="{6E76A312-077E-4ADC-A343-4A78A7BA0ACE}" type="pres">
      <dgm:prSet presAssocID="{57A71836-70D5-42B2-BE9D-74150DEF9672}" presName="sibTrans" presStyleCnt="0"/>
      <dgm:spPr/>
    </dgm:pt>
    <dgm:pt modelId="{DD0B71F5-C9AB-424F-B9C8-832C3C23CA46}" type="pres">
      <dgm:prSet presAssocID="{093CD9D0-5212-4996-A1AF-0ABBFE1AD01B}" presName="compNode" presStyleCnt="0"/>
      <dgm:spPr/>
    </dgm:pt>
    <dgm:pt modelId="{B381DAE6-A02B-4993-B581-D0924B3F8976}" type="pres">
      <dgm:prSet presAssocID="{093CD9D0-5212-4996-A1AF-0ABBFE1AD01B}" presName="iconBgRect" presStyleLbl="bgShp" presStyleIdx="3" presStyleCnt="8"/>
      <dgm:spPr/>
    </dgm:pt>
    <dgm:pt modelId="{2E1FA518-17D4-4B3A-9C28-E462E831CB68}" type="pres">
      <dgm:prSet presAssocID="{093CD9D0-5212-4996-A1AF-0ABBFE1AD01B}"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cument"/>
        </a:ext>
      </dgm:extLst>
    </dgm:pt>
    <dgm:pt modelId="{A7468FE2-D091-442F-9A40-B2DBB9C64D58}" type="pres">
      <dgm:prSet presAssocID="{093CD9D0-5212-4996-A1AF-0ABBFE1AD01B}" presName="spaceRect" presStyleCnt="0"/>
      <dgm:spPr/>
    </dgm:pt>
    <dgm:pt modelId="{9F922FFE-743D-487D-B637-6026EF20814C}" type="pres">
      <dgm:prSet presAssocID="{093CD9D0-5212-4996-A1AF-0ABBFE1AD01B}" presName="textRect" presStyleLbl="revTx" presStyleIdx="3" presStyleCnt="8">
        <dgm:presLayoutVars>
          <dgm:chMax val="1"/>
          <dgm:chPref val="1"/>
        </dgm:presLayoutVars>
      </dgm:prSet>
      <dgm:spPr/>
    </dgm:pt>
    <dgm:pt modelId="{7C1BAF6E-54AF-4AFF-B453-D2D8D8DE5A4D}" type="pres">
      <dgm:prSet presAssocID="{FD736F31-B88B-42A5-AD96-370CE8EBB38A}" presName="sibTrans" presStyleCnt="0"/>
      <dgm:spPr/>
    </dgm:pt>
    <dgm:pt modelId="{D9FCD9D4-FED5-415B-BE71-727252E8C841}" type="pres">
      <dgm:prSet presAssocID="{D0C5C31E-13B4-4872-B0E8-771C2B998D6E}" presName="compNode" presStyleCnt="0"/>
      <dgm:spPr/>
    </dgm:pt>
    <dgm:pt modelId="{8D48CBDC-63BB-46C7-88DF-00A4EBB848B1}" type="pres">
      <dgm:prSet presAssocID="{D0C5C31E-13B4-4872-B0E8-771C2B998D6E}" presName="iconBgRect" presStyleLbl="bgShp" presStyleIdx="4" presStyleCnt="8"/>
      <dgm:spPr/>
    </dgm:pt>
    <dgm:pt modelId="{1413CB60-9534-47E4-8483-BBE6CAC96D0A}" type="pres">
      <dgm:prSet presAssocID="{D0C5C31E-13B4-4872-B0E8-771C2B998D6E}"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at"/>
        </a:ext>
      </dgm:extLst>
    </dgm:pt>
    <dgm:pt modelId="{45FC7924-5737-456F-8E64-AFFCFE9C7B7D}" type="pres">
      <dgm:prSet presAssocID="{D0C5C31E-13B4-4872-B0E8-771C2B998D6E}" presName="spaceRect" presStyleCnt="0"/>
      <dgm:spPr/>
    </dgm:pt>
    <dgm:pt modelId="{1D7F8AE4-93A4-4764-A1DD-9D0B5E91CC6E}" type="pres">
      <dgm:prSet presAssocID="{D0C5C31E-13B4-4872-B0E8-771C2B998D6E}" presName="textRect" presStyleLbl="revTx" presStyleIdx="4" presStyleCnt="8">
        <dgm:presLayoutVars>
          <dgm:chMax val="1"/>
          <dgm:chPref val="1"/>
        </dgm:presLayoutVars>
      </dgm:prSet>
      <dgm:spPr/>
    </dgm:pt>
    <dgm:pt modelId="{1BFCBEAB-6FCB-4B3B-B107-A029B78B89A7}" type="pres">
      <dgm:prSet presAssocID="{3B50DEAB-10F7-4A1A-82A8-A74B8413BB54}" presName="sibTrans" presStyleCnt="0"/>
      <dgm:spPr/>
    </dgm:pt>
    <dgm:pt modelId="{4048849D-53CB-4867-844C-D20A7417E7FB}" type="pres">
      <dgm:prSet presAssocID="{F1FCEF57-9316-4058-B375-6764582AF3CF}" presName="compNode" presStyleCnt="0"/>
      <dgm:spPr/>
    </dgm:pt>
    <dgm:pt modelId="{56A1DD86-B584-431C-98F1-CA9A5C2AA41D}" type="pres">
      <dgm:prSet presAssocID="{F1FCEF57-9316-4058-B375-6764582AF3CF}" presName="iconBgRect" presStyleLbl="bgShp" presStyleIdx="5" presStyleCnt="8"/>
      <dgm:spPr/>
    </dgm:pt>
    <dgm:pt modelId="{AA6CE93A-C0DB-4A08-9655-4B1929ED8C0D}" type="pres">
      <dgm:prSet presAssocID="{F1FCEF57-9316-4058-B375-6764582AF3CF}"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Open Folder"/>
        </a:ext>
      </dgm:extLst>
    </dgm:pt>
    <dgm:pt modelId="{E85DDDEE-150D-49EA-9180-433723C91B3F}" type="pres">
      <dgm:prSet presAssocID="{F1FCEF57-9316-4058-B375-6764582AF3CF}" presName="spaceRect" presStyleCnt="0"/>
      <dgm:spPr/>
    </dgm:pt>
    <dgm:pt modelId="{BC8581B3-6950-498C-B882-C6D3B8CFB9F4}" type="pres">
      <dgm:prSet presAssocID="{F1FCEF57-9316-4058-B375-6764582AF3CF}" presName="textRect" presStyleLbl="revTx" presStyleIdx="5" presStyleCnt="8">
        <dgm:presLayoutVars>
          <dgm:chMax val="1"/>
          <dgm:chPref val="1"/>
        </dgm:presLayoutVars>
      </dgm:prSet>
      <dgm:spPr/>
    </dgm:pt>
    <dgm:pt modelId="{D8081E73-79B5-4769-B813-8DC88A2F7CD4}" type="pres">
      <dgm:prSet presAssocID="{76985C76-5F5D-45E7-96A0-ECC8C3E2E88E}" presName="sibTrans" presStyleCnt="0"/>
      <dgm:spPr/>
    </dgm:pt>
    <dgm:pt modelId="{B3360E8E-7E1E-4D3A-949D-DF9F825B3FC3}" type="pres">
      <dgm:prSet presAssocID="{942556FF-8921-40EC-B5B7-4A3AEF7AA845}" presName="compNode" presStyleCnt="0"/>
      <dgm:spPr/>
    </dgm:pt>
    <dgm:pt modelId="{99E768FF-022F-4F69-A6B9-9650D9D80157}" type="pres">
      <dgm:prSet presAssocID="{942556FF-8921-40EC-B5B7-4A3AEF7AA845}" presName="iconBgRect" presStyleLbl="bgShp" presStyleIdx="6" presStyleCnt="8"/>
      <dgm:spPr/>
    </dgm:pt>
    <dgm:pt modelId="{606AB0B7-5B20-4D49-809E-3A5CF8EA7B88}" type="pres">
      <dgm:prSet presAssocID="{942556FF-8921-40EC-B5B7-4A3AEF7AA845}"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Radio microphone"/>
        </a:ext>
      </dgm:extLst>
    </dgm:pt>
    <dgm:pt modelId="{F7A13D99-7CBD-49A5-8AB3-3EB1AB746A51}" type="pres">
      <dgm:prSet presAssocID="{942556FF-8921-40EC-B5B7-4A3AEF7AA845}" presName="spaceRect" presStyleCnt="0"/>
      <dgm:spPr/>
    </dgm:pt>
    <dgm:pt modelId="{3546608A-F4BC-45C4-B205-7259057701B2}" type="pres">
      <dgm:prSet presAssocID="{942556FF-8921-40EC-B5B7-4A3AEF7AA845}" presName="textRect" presStyleLbl="revTx" presStyleIdx="6" presStyleCnt="8">
        <dgm:presLayoutVars>
          <dgm:chMax val="1"/>
          <dgm:chPref val="1"/>
        </dgm:presLayoutVars>
      </dgm:prSet>
      <dgm:spPr/>
    </dgm:pt>
    <dgm:pt modelId="{148ABC50-11F1-4C81-AC57-3677BF82CF43}" type="pres">
      <dgm:prSet presAssocID="{0CEF2A22-1F57-497E-9AD1-999F1661B2AE}" presName="sibTrans" presStyleCnt="0"/>
      <dgm:spPr/>
    </dgm:pt>
    <dgm:pt modelId="{24B86891-E24F-4ACD-A26B-F98CC5AB554F}" type="pres">
      <dgm:prSet presAssocID="{45C1C99F-442A-419B-AC77-77F6088B210A}" presName="compNode" presStyleCnt="0"/>
      <dgm:spPr/>
    </dgm:pt>
    <dgm:pt modelId="{3374CA48-6D0C-4618-BDC3-CE238AE13AA0}" type="pres">
      <dgm:prSet presAssocID="{45C1C99F-442A-419B-AC77-77F6088B210A}" presName="iconBgRect" presStyleLbl="bgShp" presStyleIdx="7" presStyleCnt="8"/>
      <dgm:spPr/>
    </dgm:pt>
    <dgm:pt modelId="{462DC6DD-E231-444F-BAAD-8D571D6F467F}" type="pres">
      <dgm:prSet presAssocID="{45C1C99F-442A-419B-AC77-77F6088B210A}"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Pencil"/>
        </a:ext>
      </dgm:extLst>
    </dgm:pt>
    <dgm:pt modelId="{7BA1AFCA-EAA9-4535-AB77-989537EF4AE7}" type="pres">
      <dgm:prSet presAssocID="{45C1C99F-442A-419B-AC77-77F6088B210A}" presName="spaceRect" presStyleCnt="0"/>
      <dgm:spPr/>
    </dgm:pt>
    <dgm:pt modelId="{77BEB989-4163-426C-98B9-C1AAB3C97238}" type="pres">
      <dgm:prSet presAssocID="{45C1C99F-442A-419B-AC77-77F6088B210A}" presName="textRect" presStyleLbl="revTx" presStyleIdx="7" presStyleCnt="8">
        <dgm:presLayoutVars>
          <dgm:chMax val="1"/>
          <dgm:chPref val="1"/>
        </dgm:presLayoutVars>
      </dgm:prSet>
      <dgm:spPr/>
    </dgm:pt>
  </dgm:ptLst>
  <dgm:cxnLst>
    <dgm:cxn modelId="{C9B3AD0A-09EE-4EAE-846A-E2E595906ABE}" type="presOf" srcId="{F1FCEF57-9316-4058-B375-6764582AF3CF}" destId="{BC8581B3-6950-498C-B882-C6D3B8CFB9F4}" srcOrd="0" destOrd="0" presId="urn:microsoft.com/office/officeart/2018/5/layout/IconCircleLabelList"/>
    <dgm:cxn modelId="{FCA4C30A-838F-48A2-B8D9-59FA1CD05277}" srcId="{B22847C7-25AD-4CB2-9EE8-60B3B427DB4E}" destId="{F1FCEF57-9316-4058-B375-6764582AF3CF}" srcOrd="5" destOrd="0" parTransId="{7BB22D6B-3E9C-403A-AFEA-CAE341FF71D8}" sibTransId="{76985C76-5F5D-45E7-96A0-ECC8C3E2E88E}"/>
    <dgm:cxn modelId="{17C29A39-6437-4F46-9AC8-3393F1F136B0}" type="presOf" srcId="{5CA3454E-C14B-42A3-BF45-126BF51285AC}" destId="{098095CA-4076-4F4A-8DCE-79919852DADF}" srcOrd="0" destOrd="0" presId="urn:microsoft.com/office/officeart/2018/5/layout/IconCircleLabelList"/>
    <dgm:cxn modelId="{417A345F-59B8-4DAB-9BB2-3C3FEFAAD935}" srcId="{B22847C7-25AD-4CB2-9EE8-60B3B427DB4E}" destId="{5CA3454E-C14B-42A3-BF45-126BF51285AC}" srcOrd="0" destOrd="0" parTransId="{34E4F9A7-A76E-42D3-89CA-BFE6F488BD29}" sibTransId="{8061EA39-D2C9-4BE5-A785-81A059F9516F}"/>
    <dgm:cxn modelId="{53C81864-82E6-4CD9-9B0C-24BB20443C83}" srcId="{B22847C7-25AD-4CB2-9EE8-60B3B427DB4E}" destId="{45C1C99F-442A-419B-AC77-77F6088B210A}" srcOrd="7" destOrd="0" parTransId="{81B3BDE3-807F-4553-A974-1AC83F9A2742}" sibTransId="{039AD580-43CC-4A96-8D17-D31412280908}"/>
    <dgm:cxn modelId="{B7B9C36B-594E-49D9-84A9-175A7AFE617E}" type="presOf" srcId="{942556FF-8921-40EC-B5B7-4A3AEF7AA845}" destId="{3546608A-F4BC-45C4-B205-7259057701B2}" srcOrd="0" destOrd="0" presId="urn:microsoft.com/office/officeart/2018/5/layout/IconCircleLabelList"/>
    <dgm:cxn modelId="{3493894D-6F3B-429F-B04F-33B2B08EC15F}" type="presOf" srcId="{45C1C99F-442A-419B-AC77-77F6088B210A}" destId="{77BEB989-4163-426C-98B9-C1AAB3C97238}" srcOrd="0" destOrd="0" presId="urn:microsoft.com/office/officeart/2018/5/layout/IconCircleLabelList"/>
    <dgm:cxn modelId="{BDFCD076-AD0F-4755-A3C0-DBA422182131}" srcId="{B22847C7-25AD-4CB2-9EE8-60B3B427DB4E}" destId="{0F79063C-6D75-4FD0-BFBA-F7B51EC7528C}" srcOrd="1" destOrd="0" parTransId="{2BFC2CAE-B25A-48AA-9DFB-846027F3B66C}" sibTransId="{38397448-22D7-4809-9A49-F1E4D948D4E0}"/>
    <dgm:cxn modelId="{7B1A457A-C139-4DBD-AEFC-EE968288A41D}" type="presOf" srcId="{093CD9D0-5212-4996-A1AF-0ABBFE1AD01B}" destId="{9F922FFE-743D-487D-B637-6026EF20814C}" srcOrd="0" destOrd="0" presId="urn:microsoft.com/office/officeart/2018/5/layout/IconCircleLabelList"/>
    <dgm:cxn modelId="{FBFFB07B-A343-4A0D-872E-33360ECC2ECE}" srcId="{B22847C7-25AD-4CB2-9EE8-60B3B427DB4E}" destId="{D85360DD-82C7-4E1B-9E97-12BBE13FC696}" srcOrd="2" destOrd="0" parTransId="{9C4ED72E-B33F-4207-A648-13BB483688FC}" sibTransId="{57A71836-70D5-42B2-BE9D-74150DEF9672}"/>
    <dgm:cxn modelId="{E6605E7F-63EF-4630-9D64-90683E2650AA}" type="presOf" srcId="{D0C5C31E-13B4-4872-B0E8-771C2B998D6E}" destId="{1D7F8AE4-93A4-4764-A1DD-9D0B5E91CC6E}" srcOrd="0" destOrd="0" presId="urn:microsoft.com/office/officeart/2018/5/layout/IconCircleLabelList"/>
    <dgm:cxn modelId="{3605FBAC-FD78-4A76-A26D-48FDA3E708B4}" srcId="{B22847C7-25AD-4CB2-9EE8-60B3B427DB4E}" destId="{942556FF-8921-40EC-B5B7-4A3AEF7AA845}" srcOrd="6" destOrd="0" parTransId="{7217A1E4-9A3E-4BDE-AEA2-3929DAC0FA46}" sibTransId="{0CEF2A22-1F57-497E-9AD1-999F1661B2AE}"/>
    <dgm:cxn modelId="{935A04C3-52BD-4A19-B386-5706C5F2139D}" type="presOf" srcId="{B22847C7-25AD-4CB2-9EE8-60B3B427DB4E}" destId="{3FC921FE-C7B2-4E72-BDFE-111690C5208E}" srcOrd="0" destOrd="0" presId="urn:microsoft.com/office/officeart/2018/5/layout/IconCircleLabelList"/>
    <dgm:cxn modelId="{20FB18CF-FC27-4056-B258-448BE1811154}" srcId="{B22847C7-25AD-4CB2-9EE8-60B3B427DB4E}" destId="{D0C5C31E-13B4-4872-B0E8-771C2B998D6E}" srcOrd="4" destOrd="0" parTransId="{D8DE52AC-8E57-428D-8983-FDA7CD00CD9A}" sibTransId="{3B50DEAB-10F7-4A1A-82A8-A74B8413BB54}"/>
    <dgm:cxn modelId="{FF17B6DE-9E3C-4801-9AD6-A8A5F133E312}" type="presOf" srcId="{0F79063C-6D75-4FD0-BFBA-F7B51EC7528C}" destId="{9914E4BD-A993-4E96-98D8-BD3E7D1A4F9E}" srcOrd="0" destOrd="0" presId="urn:microsoft.com/office/officeart/2018/5/layout/IconCircleLabelList"/>
    <dgm:cxn modelId="{C6AEDEF4-65D9-478D-95A4-272326C1CA3B}" srcId="{B22847C7-25AD-4CB2-9EE8-60B3B427DB4E}" destId="{093CD9D0-5212-4996-A1AF-0ABBFE1AD01B}" srcOrd="3" destOrd="0" parTransId="{A5B6C554-B985-4855-901D-1A5317DC864C}" sibTransId="{FD736F31-B88B-42A5-AD96-370CE8EBB38A}"/>
    <dgm:cxn modelId="{DE8F8AFE-F543-4779-8375-021F883095CB}" type="presOf" srcId="{D85360DD-82C7-4E1B-9E97-12BBE13FC696}" destId="{117C7F19-B66B-4C07-9E16-DF00FEFC92A7}" srcOrd="0" destOrd="0" presId="urn:microsoft.com/office/officeart/2018/5/layout/IconCircleLabelList"/>
    <dgm:cxn modelId="{C31A1015-41E9-494A-82A6-5DA8DA2677FC}" type="presParOf" srcId="{3FC921FE-C7B2-4E72-BDFE-111690C5208E}" destId="{6079983E-DA23-46A1-926E-7BB040686588}" srcOrd="0" destOrd="0" presId="urn:microsoft.com/office/officeart/2018/5/layout/IconCircleLabelList"/>
    <dgm:cxn modelId="{AFD7C626-584C-422A-AA60-0F014E5D57B3}" type="presParOf" srcId="{6079983E-DA23-46A1-926E-7BB040686588}" destId="{EB085CB5-A2AC-40F6-A18B-0B4D6C008C1B}" srcOrd="0" destOrd="0" presId="urn:microsoft.com/office/officeart/2018/5/layout/IconCircleLabelList"/>
    <dgm:cxn modelId="{7A6284A5-CC58-4BBC-A258-EE57F21EBFA8}" type="presParOf" srcId="{6079983E-DA23-46A1-926E-7BB040686588}" destId="{0772A0E5-846A-46A1-871F-57454CAE8A24}" srcOrd="1" destOrd="0" presId="urn:microsoft.com/office/officeart/2018/5/layout/IconCircleLabelList"/>
    <dgm:cxn modelId="{2CC2A51E-5B6F-44AA-B80E-89A696EDC20C}" type="presParOf" srcId="{6079983E-DA23-46A1-926E-7BB040686588}" destId="{62478275-114F-47B5-91EA-43C53BF19EDC}" srcOrd="2" destOrd="0" presId="urn:microsoft.com/office/officeart/2018/5/layout/IconCircleLabelList"/>
    <dgm:cxn modelId="{E510FCFA-9F19-45DE-A2E6-7E140080090A}" type="presParOf" srcId="{6079983E-DA23-46A1-926E-7BB040686588}" destId="{098095CA-4076-4F4A-8DCE-79919852DADF}" srcOrd="3" destOrd="0" presId="urn:microsoft.com/office/officeart/2018/5/layout/IconCircleLabelList"/>
    <dgm:cxn modelId="{0B9B5611-6918-4A8D-A6F2-B2C0B92835E6}" type="presParOf" srcId="{3FC921FE-C7B2-4E72-BDFE-111690C5208E}" destId="{AF7DC23C-EF13-4A17-89AB-B3CAB96DA59D}" srcOrd="1" destOrd="0" presId="urn:microsoft.com/office/officeart/2018/5/layout/IconCircleLabelList"/>
    <dgm:cxn modelId="{F3A19E83-D3DA-4E1B-8407-1BBDE96BAB1A}" type="presParOf" srcId="{3FC921FE-C7B2-4E72-BDFE-111690C5208E}" destId="{2915A46F-BA7E-4868-9007-6ABD01110987}" srcOrd="2" destOrd="0" presId="urn:microsoft.com/office/officeart/2018/5/layout/IconCircleLabelList"/>
    <dgm:cxn modelId="{9EA7F0AC-148F-4D94-8FD9-0EDB429D613C}" type="presParOf" srcId="{2915A46F-BA7E-4868-9007-6ABD01110987}" destId="{12FE6788-4D35-4C97-A4F1-7EC27B409761}" srcOrd="0" destOrd="0" presId="urn:microsoft.com/office/officeart/2018/5/layout/IconCircleLabelList"/>
    <dgm:cxn modelId="{F026A7FE-5811-4843-A4BF-9B0239B3860F}" type="presParOf" srcId="{2915A46F-BA7E-4868-9007-6ABD01110987}" destId="{F2D8FE4F-2C0E-4A99-9479-4B10A760E6C6}" srcOrd="1" destOrd="0" presId="urn:microsoft.com/office/officeart/2018/5/layout/IconCircleLabelList"/>
    <dgm:cxn modelId="{9489F396-B40D-4574-87C1-FCEC6ED94B6A}" type="presParOf" srcId="{2915A46F-BA7E-4868-9007-6ABD01110987}" destId="{7AFCBB2A-621E-4B01-A25F-90FE1F41637A}" srcOrd="2" destOrd="0" presId="urn:microsoft.com/office/officeart/2018/5/layout/IconCircleLabelList"/>
    <dgm:cxn modelId="{D30AD844-A524-40BF-BFD8-AB32F909C5AA}" type="presParOf" srcId="{2915A46F-BA7E-4868-9007-6ABD01110987}" destId="{9914E4BD-A993-4E96-98D8-BD3E7D1A4F9E}" srcOrd="3" destOrd="0" presId="urn:microsoft.com/office/officeart/2018/5/layout/IconCircleLabelList"/>
    <dgm:cxn modelId="{EC5ACD04-FB9C-4F0B-8151-ECE99570919C}" type="presParOf" srcId="{3FC921FE-C7B2-4E72-BDFE-111690C5208E}" destId="{E5EE6250-BB6A-4765-A097-74117E4A4DB4}" srcOrd="3" destOrd="0" presId="urn:microsoft.com/office/officeart/2018/5/layout/IconCircleLabelList"/>
    <dgm:cxn modelId="{827D75AA-82AD-41C0-949A-345C8EC76A74}" type="presParOf" srcId="{3FC921FE-C7B2-4E72-BDFE-111690C5208E}" destId="{E0D52621-120D-4FE1-8226-EA834FFF1EE8}" srcOrd="4" destOrd="0" presId="urn:microsoft.com/office/officeart/2018/5/layout/IconCircleLabelList"/>
    <dgm:cxn modelId="{BF0BD700-AAE3-4383-8799-8A1B411A09CC}" type="presParOf" srcId="{E0D52621-120D-4FE1-8226-EA834FFF1EE8}" destId="{AD6C32FA-2A03-44E2-9833-3E43225D20E2}" srcOrd="0" destOrd="0" presId="urn:microsoft.com/office/officeart/2018/5/layout/IconCircleLabelList"/>
    <dgm:cxn modelId="{FC0E01E5-FB4F-487B-961E-519D5F774837}" type="presParOf" srcId="{E0D52621-120D-4FE1-8226-EA834FFF1EE8}" destId="{C14DC208-C693-4903-87DF-B2AAD4890374}" srcOrd="1" destOrd="0" presId="urn:microsoft.com/office/officeart/2018/5/layout/IconCircleLabelList"/>
    <dgm:cxn modelId="{8755BDC2-D038-4FD4-A545-AF577635C4D3}" type="presParOf" srcId="{E0D52621-120D-4FE1-8226-EA834FFF1EE8}" destId="{7F1E130B-3C89-48FF-8ED8-BD4211FBAC05}" srcOrd="2" destOrd="0" presId="urn:microsoft.com/office/officeart/2018/5/layout/IconCircleLabelList"/>
    <dgm:cxn modelId="{AEBD0661-4726-4C05-BB42-10FEDE89A5A5}" type="presParOf" srcId="{E0D52621-120D-4FE1-8226-EA834FFF1EE8}" destId="{117C7F19-B66B-4C07-9E16-DF00FEFC92A7}" srcOrd="3" destOrd="0" presId="urn:microsoft.com/office/officeart/2018/5/layout/IconCircleLabelList"/>
    <dgm:cxn modelId="{BD657C12-1718-4232-A05E-85C96C3F7A10}" type="presParOf" srcId="{3FC921FE-C7B2-4E72-BDFE-111690C5208E}" destId="{6E76A312-077E-4ADC-A343-4A78A7BA0ACE}" srcOrd="5" destOrd="0" presId="urn:microsoft.com/office/officeart/2018/5/layout/IconCircleLabelList"/>
    <dgm:cxn modelId="{4EFA270B-D49E-4544-88AF-253402F8D6FB}" type="presParOf" srcId="{3FC921FE-C7B2-4E72-BDFE-111690C5208E}" destId="{DD0B71F5-C9AB-424F-B9C8-832C3C23CA46}" srcOrd="6" destOrd="0" presId="urn:microsoft.com/office/officeart/2018/5/layout/IconCircleLabelList"/>
    <dgm:cxn modelId="{C7EF888D-3335-45BE-B9A3-70E5C1DA391C}" type="presParOf" srcId="{DD0B71F5-C9AB-424F-B9C8-832C3C23CA46}" destId="{B381DAE6-A02B-4993-B581-D0924B3F8976}" srcOrd="0" destOrd="0" presId="urn:microsoft.com/office/officeart/2018/5/layout/IconCircleLabelList"/>
    <dgm:cxn modelId="{D90C49AC-84D5-499E-8E8B-2C411EF0662D}" type="presParOf" srcId="{DD0B71F5-C9AB-424F-B9C8-832C3C23CA46}" destId="{2E1FA518-17D4-4B3A-9C28-E462E831CB68}" srcOrd="1" destOrd="0" presId="urn:microsoft.com/office/officeart/2018/5/layout/IconCircleLabelList"/>
    <dgm:cxn modelId="{7B981605-A476-4712-AFB5-F6CEB10CD088}" type="presParOf" srcId="{DD0B71F5-C9AB-424F-B9C8-832C3C23CA46}" destId="{A7468FE2-D091-442F-9A40-B2DBB9C64D58}" srcOrd="2" destOrd="0" presId="urn:microsoft.com/office/officeart/2018/5/layout/IconCircleLabelList"/>
    <dgm:cxn modelId="{A9FA4218-64EF-4539-B044-E3BC10F57B71}" type="presParOf" srcId="{DD0B71F5-C9AB-424F-B9C8-832C3C23CA46}" destId="{9F922FFE-743D-487D-B637-6026EF20814C}" srcOrd="3" destOrd="0" presId="urn:microsoft.com/office/officeart/2018/5/layout/IconCircleLabelList"/>
    <dgm:cxn modelId="{1B76ECD7-0BDA-47CE-8D3F-4BB894C4D333}" type="presParOf" srcId="{3FC921FE-C7B2-4E72-BDFE-111690C5208E}" destId="{7C1BAF6E-54AF-4AFF-B453-D2D8D8DE5A4D}" srcOrd="7" destOrd="0" presId="urn:microsoft.com/office/officeart/2018/5/layout/IconCircleLabelList"/>
    <dgm:cxn modelId="{17FF4844-5F13-402A-AC9D-665CDEC86D94}" type="presParOf" srcId="{3FC921FE-C7B2-4E72-BDFE-111690C5208E}" destId="{D9FCD9D4-FED5-415B-BE71-727252E8C841}" srcOrd="8" destOrd="0" presId="urn:microsoft.com/office/officeart/2018/5/layout/IconCircleLabelList"/>
    <dgm:cxn modelId="{A932309B-E6E3-4F14-AE77-F5D15E3280E6}" type="presParOf" srcId="{D9FCD9D4-FED5-415B-BE71-727252E8C841}" destId="{8D48CBDC-63BB-46C7-88DF-00A4EBB848B1}" srcOrd="0" destOrd="0" presId="urn:microsoft.com/office/officeart/2018/5/layout/IconCircleLabelList"/>
    <dgm:cxn modelId="{AAD2DDD2-2193-4AA0-9555-AA3888BC6775}" type="presParOf" srcId="{D9FCD9D4-FED5-415B-BE71-727252E8C841}" destId="{1413CB60-9534-47E4-8483-BBE6CAC96D0A}" srcOrd="1" destOrd="0" presId="urn:microsoft.com/office/officeart/2018/5/layout/IconCircleLabelList"/>
    <dgm:cxn modelId="{6A4F96B5-886D-4AF7-B356-10DA056A2979}" type="presParOf" srcId="{D9FCD9D4-FED5-415B-BE71-727252E8C841}" destId="{45FC7924-5737-456F-8E64-AFFCFE9C7B7D}" srcOrd="2" destOrd="0" presId="urn:microsoft.com/office/officeart/2018/5/layout/IconCircleLabelList"/>
    <dgm:cxn modelId="{61060D18-90A4-4FD0-9B48-23AE5FD3DF61}" type="presParOf" srcId="{D9FCD9D4-FED5-415B-BE71-727252E8C841}" destId="{1D7F8AE4-93A4-4764-A1DD-9D0B5E91CC6E}" srcOrd="3" destOrd="0" presId="urn:microsoft.com/office/officeart/2018/5/layout/IconCircleLabelList"/>
    <dgm:cxn modelId="{AD7D5F88-0C45-485D-BE1D-C2415572BC48}" type="presParOf" srcId="{3FC921FE-C7B2-4E72-BDFE-111690C5208E}" destId="{1BFCBEAB-6FCB-4B3B-B107-A029B78B89A7}" srcOrd="9" destOrd="0" presId="urn:microsoft.com/office/officeart/2018/5/layout/IconCircleLabelList"/>
    <dgm:cxn modelId="{38A24F9A-EF9B-4D53-A296-F3059B786CEC}" type="presParOf" srcId="{3FC921FE-C7B2-4E72-BDFE-111690C5208E}" destId="{4048849D-53CB-4867-844C-D20A7417E7FB}" srcOrd="10" destOrd="0" presId="urn:microsoft.com/office/officeart/2018/5/layout/IconCircleLabelList"/>
    <dgm:cxn modelId="{BBBF0BFB-7953-4417-B23E-E67C3D5FE1FC}" type="presParOf" srcId="{4048849D-53CB-4867-844C-D20A7417E7FB}" destId="{56A1DD86-B584-431C-98F1-CA9A5C2AA41D}" srcOrd="0" destOrd="0" presId="urn:microsoft.com/office/officeart/2018/5/layout/IconCircleLabelList"/>
    <dgm:cxn modelId="{27D2F91F-EED9-47F3-8058-A337F6AC211D}" type="presParOf" srcId="{4048849D-53CB-4867-844C-D20A7417E7FB}" destId="{AA6CE93A-C0DB-4A08-9655-4B1929ED8C0D}" srcOrd="1" destOrd="0" presId="urn:microsoft.com/office/officeart/2018/5/layout/IconCircleLabelList"/>
    <dgm:cxn modelId="{B6F4D105-6AAF-4518-BDF9-F0C85CD34720}" type="presParOf" srcId="{4048849D-53CB-4867-844C-D20A7417E7FB}" destId="{E85DDDEE-150D-49EA-9180-433723C91B3F}" srcOrd="2" destOrd="0" presId="urn:microsoft.com/office/officeart/2018/5/layout/IconCircleLabelList"/>
    <dgm:cxn modelId="{861425A4-3D90-4849-9110-F113E6DC865C}" type="presParOf" srcId="{4048849D-53CB-4867-844C-D20A7417E7FB}" destId="{BC8581B3-6950-498C-B882-C6D3B8CFB9F4}" srcOrd="3" destOrd="0" presId="urn:microsoft.com/office/officeart/2018/5/layout/IconCircleLabelList"/>
    <dgm:cxn modelId="{7D9DDF05-15B8-4381-9D9E-3E5AB54E6ED0}" type="presParOf" srcId="{3FC921FE-C7B2-4E72-BDFE-111690C5208E}" destId="{D8081E73-79B5-4769-B813-8DC88A2F7CD4}" srcOrd="11" destOrd="0" presId="urn:microsoft.com/office/officeart/2018/5/layout/IconCircleLabelList"/>
    <dgm:cxn modelId="{39A1F81A-1C67-448F-BBFD-5661BB0DBC64}" type="presParOf" srcId="{3FC921FE-C7B2-4E72-BDFE-111690C5208E}" destId="{B3360E8E-7E1E-4D3A-949D-DF9F825B3FC3}" srcOrd="12" destOrd="0" presId="urn:microsoft.com/office/officeart/2018/5/layout/IconCircleLabelList"/>
    <dgm:cxn modelId="{63AE828B-A808-447F-9EBF-ABAB64AA9548}" type="presParOf" srcId="{B3360E8E-7E1E-4D3A-949D-DF9F825B3FC3}" destId="{99E768FF-022F-4F69-A6B9-9650D9D80157}" srcOrd="0" destOrd="0" presId="urn:microsoft.com/office/officeart/2018/5/layout/IconCircleLabelList"/>
    <dgm:cxn modelId="{3C1960EF-1E10-44E2-8A21-B86B2868BE90}" type="presParOf" srcId="{B3360E8E-7E1E-4D3A-949D-DF9F825B3FC3}" destId="{606AB0B7-5B20-4D49-809E-3A5CF8EA7B88}" srcOrd="1" destOrd="0" presId="urn:microsoft.com/office/officeart/2018/5/layout/IconCircleLabelList"/>
    <dgm:cxn modelId="{44532481-16FF-45C0-B2F7-D18500D409B5}" type="presParOf" srcId="{B3360E8E-7E1E-4D3A-949D-DF9F825B3FC3}" destId="{F7A13D99-7CBD-49A5-8AB3-3EB1AB746A51}" srcOrd="2" destOrd="0" presId="urn:microsoft.com/office/officeart/2018/5/layout/IconCircleLabelList"/>
    <dgm:cxn modelId="{30473DD8-AD39-4300-9671-783A30CE89F2}" type="presParOf" srcId="{B3360E8E-7E1E-4D3A-949D-DF9F825B3FC3}" destId="{3546608A-F4BC-45C4-B205-7259057701B2}" srcOrd="3" destOrd="0" presId="urn:microsoft.com/office/officeart/2018/5/layout/IconCircleLabelList"/>
    <dgm:cxn modelId="{8D11B315-546B-478D-BE11-B2AEC7D46939}" type="presParOf" srcId="{3FC921FE-C7B2-4E72-BDFE-111690C5208E}" destId="{148ABC50-11F1-4C81-AC57-3677BF82CF43}" srcOrd="13" destOrd="0" presId="urn:microsoft.com/office/officeart/2018/5/layout/IconCircleLabelList"/>
    <dgm:cxn modelId="{E39FC982-FA3C-4C79-8A14-A38D89D72024}" type="presParOf" srcId="{3FC921FE-C7B2-4E72-BDFE-111690C5208E}" destId="{24B86891-E24F-4ACD-A26B-F98CC5AB554F}" srcOrd="14" destOrd="0" presId="urn:microsoft.com/office/officeart/2018/5/layout/IconCircleLabelList"/>
    <dgm:cxn modelId="{35AA8536-4234-445B-8032-A2F2485ADA63}" type="presParOf" srcId="{24B86891-E24F-4ACD-A26B-F98CC5AB554F}" destId="{3374CA48-6D0C-4618-BDC3-CE238AE13AA0}" srcOrd="0" destOrd="0" presId="urn:microsoft.com/office/officeart/2018/5/layout/IconCircleLabelList"/>
    <dgm:cxn modelId="{91787F05-1351-4A15-A77B-BF8E847938A5}" type="presParOf" srcId="{24B86891-E24F-4ACD-A26B-F98CC5AB554F}" destId="{462DC6DD-E231-444F-BAAD-8D571D6F467F}" srcOrd="1" destOrd="0" presId="urn:microsoft.com/office/officeart/2018/5/layout/IconCircleLabelList"/>
    <dgm:cxn modelId="{DCADD64F-C5E9-48AD-95C2-1D6B1F83107E}" type="presParOf" srcId="{24B86891-E24F-4ACD-A26B-F98CC5AB554F}" destId="{7BA1AFCA-EAA9-4535-AB77-989537EF4AE7}" srcOrd="2" destOrd="0" presId="urn:microsoft.com/office/officeart/2018/5/layout/IconCircleLabelList"/>
    <dgm:cxn modelId="{F164C001-603B-4EE9-8B51-7FE6B11EB38A}" type="presParOf" srcId="{24B86891-E24F-4ACD-A26B-F98CC5AB554F}" destId="{77BEB989-4163-426C-98B9-C1AAB3C97238}"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E1533-EDC7-A446-9D16-03E5F0951A50}">
      <dsp:nvSpPr>
        <dsp:cNvPr id="0" name=""/>
        <dsp:cNvSpPr/>
      </dsp:nvSpPr>
      <dsp:spPr>
        <a:xfrm>
          <a:off x="0" y="221974"/>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t>A Foundation Apprenticeship is designed for senior- phase pupils they can choose to study a FA in S5 or S6, and it can last one or two years.</a:t>
          </a:r>
          <a:endParaRPr lang="en-US" sz="1800" kern="1200"/>
        </a:p>
      </dsp:txBody>
      <dsp:txXfrm>
        <a:off x="0" y="221974"/>
        <a:ext cx="3286125" cy="1971675"/>
      </dsp:txXfrm>
    </dsp:sp>
    <dsp:sp modelId="{B472B349-3D1D-524A-9BF7-276BEF3F9BAD}">
      <dsp:nvSpPr>
        <dsp:cNvPr id="0" name=""/>
        <dsp:cNvSpPr/>
      </dsp:nvSpPr>
      <dsp:spPr>
        <a:xfrm>
          <a:off x="3614737" y="221974"/>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A Foundation Apprenticeship is about the right balance between delivering taught elements of the programme (the NPA) and the development of work-based competences. </a:t>
          </a:r>
          <a:endParaRPr lang="en-US" sz="1800" kern="1200" dirty="0"/>
        </a:p>
      </dsp:txBody>
      <dsp:txXfrm>
        <a:off x="3614737" y="221974"/>
        <a:ext cx="3286125" cy="1971675"/>
      </dsp:txXfrm>
    </dsp:sp>
    <dsp:sp modelId="{A6A7970C-C600-4049-A233-F0283964256E}">
      <dsp:nvSpPr>
        <dsp:cNvPr id="0" name=""/>
        <dsp:cNvSpPr/>
      </dsp:nvSpPr>
      <dsp:spPr>
        <a:xfrm>
          <a:off x="7229475" y="221974"/>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This prepares young people for direct entry into a career in the food and drink sector by equipping them with the necessary skills and knowledge to work effectively from day one of employment. </a:t>
          </a:r>
          <a:endParaRPr lang="en-US" sz="1800" kern="1200" dirty="0"/>
        </a:p>
      </dsp:txBody>
      <dsp:txXfrm>
        <a:off x="7229475" y="221974"/>
        <a:ext cx="3286125" cy="1971675"/>
      </dsp:txXfrm>
    </dsp:sp>
    <dsp:sp modelId="{632F9D6D-3596-4C4B-A8BF-BCA53C656720}">
      <dsp:nvSpPr>
        <dsp:cNvPr id="0" name=""/>
        <dsp:cNvSpPr/>
      </dsp:nvSpPr>
      <dsp:spPr>
        <a:xfrm>
          <a:off x="0" y="2522261"/>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Foundation Apprenticeships highlight that there are meaningful vocational pathways as challenging and valuable alternatives to existing academic subjects.</a:t>
          </a:r>
          <a:endParaRPr lang="en-US" sz="1800" kern="1200" dirty="0"/>
        </a:p>
      </dsp:txBody>
      <dsp:txXfrm>
        <a:off x="0" y="2522261"/>
        <a:ext cx="3286125" cy="1971675"/>
      </dsp:txXfrm>
    </dsp:sp>
    <dsp:sp modelId="{2EF2932F-0CF5-DB41-A1E9-51D5A8B2CE9F}">
      <dsp:nvSpPr>
        <dsp:cNvPr id="0" name=""/>
        <dsp:cNvSpPr/>
      </dsp:nvSpPr>
      <dsp:spPr>
        <a:xfrm>
          <a:off x="3614737" y="2522261"/>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dirty="0"/>
            <a:t>Young people spend time out of school with a local employer, and complete the Foundation Apprenticeship alongside their other subjects like National 5’s and Highers.</a:t>
          </a:r>
          <a:endParaRPr lang="en-US" sz="1800" kern="1200" dirty="0"/>
        </a:p>
      </dsp:txBody>
      <dsp:txXfrm>
        <a:off x="3614737" y="2522261"/>
        <a:ext cx="3286125" cy="1971675"/>
      </dsp:txXfrm>
    </dsp:sp>
    <dsp:sp modelId="{CA46ED9A-657A-4D4A-B163-52DB6253FAB6}">
      <dsp:nvSpPr>
        <dsp:cNvPr id="0" name=""/>
        <dsp:cNvSpPr/>
      </dsp:nvSpPr>
      <dsp:spPr>
        <a:xfrm>
          <a:off x="7229475" y="2522261"/>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dirty="0"/>
            <a:t>Completion leads to a qualification at the same level of learning as a Higher and can lead to progression on to a job, such as a Modern or Graduate Apprenticeship.</a:t>
          </a:r>
          <a:endParaRPr lang="en-US" sz="1800" kern="1200" dirty="0"/>
        </a:p>
      </dsp:txBody>
      <dsp:txXfrm>
        <a:off x="7229475" y="2522261"/>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68627-5925-9341-88CF-BCF647FCA0DF}">
      <dsp:nvSpPr>
        <dsp:cNvPr id="0" name=""/>
        <dsp:cNvSpPr/>
      </dsp:nvSpPr>
      <dsp:spPr>
        <a:xfrm>
          <a:off x="0" y="39687"/>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t>Foundation Apprenticeships are funded by Skills Development Scotland</a:t>
          </a:r>
        </a:p>
      </dsp:txBody>
      <dsp:txXfrm>
        <a:off x="0" y="39687"/>
        <a:ext cx="3286125" cy="1971675"/>
      </dsp:txXfrm>
    </dsp:sp>
    <dsp:sp modelId="{4602C72A-1FC8-A84C-AC3D-EA8BB9637694}">
      <dsp:nvSpPr>
        <dsp:cNvPr id="0" name=""/>
        <dsp:cNvSpPr/>
      </dsp:nvSpPr>
      <dsp:spPr>
        <a:xfrm>
          <a:off x="3614737" y="39687"/>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t>There is certain criteria that needs to be met a certain times of the year in order to get the funding, each authority has a Partnership and Delivery Manager and a Contract and Partnership Advisor who work closely with the FA lead in your authority. </a:t>
          </a:r>
        </a:p>
      </dsp:txBody>
      <dsp:txXfrm>
        <a:off x="3614737" y="39687"/>
        <a:ext cx="3286125" cy="1971675"/>
      </dsp:txXfrm>
    </dsp:sp>
    <dsp:sp modelId="{35CEFD49-8B33-FC44-A0A2-43DA1635569B}">
      <dsp:nvSpPr>
        <dsp:cNvPr id="0" name=""/>
        <dsp:cNvSpPr/>
      </dsp:nvSpPr>
      <dsp:spPr>
        <a:xfrm>
          <a:off x="7229475" y="39687"/>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Foundation Apprenticeships are delivered by partnerships comprised of school, learning provider, and employer. </a:t>
          </a:r>
          <a:endParaRPr lang="en-US" sz="1600" kern="1200" dirty="0"/>
        </a:p>
      </dsp:txBody>
      <dsp:txXfrm>
        <a:off x="7229475" y="39687"/>
        <a:ext cx="3286125" cy="1971675"/>
      </dsp:txXfrm>
    </dsp:sp>
    <dsp:sp modelId="{1CC2F9F8-4216-E645-8BC3-6D9B9C89E7CB}">
      <dsp:nvSpPr>
        <dsp:cNvPr id="0" name=""/>
        <dsp:cNvSpPr/>
      </dsp:nvSpPr>
      <dsp:spPr>
        <a:xfrm>
          <a:off x="0"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The learning provider is responsible for the approvals, delivery, assessment and quality assurance of the component units and qualifications. </a:t>
          </a:r>
          <a:endParaRPr lang="en-US" sz="1600" kern="1200"/>
        </a:p>
      </dsp:txBody>
      <dsp:txXfrm>
        <a:off x="0" y="2339975"/>
        <a:ext cx="3286125" cy="1971675"/>
      </dsp:txXfrm>
    </dsp:sp>
    <dsp:sp modelId="{6BE97C57-5EC1-F945-AB4A-C52360E696C7}">
      <dsp:nvSpPr>
        <dsp:cNvPr id="0" name=""/>
        <dsp:cNvSpPr/>
      </dsp:nvSpPr>
      <dsp:spPr>
        <a:xfrm>
          <a:off x="3614737"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Where multiple learning providers are involved, arrangements between them will be detailed in an SQA Partnership Agreement.</a:t>
          </a:r>
          <a:endParaRPr lang="en-US" sz="1600" kern="1200"/>
        </a:p>
      </dsp:txBody>
      <dsp:txXfrm>
        <a:off x="3614737" y="2339975"/>
        <a:ext cx="3286125" cy="1971675"/>
      </dsp:txXfrm>
    </dsp:sp>
    <dsp:sp modelId="{69C7FF28-090B-7847-B38F-31B8F82F5F7C}">
      <dsp:nvSpPr>
        <dsp:cNvPr id="0" name=""/>
        <dsp:cNvSpPr/>
      </dsp:nvSpPr>
      <dsp:spPr>
        <a:xfrm>
          <a:off x="7229475"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The learning provider must have the appropriate SQA centre and qualification approvals in place before it can deliver the Foundation Apprenticeship.</a:t>
          </a:r>
          <a:endParaRPr lang="en-US" sz="1600" kern="1200"/>
        </a:p>
      </dsp:txBody>
      <dsp:txXfrm>
        <a:off x="7229475" y="2339975"/>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6915C-C857-E242-84DA-CDFF1DD33FD1}">
      <dsp:nvSpPr>
        <dsp:cNvPr id="0" name=""/>
        <dsp:cNvSpPr/>
      </dsp:nvSpPr>
      <dsp:spPr>
        <a:xfrm>
          <a:off x="1244665" y="258"/>
          <a:ext cx="2447239" cy="14683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Food and drink manufacturing is Scotland’s largest manufacturing sector</a:t>
          </a:r>
          <a:endParaRPr lang="en-US" sz="1100" kern="1200"/>
        </a:p>
      </dsp:txBody>
      <dsp:txXfrm>
        <a:off x="1244665" y="258"/>
        <a:ext cx="2447239" cy="1468343"/>
      </dsp:txXfrm>
    </dsp:sp>
    <dsp:sp modelId="{E56B4733-CFE3-CD4A-92B0-F9F2D5315534}">
      <dsp:nvSpPr>
        <dsp:cNvPr id="0" name=""/>
        <dsp:cNvSpPr/>
      </dsp:nvSpPr>
      <dsp:spPr>
        <a:xfrm>
          <a:off x="3936628" y="258"/>
          <a:ext cx="2447239" cy="1468343"/>
        </a:xfrm>
        <a:prstGeom prst="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It employees approximately 47,000 employees</a:t>
          </a:r>
          <a:endParaRPr lang="en-US" sz="1100" kern="1200"/>
        </a:p>
      </dsp:txBody>
      <dsp:txXfrm>
        <a:off x="3936628" y="258"/>
        <a:ext cx="2447239" cy="1468343"/>
      </dsp:txXfrm>
    </dsp:sp>
    <dsp:sp modelId="{76EFCC8D-8E1E-B644-B879-0603EAE9C0ED}">
      <dsp:nvSpPr>
        <dsp:cNvPr id="0" name=""/>
        <dsp:cNvSpPr/>
      </dsp:nvSpPr>
      <dsp:spPr>
        <a:xfrm>
          <a:off x="1244665" y="1713326"/>
          <a:ext cx="2447239" cy="1468343"/>
        </a:xfrm>
        <a:prstGeom prst="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There are approximately 1185 food manufacturing businesses in Scotland</a:t>
          </a:r>
          <a:endParaRPr lang="en-US" sz="1100" kern="1200"/>
        </a:p>
      </dsp:txBody>
      <dsp:txXfrm>
        <a:off x="1244665" y="1713326"/>
        <a:ext cx="2447239" cy="1468343"/>
      </dsp:txXfrm>
    </dsp:sp>
    <dsp:sp modelId="{6B40AFC9-3759-1047-ADD8-0E0D21467030}">
      <dsp:nvSpPr>
        <dsp:cNvPr id="0" name=""/>
        <dsp:cNvSpPr/>
      </dsp:nvSpPr>
      <dsp:spPr>
        <a:xfrm>
          <a:off x="3936628" y="1713326"/>
          <a:ext cx="2447239" cy="1468343"/>
        </a:xfrm>
        <a:prstGeom prst="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Scottish Food and Drink Manufacturing will need approximately 6,700 new recruits between 2021-2031</a:t>
          </a:r>
          <a:endParaRPr lang="en-US" sz="1100" kern="1200" dirty="0"/>
        </a:p>
      </dsp:txBody>
      <dsp:txXfrm>
        <a:off x="3936628" y="1713326"/>
        <a:ext cx="2447239" cy="1468343"/>
      </dsp:txXfrm>
    </dsp:sp>
    <dsp:sp modelId="{7FB7CA6E-9CE2-A443-BE73-BC7F610DD16A}">
      <dsp:nvSpPr>
        <dsp:cNvPr id="0" name=""/>
        <dsp:cNvSpPr/>
      </dsp:nvSpPr>
      <dsp:spPr>
        <a:xfrm>
          <a:off x="1244665" y="3426393"/>
          <a:ext cx="2447239" cy="1468343"/>
        </a:xfrm>
        <a:prstGeom prst="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GB" sz="1100" kern="1200" dirty="0"/>
            <a:t>We need to make sure young people are aware of the positives of working in the industry examples of which there are plenty, some examples outlined below:</a:t>
          </a:r>
        </a:p>
        <a:p>
          <a:pPr marL="57150" lvl="1" indent="-57150" algn="l" defTabSz="400050" rtl="0">
            <a:lnSpc>
              <a:spcPct val="90000"/>
            </a:lnSpc>
            <a:spcBef>
              <a:spcPct val="0"/>
            </a:spcBef>
            <a:spcAft>
              <a:spcPct val="15000"/>
            </a:spcAft>
            <a:buChar char="•"/>
          </a:pPr>
          <a:r>
            <a:rPr lang="en-GB" sz="900" kern="1200" dirty="0"/>
            <a:t>There are opportunities for those with all levels of qualifications </a:t>
          </a:r>
        </a:p>
        <a:p>
          <a:pPr marL="57150" lvl="1" indent="-57150" algn="l" defTabSz="400050">
            <a:lnSpc>
              <a:spcPct val="90000"/>
            </a:lnSpc>
            <a:spcBef>
              <a:spcPct val="0"/>
            </a:spcBef>
            <a:spcAft>
              <a:spcPct val="15000"/>
            </a:spcAft>
            <a:buChar char="•"/>
          </a:pPr>
          <a:r>
            <a:rPr lang="en-GB" sz="900" kern="1200" dirty="0"/>
            <a:t>A fast paced environment which is constantly changing to keep up with consumer demands</a:t>
          </a:r>
        </a:p>
        <a:p>
          <a:pPr marL="57150" lvl="1" indent="-57150" algn="l" defTabSz="400050" rtl="0">
            <a:lnSpc>
              <a:spcPct val="90000"/>
            </a:lnSpc>
            <a:spcBef>
              <a:spcPct val="0"/>
            </a:spcBef>
            <a:spcAft>
              <a:spcPct val="15000"/>
            </a:spcAft>
            <a:buChar char="•"/>
          </a:pPr>
          <a:r>
            <a:rPr lang="en-GB" sz="900" kern="1200" dirty="0"/>
            <a:t>Opportunities for career development are huge </a:t>
          </a:r>
        </a:p>
      </dsp:txBody>
      <dsp:txXfrm>
        <a:off x="1244665" y="3426393"/>
        <a:ext cx="2447239" cy="1468343"/>
      </dsp:txXfrm>
    </dsp:sp>
    <dsp:sp modelId="{B829F9FA-43D8-9244-8707-1BA4827F3475}">
      <dsp:nvSpPr>
        <dsp:cNvPr id="0" name=""/>
        <dsp:cNvSpPr/>
      </dsp:nvSpPr>
      <dsp:spPr>
        <a:xfrm>
          <a:off x="3936628" y="3426393"/>
          <a:ext cx="2447239" cy="1468343"/>
        </a:xfrm>
        <a:prstGeom prst="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dirty="0"/>
            <a:t>We need to try and make the industry attractive to young people by helping them to understand the range of challenging and rewarding careers, covering a whole range of areas</a:t>
          </a:r>
        </a:p>
      </dsp:txBody>
      <dsp:txXfrm>
        <a:off x="3936628" y="3426393"/>
        <a:ext cx="2447239" cy="1468343"/>
      </dsp:txXfrm>
    </dsp:sp>
    <dsp:sp modelId="{C8874F6E-F4B0-BC42-ABDF-9BA05C080486}">
      <dsp:nvSpPr>
        <dsp:cNvPr id="0" name=""/>
        <dsp:cNvSpPr/>
      </dsp:nvSpPr>
      <dsp:spPr>
        <a:xfrm>
          <a:off x="1244665" y="5139461"/>
          <a:ext cx="2447239" cy="1468343"/>
        </a:xfrm>
        <a:prstGeom prst="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dirty="0"/>
            <a:t>WE WILL ALWAYS NEED FOOD. </a:t>
          </a:r>
        </a:p>
      </dsp:txBody>
      <dsp:txXfrm>
        <a:off x="1244665" y="5139461"/>
        <a:ext cx="2447239" cy="1468343"/>
      </dsp:txXfrm>
    </dsp:sp>
    <dsp:sp modelId="{6BF7561D-CF89-F54F-96BE-942759CEBF13}">
      <dsp:nvSpPr>
        <dsp:cNvPr id="0" name=""/>
        <dsp:cNvSpPr/>
      </dsp:nvSpPr>
      <dsp:spPr>
        <a:xfrm>
          <a:off x="3936628" y="5139461"/>
          <a:ext cx="2447239" cy="146834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So by studying the FA in Food and Drink Technologies we are able to show and give young people the real life experience of working in the food and drink manufacturing industry. </a:t>
          </a:r>
        </a:p>
      </dsp:txBody>
      <dsp:txXfrm>
        <a:off x="3936628" y="5139461"/>
        <a:ext cx="2447239" cy="14683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2D17A-33F8-43B2-8870-8E451EADD778}">
      <dsp:nvSpPr>
        <dsp:cNvPr id="0" name=""/>
        <dsp:cNvSpPr/>
      </dsp:nvSpPr>
      <dsp:spPr>
        <a:xfrm>
          <a:off x="8078" y="117486"/>
          <a:ext cx="4918486" cy="463706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A Foundation Apprenticeship in Food and Drink Technologies, is the same level of learning as an SQA Higher (SCQF level 6).</a:t>
          </a:r>
          <a:endParaRPr lang="en-US" sz="2400" kern="1200" dirty="0"/>
        </a:p>
      </dsp:txBody>
      <dsp:txXfrm>
        <a:off x="143893" y="253301"/>
        <a:ext cx="4646856" cy="4365434"/>
      </dsp:txXfrm>
    </dsp:sp>
    <dsp:sp modelId="{57185D1D-9B40-4D5A-AF76-58CA78B96480}">
      <dsp:nvSpPr>
        <dsp:cNvPr id="0" name=""/>
        <dsp:cNvSpPr/>
      </dsp:nvSpPr>
      <dsp:spPr>
        <a:xfrm>
          <a:off x="5418413" y="1826126"/>
          <a:ext cx="1042719" cy="121978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8413" y="2070083"/>
        <a:ext cx="729903" cy="731870"/>
      </dsp:txXfrm>
    </dsp:sp>
    <dsp:sp modelId="{D1C4074D-5331-403D-B511-3E6771C02B81}">
      <dsp:nvSpPr>
        <dsp:cNvPr id="0" name=""/>
        <dsp:cNvSpPr/>
      </dsp:nvSpPr>
      <dsp:spPr>
        <a:xfrm>
          <a:off x="6893959" y="0"/>
          <a:ext cx="4918486" cy="48720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dirty="0"/>
            <a:t>It comprises of:</a:t>
          </a:r>
          <a:endParaRPr lang="en-US" sz="2900" kern="1200" dirty="0"/>
        </a:p>
        <a:p>
          <a:pPr marL="228600" lvl="1" indent="-228600" algn="l" defTabSz="1022350">
            <a:lnSpc>
              <a:spcPct val="90000"/>
            </a:lnSpc>
            <a:spcBef>
              <a:spcPct val="0"/>
            </a:spcBef>
            <a:spcAft>
              <a:spcPct val="15000"/>
            </a:spcAft>
            <a:buChar char="•"/>
          </a:pPr>
          <a:r>
            <a:rPr lang="en-GB" sz="2300" kern="1200" dirty="0"/>
            <a:t>A National Progression Award (NPA) in Food Manufacturing at SCQF level 6</a:t>
          </a:r>
          <a:endParaRPr lang="en-US" sz="2300" kern="1200" dirty="0"/>
        </a:p>
        <a:p>
          <a:pPr marL="228600" lvl="1" indent="-228600" algn="l" defTabSz="1022350">
            <a:lnSpc>
              <a:spcPct val="90000"/>
            </a:lnSpc>
            <a:spcBef>
              <a:spcPct val="0"/>
            </a:spcBef>
            <a:spcAft>
              <a:spcPct val="15000"/>
            </a:spcAft>
            <a:buChar char="•"/>
          </a:pPr>
          <a:r>
            <a:rPr lang="en-GB" sz="2300" kern="1200" dirty="0"/>
            <a:t>Awards in Health &amp; Safety and Food Hygiene at SCQF level 5</a:t>
          </a:r>
          <a:endParaRPr lang="en-US" sz="2300" kern="1200" dirty="0"/>
        </a:p>
        <a:p>
          <a:pPr marL="228600" lvl="1" indent="-228600" algn="l" defTabSz="1022350">
            <a:lnSpc>
              <a:spcPct val="90000"/>
            </a:lnSpc>
            <a:spcBef>
              <a:spcPct val="0"/>
            </a:spcBef>
            <a:spcAft>
              <a:spcPct val="15000"/>
            </a:spcAft>
            <a:buChar char="•"/>
          </a:pPr>
          <a:r>
            <a:rPr lang="en-GB" sz="2300" kern="1200" dirty="0"/>
            <a:t>Core units of an SVQ in Food and Drink Operations at SCQF level 6</a:t>
          </a:r>
          <a:endParaRPr lang="en-US" sz="2300" kern="1200" dirty="0"/>
        </a:p>
        <a:p>
          <a:pPr marL="228600" lvl="1" indent="-228600" algn="l" defTabSz="1022350">
            <a:lnSpc>
              <a:spcPct val="90000"/>
            </a:lnSpc>
            <a:spcBef>
              <a:spcPct val="0"/>
            </a:spcBef>
            <a:spcAft>
              <a:spcPct val="15000"/>
            </a:spcAft>
            <a:buChar char="•"/>
          </a:pPr>
          <a:r>
            <a:rPr lang="en-GB" sz="2300" kern="1200" dirty="0"/>
            <a:t>A substantial work placement – in person or virtual.</a:t>
          </a:r>
          <a:endParaRPr lang="en-US" sz="2300" kern="1200" dirty="0"/>
        </a:p>
        <a:p>
          <a:pPr marL="228600" lvl="1" indent="-228600" algn="l" defTabSz="1022350" rtl="0">
            <a:lnSpc>
              <a:spcPct val="90000"/>
            </a:lnSpc>
            <a:spcBef>
              <a:spcPct val="0"/>
            </a:spcBef>
            <a:spcAft>
              <a:spcPct val="15000"/>
            </a:spcAft>
            <a:buChar char="•"/>
          </a:pPr>
          <a:r>
            <a:rPr lang="en-US" sz="2300" kern="1200" dirty="0"/>
            <a:t>All assessed coursework – No externally assessed Exam</a:t>
          </a:r>
        </a:p>
      </dsp:txBody>
      <dsp:txXfrm>
        <a:off x="7036656" y="142697"/>
        <a:ext cx="4633092" cy="45866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47A6B-2CEE-2649-A047-45B3681F4F17}">
      <dsp:nvSpPr>
        <dsp:cNvPr id="0" name=""/>
        <dsp:cNvSpPr/>
      </dsp:nvSpPr>
      <dsp:spPr>
        <a:xfrm>
          <a:off x="0" y="519401"/>
          <a:ext cx="10975848" cy="103428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0" i="0" kern="1200" dirty="0"/>
            <a:t>The </a:t>
          </a:r>
          <a:r>
            <a:rPr lang="en-GB" sz="2600" kern="1200" dirty="0"/>
            <a:t>NPA aims</a:t>
          </a:r>
          <a:r>
            <a:rPr lang="en-GB" sz="2600" b="0" i="0" kern="1200" dirty="0"/>
            <a:t> to develop an understanding of the principles, structure, processes and procedures used in the food and drink manufacturing industry. </a:t>
          </a:r>
          <a:endParaRPr lang="en-US" sz="2600" kern="1200" dirty="0"/>
        </a:p>
      </dsp:txBody>
      <dsp:txXfrm>
        <a:off x="50489" y="569890"/>
        <a:ext cx="10874870" cy="933302"/>
      </dsp:txXfrm>
    </dsp:sp>
    <dsp:sp modelId="{8BC2B5BA-DA86-BC4F-BF92-EDD78972723A}">
      <dsp:nvSpPr>
        <dsp:cNvPr id="0" name=""/>
        <dsp:cNvSpPr/>
      </dsp:nvSpPr>
      <dsp:spPr>
        <a:xfrm>
          <a:off x="0" y="1628561"/>
          <a:ext cx="10975848" cy="103428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0" i="0" kern="1200"/>
            <a:t>This is achieved by:</a:t>
          </a:r>
          <a:endParaRPr lang="en-US" sz="2600" kern="1200"/>
        </a:p>
      </dsp:txBody>
      <dsp:txXfrm>
        <a:off x="50489" y="1679050"/>
        <a:ext cx="10874870" cy="933302"/>
      </dsp:txXfrm>
    </dsp:sp>
    <dsp:sp modelId="{57039C26-29BB-CA43-9FA5-D49EE71F8E98}">
      <dsp:nvSpPr>
        <dsp:cNvPr id="0" name=""/>
        <dsp:cNvSpPr/>
      </dsp:nvSpPr>
      <dsp:spPr>
        <a:xfrm>
          <a:off x="0" y="2662842"/>
          <a:ext cx="10975848" cy="2206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3"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GB" sz="2000" kern="1200" dirty="0"/>
            <a:t>Developing a basic working knowledge of food and drink manufacturing as required by employers.</a:t>
          </a:r>
          <a:endParaRPr lang="en-US" sz="2000" kern="1200" dirty="0"/>
        </a:p>
        <a:p>
          <a:pPr marL="228600" lvl="1" indent="-228600" algn="l" defTabSz="889000">
            <a:lnSpc>
              <a:spcPct val="90000"/>
            </a:lnSpc>
            <a:spcBef>
              <a:spcPct val="0"/>
            </a:spcBef>
            <a:spcAft>
              <a:spcPct val="20000"/>
            </a:spcAft>
            <a:buChar char="•"/>
          </a:pPr>
          <a:r>
            <a:rPr lang="en-GB" sz="2000" kern="1200" dirty="0"/>
            <a:t>Developing knowledge of relevant legislation and how this impacts on the food and drink manufacturing industry.</a:t>
          </a:r>
          <a:endParaRPr lang="en-US" sz="2000" kern="1200" dirty="0"/>
        </a:p>
        <a:p>
          <a:pPr marL="228600" lvl="1" indent="-228600" algn="l" defTabSz="889000">
            <a:lnSpc>
              <a:spcPct val="90000"/>
            </a:lnSpc>
            <a:spcBef>
              <a:spcPct val="0"/>
            </a:spcBef>
            <a:spcAft>
              <a:spcPct val="20000"/>
            </a:spcAft>
            <a:buChar char="•"/>
          </a:pPr>
          <a:r>
            <a:rPr lang="en-GB" sz="2000" kern="1200" dirty="0"/>
            <a:t>Developing awareness of the commercial and social drivers that affect the food and drink manufacturing industry.</a:t>
          </a:r>
          <a:endParaRPr lang="en-US" sz="2000" kern="1200" dirty="0"/>
        </a:p>
        <a:p>
          <a:pPr marL="228600" lvl="1" indent="-228600" algn="l" defTabSz="889000">
            <a:lnSpc>
              <a:spcPct val="90000"/>
            </a:lnSpc>
            <a:spcBef>
              <a:spcPct val="0"/>
            </a:spcBef>
            <a:spcAft>
              <a:spcPct val="20000"/>
            </a:spcAft>
            <a:buChar char="•"/>
          </a:pPr>
          <a:r>
            <a:rPr lang="en-GB" sz="2000" kern="1200" dirty="0"/>
            <a:t>Developing an understanding of how sustainability issues affect the food and drink manufacturing industry locally and on a global scale. </a:t>
          </a:r>
          <a:endParaRPr lang="en-US" sz="2000" kern="1200" dirty="0"/>
        </a:p>
      </dsp:txBody>
      <dsp:txXfrm>
        <a:off x="0" y="2662842"/>
        <a:ext cx="10975848" cy="22066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AADDA-2FAF-48D4-BF4C-76BC5F742E10}">
      <dsp:nvSpPr>
        <dsp:cNvPr id="0" name=""/>
        <dsp:cNvSpPr/>
      </dsp:nvSpPr>
      <dsp:spPr>
        <a:xfrm>
          <a:off x="1071172" y="1183380"/>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64F7DE-B7B3-4D6B-9C51-A503168B1D61}">
      <dsp:nvSpPr>
        <dsp:cNvPr id="0" name=""/>
        <dsp:cNvSpPr/>
      </dsp:nvSpPr>
      <dsp:spPr>
        <a:xfrm>
          <a:off x="1305172" y="1417380"/>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F91ED8-0665-4A37-85D2-701A895D2C23}">
      <dsp:nvSpPr>
        <dsp:cNvPr id="0" name=""/>
        <dsp:cNvSpPr/>
      </dsp:nvSpPr>
      <dsp:spPr>
        <a:xfrm>
          <a:off x="720171" y="262338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Develop Productive Working Relationships with Colleagues </a:t>
          </a:r>
          <a:endParaRPr lang="en-US" sz="1100" kern="1200"/>
        </a:p>
      </dsp:txBody>
      <dsp:txXfrm>
        <a:off x="720171" y="2623380"/>
        <a:ext cx="1800000" cy="720000"/>
      </dsp:txXfrm>
    </dsp:sp>
    <dsp:sp modelId="{5D61A08F-C635-43CC-BADC-9E699030FBDD}">
      <dsp:nvSpPr>
        <dsp:cNvPr id="0" name=""/>
        <dsp:cNvSpPr/>
      </dsp:nvSpPr>
      <dsp:spPr>
        <a:xfrm>
          <a:off x="3186172" y="1183380"/>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6DE4D3-5E3B-459C-952E-5F9FE0987F83}">
      <dsp:nvSpPr>
        <dsp:cNvPr id="0" name=""/>
        <dsp:cNvSpPr/>
      </dsp:nvSpPr>
      <dsp:spPr>
        <a:xfrm>
          <a:off x="3420172" y="1417380"/>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7029DE-0B6F-4956-B6AB-3E3DA26F7E43}">
      <dsp:nvSpPr>
        <dsp:cNvPr id="0" name=""/>
        <dsp:cNvSpPr/>
      </dsp:nvSpPr>
      <dsp:spPr>
        <a:xfrm>
          <a:off x="2835172" y="262338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Interpret and Communicate Information and Data in Food and Drink Operations </a:t>
          </a:r>
          <a:endParaRPr lang="en-US" sz="1100" kern="1200"/>
        </a:p>
      </dsp:txBody>
      <dsp:txXfrm>
        <a:off x="2835172" y="2623380"/>
        <a:ext cx="1800000" cy="720000"/>
      </dsp:txXfrm>
    </dsp:sp>
    <dsp:sp modelId="{C8C537F1-AF99-439D-AB9B-3F63D2DF6CCA}">
      <dsp:nvSpPr>
        <dsp:cNvPr id="0" name=""/>
        <dsp:cNvSpPr/>
      </dsp:nvSpPr>
      <dsp:spPr>
        <a:xfrm>
          <a:off x="5301172" y="1183380"/>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073D25-597E-4EFE-8C74-0A973825998F}">
      <dsp:nvSpPr>
        <dsp:cNvPr id="0" name=""/>
        <dsp:cNvSpPr/>
      </dsp:nvSpPr>
      <dsp:spPr>
        <a:xfrm>
          <a:off x="5535172" y="1417380"/>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886A07-E110-496A-8EFE-18C55AA57E26}">
      <dsp:nvSpPr>
        <dsp:cNvPr id="0" name=""/>
        <dsp:cNvSpPr/>
      </dsp:nvSpPr>
      <dsp:spPr>
        <a:xfrm>
          <a:off x="4950172" y="262338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Contribute to Continuous Improvement of Food Safety in Food and Drink Operations </a:t>
          </a:r>
          <a:endParaRPr lang="en-US" sz="1100" kern="1200"/>
        </a:p>
      </dsp:txBody>
      <dsp:txXfrm>
        <a:off x="4950172" y="2623380"/>
        <a:ext cx="1800000" cy="720000"/>
      </dsp:txXfrm>
    </dsp:sp>
    <dsp:sp modelId="{1D4CAC3F-5510-49F9-9DF7-AFCF35854007}">
      <dsp:nvSpPr>
        <dsp:cNvPr id="0" name=""/>
        <dsp:cNvSpPr/>
      </dsp:nvSpPr>
      <dsp:spPr>
        <a:xfrm>
          <a:off x="7416172" y="1183380"/>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B52CE-4814-4D80-9C8A-B66D8CAD7C76}">
      <dsp:nvSpPr>
        <dsp:cNvPr id="0" name=""/>
        <dsp:cNvSpPr/>
      </dsp:nvSpPr>
      <dsp:spPr>
        <a:xfrm>
          <a:off x="7650172" y="1417380"/>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E0C912-E059-460A-AAC1-4CC470C4F177}">
      <dsp:nvSpPr>
        <dsp:cNvPr id="0" name=""/>
        <dsp:cNvSpPr/>
      </dsp:nvSpPr>
      <dsp:spPr>
        <a:xfrm>
          <a:off x="7065172" y="262338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Develop a New Product in a Food Business</a:t>
          </a:r>
          <a:endParaRPr lang="en-US" sz="1100" kern="1200"/>
        </a:p>
      </dsp:txBody>
      <dsp:txXfrm>
        <a:off x="7065172" y="2623380"/>
        <a:ext cx="1800000" cy="720000"/>
      </dsp:txXfrm>
    </dsp:sp>
    <dsp:sp modelId="{CCB6D504-E01E-4CE0-A794-897322DFB6EC}">
      <dsp:nvSpPr>
        <dsp:cNvPr id="0" name=""/>
        <dsp:cNvSpPr/>
      </dsp:nvSpPr>
      <dsp:spPr>
        <a:xfrm>
          <a:off x="9531172" y="1183380"/>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F7B6D-E388-4017-A7C4-C96519514B89}">
      <dsp:nvSpPr>
        <dsp:cNvPr id="0" name=""/>
        <dsp:cNvSpPr/>
      </dsp:nvSpPr>
      <dsp:spPr>
        <a:xfrm>
          <a:off x="9765172" y="1417380"/>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AA361A-0C5A-4318-A9FC-F936FC3AED2A}">
      <dsp:nvSpPr>
        <dsp:cNvPr id="0" name=""/>
        <dsp:cNvSpPr/>
      </dsp:nvSpPr>
      <dsp:spPr>
        <a:xfrm>
          <a:off x="9180172" y="262338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Promote and Support Creative Thinking in a Food Business</a:t>
          </a:r>
          <a:endParaRPr lang="en-US" sz="1100" kern="1200" dirty="0"/>
        </a:p>
      </dsp:txBody>
      <dsp:txXfrm>
        <a:off x="9180172" y="2623380"/>
        <a:ext cx="180000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BC405-0C8B-445B-BC81-C4D11BBA7418}">
      <dsp:nvSpPr>
        <dsp:cNvPr id="0" name=""/>
        <dsp:cNvSpPr/>
      </dsp:nvSpPr>
      <dsp:spPr>
        <a:xfrm>
          <a:off x="256762" y="1093900"/>
          <a:ext cx="782753" cy="78275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978E52-9D91-4155-9327-828B173BE29A}">
      <dsp:nvSpPr>
        <dsp:cNvPr id="0" name=""/>
        <dsp:cNvSpPr/>
      </dsp:nvSpPr>
      <dsp:spPr>
        <a:xfrm>
          <a:off x="423578" y="1260716"/>
          <a:ext cx="449121" cy="44912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BB05F6-C93F-431B-9450-EC2BE57EB66F}">
      <dsp:nvSpPr>
        <dsp:cNvPr id="0" name=""/>
        <dsp:cNvSpPr/>
      </dsp:nvSpPr>
      <dsp:spPr>
        <a:xfrm>
          <a:off x="6537" y="2120462"/>
          <a:ext cx="1283203" cy="978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working with colleagues as part of a team in food/drink production areas, which could include virtual communications, walk-throughs, video footage, expert Q&amp;As</a:t>
          </a:r>
          <a:endParaRPr lang="en-US" sz="1100" kern="1200" dirty="0"/>
        </a:p>
      </dsp:txBody>
      <dsp:txXfrm>
        <a:off x="6537" y="2120462"/>
        <a:ext cx="1283203" cy="978442"/>
      </dsp:txXfrm>
    </dsp:sp>
    <dsp:sp modelId="{8F0EBDF9-FAD9-4386-BD43-4DF52EA76450}">
      <dsp:nvSpPr>
        <dsp:cNvPr id="0" name=""/>
        <dsp:cNvSpPr/>
      </dsp:nvSpPr>
      <dsp:spPr>
        <a:xfrm>
          <a:off x="1764525" y="1093900"/>
          <a:ext cx="782753" cy="78275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3F9A47-F025-401B-B7E2-D9ABBE0FC859}">
      <dsp:nvSpPr>
        <dsp:cNvPr id="0" name=""/>
        <dsp:cNvSpPr/>
      </dsp:nvSpPr>
      <dsp:spPr>
        <a:xfrm>
          <a:off x="1931342" y="1260716"/>
          <a:ext cx="449121" cy="4491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5CAD64-2028-41DE-880D-8E76F6B3D651}">
      <dsp:nvSpPr>
        <dsp:cNvPr id="0" name=""/>
        <dsp:cNvSpPr/>
      </dsp:nvSpPr>
      <dsp:spPr>
        <a:xfrm>
          <a:off x="1514301" y="2120462"/>
          <a:ext cx="1283203" cy="978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Checking that stock has been reordered and documentation completed and shared with relevant staff (accounts, goods-in etc) </a:t>
          </a:r>
          <a:endParaRPr lang="en-US" sz="1100" kern="1200"/>
        </a:p>
      </dsp:txBody>
      <dsp:txXfrm>
        <a:off x="1514301" y="2120462"/>
        <a:ext cx="1283203" cy="978442"/>
      </dsp:txXfrm>
    </dsp:sp>
    <dsp:sp modelId="{A82F462F-B15D-4452-B66A-73DEB7A75497}">
      <dsp:nvSpPr>
        <dsp:cNvPr id="0" name=""/>
        <dsp:cNvSpPr/>
      </dsp:nvSpPr>
      <dsp:spPr>
        <a:xfrm>
          <a:off x="3272289" y="1093900"/>
          <a:ext cx="782753" cy="78275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DD6C19-A61D-4339-A77B-C4747B953351}">
      <dsp:nvSpPr>
        <dsp:cNvPr id="0" name=""/>
        <dsp:cNvSpPr/>
      </dsp:nvSpPr>
      <dsp:spPr>
        <a:xfrm>
          <a:off x="3439105" y="1260716"/>
          <a:ext cx="449121" cy="4491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F07D18-C2BE-48D7-BC2B-76850B2ECA2A}">
      <dsp:nvSpPr>
        <dsp:cNvPr id="0" name=""/>
        <dsp:cNvSpPr/>
      </dsp:nvSpPr>
      <dsp:spPr>
        <a:xfrm>
          <a:off x="3022064" y="2120462"/>
          <a:ext cx="1283203" cy="978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Checking recipes are correct and calculating quantities and check with supervisor </a:t>
          </a:r>
          <a:endParaRPr lang="en-US" sz="1100" kern="1200"/>
        </a:p>
      </dsp:txBody>
      <dsp:txXfrm>
        <a:off x="3022064" y="2120462"/>
        <a:ext cx="1283203" cy="978442"/>
      </dsp:txXfrm>
    </dsp:sp>
    <dsp:sp modelId="{DC704A9C-41EE-41E3-A08D-43C71C5F1B95}">
      <dsp:nvSpPr>
        <dsp:cNvPr id="0" name=""/>
        <dsp:cNvSpPr/>
      </dsp:nvSpPr>
      <dsp:spPr>
        <a:xfrm>
          <a:off x="4780053" y="1093900"/>
          <a:ext cx="782753" cy="78275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CA4E5C-A9FC-4227-B92B-4525430600AE}">
      <dsp:nvSpPr>
        <dsp:cNvPr id="0" name=""/>
        <dsp:cNvSpPr/>
      </dsp:nvSpPr>
      <dsp:spPr>
        <a:xfrm>
          <a:off x="4946869" y="1260716"/>
          <a:ext cx="449121" cy="4491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B9B313-6125-4AEB-8CE8-D0E9BED802B1}">
      <dsp:nvSpPr>
        <dsp:cNvPr id="0" name=""/>
        <dsp:cNvSpPr/>
      </dsp:nvSpPr>
      <dsp:spPr>
        <a:xfrm>
          <a:off x="4529828" y="2120462"/>
          <a:ext cx="1283203" cy="978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Checking finished products are labelled correctly and stored correctly (chilled, freezer etc)</a:t>
          </a:r>
          <a:endParaRPr lang="en-US" sz="1100" kern="1200"/>
        </a:p>
      </dsp:txBody>
      <dsp:txXfrm>
        <a:off x="4529828" y="2120462"/>
        <a:ext cx="1283203" cy="978442"/>
      </dsp:txXfrm>
    </dsp:sp>
    <dsp:sp modelId="{44C518E4-92DB-4F1C-A6D9-3A829F5A9502}">
      <dsp:nvSpPr>
        <dsp:cNvPr id="0" name=""/>
        <dsp:cNvSpPr/>
      </dsp:nvSpPr>
      <dsp:spPr>
        <a:xfrm>
          <a:off x="6287816" y="1093900"/>
          <a:ext cx="782753" cy="78275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AA155B-3973-4E4E-BB0E-E8C9E9323654}">
      <dsp:nvSpPr>
        <dsp:cNvPr id="0" name=""/>
        <dsp:cNvSpPr/>
      </dsp:nvSpPr>
      <dsp:spPr>
        <a:xfrm>
          <a:off x="6454633" y="1260716"/>
          <a:ext cx="449121" cy="4491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5EC908-770C-40EE-950F-4A84E28DC99D}">
      <dsp:nvSpPr>
        <dsp:cNvPr id="0" name=""/>
        <dsp:cNvSpPr/>
      </dsp:nvSpPr>
      <dsp:spPr>
        <a:xfrm>
          <a:off x="6037592" y="2120462"/>
          <a:ext cx="1283203" cy="978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Checking for contamination/damage in supplies (holes in bags, bashed tins etc.) and report according to company procedures</a:t>
          </a:r>
          <a:endParaRPr lang="en-US" sz="1100" kern="1200"/>
        </a:p>
      </dsp:txBody>
      <dsp:txXfrm>
        <a:off x="6037592" y="2120462"/>
        <a:ext cx="1283203" cy="978442"/>
      </dsp:txXfrm>
    </dsp:sp>
    <dsp:sp modelId="{6D9E31EF-6D65-4C63-B914-F75ED8289803}">
      <dsp:nvSpPr>
        <dsp:cNvPr id="0" name=""/>
        <dsp:cNvSpPr/>
      </dsp:nvSpPr>
      <dsp:spPr>
        <a:xfrm>
          <a:off x="7795580" y="1093900"/>
          <a:ext cx="782753" cy="78275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E6EC65-DFA7-4782-AC9D-73D75FA9A3E1}">
      <dsp:nvSpPr>
        <dsp:cNvPr id="0" name=""/>
        <dsp:cNvSpPr/>
      </dsp:nvSpPr>
      <dsp:spPr>
        <a:xfrm>
          <a:off x="7962396" y="1260716"/>
          <a:ext cx="449121" cy="44912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BA5B79-E846-4CC0-9058-5A090D308283}">
      <dsp:nvSpPr>
        <dsp:cNvPr id="0" name=""/>
        <dsp:cNvSpPr/>
      </dsp:nvSpPr>
      <dsp:spPr>
        <a:xfrm>
          <a:off x="7545355" y="2120462"/>
          <a:ext cx="1283203" cy="978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Working through a product development task</a:t>
          </a:r>
          <a:endParaRPr lang="en-US" sz="1100" kern="1200"/>
        </a:p>
      </dsp:txBody>
      <dsp:txXfrm>
        <a:off x="7545355" y="2120462"/>
        <a:ext cx="1283203" cy="978442"/>
      </dsp:txXfrm>
    </dsp:sp>
    <dsp:sp modelId="{2341D596-57B6-4F11-A754-F481EAE19B89}">
      <dsp:nvSpPr>
        <dsp:cNvPr id="0" name=""/>
        <dsp:cNvSpPr/>
      </dsp:nvSpPr>
      <dsp:spPr>
        <a:xfrm>
          <a:off x="9303344" y="1093900"/>
          <a:ext cx="782753" cy="78275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636E47-1C4D-4276-BBE5-0289EAE79C20}">
      <dsp:nvSpPr>
        <dsp:cNvPr id="0" name=""/>
        <dsp:cNvSpPr/>
      </dsp:nvSpPr>
      <dsp:spPr>
        <a:xfrm>
          <a:off x="9470160" y="1260716"/>
          <a:ext cx="449121" cy="44912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AEF357-E9E7-4FB4-8364-994BB34D3672}">
      <dsp:nvSpPr>
        <dsp:cNvPr id="0" name=""/>
        <dsp:cNvSpPr/>
      </dsp:nvSpPr>
      <dsp:spPr>
        <a:xfrm>
          <a:off x="9053119" y="2120462"/>
          <a:ext cx="1283203" cy="978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Listening, sharing and contributing to ideas presented by colleagues and team members in a positive way and at an appropriate time and place </a:t>
          </a:r>
          <a:endParaRPr lang="en-US" sz="1100" kern="1200" dirty="0"/>
        </a:p>
      </dsp:txBody>
      <dsp:txXfrm>
        <a:off x="9053119" y="2120462"/>
        <a:ext cx="1283203" cy="978442"/>
      </dsp:txXfrm>
    </dsp:sp>
    <dsp:sp modelId="{51F1A273-908A-4C0D-AED1-A9165297AAFC}">
      <dsp:nvSpPr>
        <dsp:cNvPr id="0" name=""/>
        <dsp:cNvSpPr/>
      </dsp:nvSpPr>
      <dsp:spPr>
        <a:xfrm>
          <a:off x="10811107" y="1093900"/>
          <a:ext cx="782753" cy="78275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C2B5E5-725F-46E5-AF4E-B18C6960D67A}">
      <dsp:nvSpPr>
        <dsp:cNvPr id="0" name=""/>
        <dsp:cNvSpPr/>
      </dsp:nvSpPr>
      <dsp:spPr>
        <a:xfrm>
          <a:off x="10977924" y="1260716"/>
          <a:ext cx="449121" cy="449121"/>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5CB20C-F1A6-427D-87F3-8FF53E58C2D1}">
      <dsp:nvSpPr>
        <dsp:cNvPr id="0" name=""/>
        <dsp:cNvSpPr/>
      </dsp:nvSpPr>
      <dsp:spPr>
        <a:xfrm>
          <a:off x="10560883" y="2120462"/>
          <a:ext cx="1283203" cy="978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Attending team meetings to discuss organisational development, strategy and objectives and contributing own ideas</a:t>
          </a:r>
          <a:endParaRPr lang="en-US" sz="1100" kern="1200"/>
        </a:p>
      </dsp:txBody>
      <dsp:txXfrm>
        <a:off x="10560883" y="2120462"/>
        <a:ext cx="1283203" cy="9784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85CB5-A2AC-40F6-A18B-0B4D6C008C1B}">
      <dsp:nvSpPr>
        <dsp:cNvPr id="0" name=""/>
        <dsp:cNvSpPr/>
      </dsp:nvSpPr>
      <dsp:spPr>
        <a:xfrm>
          <a:off x="334178" y="211"/>
          <a:ext cx="965039" cy="96503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2A0E5-846A-46A1-871F-57454CAE8A24}">
      <dsp:nvSpPr>
        <dsp:cNvPr id="0" name=""/>
        <dsp:cNvSpPr/>
      </dsp:nvSpPr>
      <dsp:spPr>
        <a:xfrm>
          <a:off x="539842" y="205875"/>
          <a:ext cx="553710" cy="5537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8095CA-4076-4F4A-8DCE-79919852DADF}">
      <dsp:nvSpPr>
        <dsp:cNvPr id="0" name=""/>
        <dsp:cNvSpPr/>
      </dsp:nvSpPr>
      <dsp:spPr>
        <a:xfrm>
          <a:off x="25682" y="1265836"/>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Learner notes of meeting and points discussed </a:t>
          </a:r>
          <a:endParaRPr lang="en-US" sz="1100" kern="1200"/>
        </a:p>
      </dsp:txBody>
      <dsp:txXfrm>
        <a:off x="25682" y="1265836"/>
        <a:ext cx="1582031" cy="632812"/>
      </dsp:txXfrm>
    </dsp:sp>
    <dsp:sp modelId="{12FE6788-4D35-4C97-A4F1-7EC27B409761}">
      <dsp:nvSpPr>
        <dsp:cNvPr id="0" name=""/>
        <dsp:cNvSpPr/>
      </dsp:nvSpPr>
      <dsp:spPr>
        <a:xfrm>
          <a:off x="2193064" y="211"/>
          <a:ext cx="965039" cy="96503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D8FE4F-2C0E-4A99-9479-4B10A760E6C6}">
      <dsp:nvSpPr>
        <dsp:cNvPr id="0" name=""/>
        <dsp:cNvSpPr/>
      </dsp:nvSpPr>
      <dsp:spPr>
        <a:xfrm>
          <a:off x="2398728" y="205875"/>
          <a:ext cx="553710" cy="5537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4E4BD-A993-4E96-98D8-BD3E7D1A4F9E}">
      <dsp:nvSpPr>
        <dsp:cNvPr id="0" name=""/>
        <dsp:cNvSpPr/>
      </dsp:nvSpPr>
      <dsp:spPr>
        <a:xfrm>
          <a:off x="1884568" y="1265836"/>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Recordings of witness testimony by assessor/mentor/supervisor indicating: </a:t>
          </a:r>
          <a:endParaRPr lang="en-US" sz="1100" kern="1200"/>
        </a:p>
      </dsp:txBody>
      <dsp:txXfrm>
        <a:off x="1884568" y="1265836"/>
        <a:ext cx="1582031" cy="632812"/>
      </dsp:txXfrm>
    </dsp:sp>
    <dsp:sp modelId="{AD6C32FA-2A03-44E2-9833-3E43225D20E2}">
      <dsp:nvSpPr>
        <dsp:cNvPr id="0" name=""/>
        <dsp:cNvSpPr/>
      </dsp:nvSpPr>
      <dsp:spPr>
        <a:xfrm>
          <a:off x="4051951" y="211"/>
          <a:ext cx="965039" cy="96503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4DC208-C693-4903-87DF-B2AAD4890374}">
      <dsp:nvSpPr>
        <dsp:cNvPr id="0" name=""/>
        <dsp:cNvSpPr/>
      </dsp:nvSpPr>
      <dsp:spPr>
        <a:xfrm>
          <a:off x="4257615" y="205875"/>
          <a:ext cx="553710" cy="5537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7C7F19-B66B-4C07-9E16-DF00FEFC92A7}">
      <dsp:nvSpPr>
        <dsp:cNvPr id="0" name=""/>
        <dsp:cNvSpPr/>
      </dsp:nvSpPr>
      <dsp:spPr>
        <a:xfrm>
          <a:off x="3743455" y="1265836"/>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Personal statement of own contributions to the meeting signed by team leader/supervisor </a:t>
          </a:r>
          <a:endParaRPr lang="en-US" sz="1100" kern="1200"/>
        </a:p>
      </dsp:txBody>
      <dsp:txXfrm>
        <a:off x="3743455" y="1265836"/>
        <a:ext cx="1582031" cy="632812"/>
      </dsp:txXfrm>
    </dsp:sp>
    <dsp:sp modelId="{B381DAE6-A02B-4993-B581-D0924B3F8976}">
      <dsp:nvSpPr>
        <dsp:cNvPr id="0" name=""/>
        <dsp:cNvSpPr/>
      </dsp:nvSpPr>
      <dsp:spPr>
        <a:xfrm>
          <a:off x="5910838" y="211"/>
          <a:ext cx="965039" cy="96503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1FA518-17D4-4B3A-9C28-E462E831CB68}">
      <dsp:nvSpPr>
        <dsp:cNvPr id="0" name=""/>
        <dsp:cNvSpPr/>
      </dsp:nvSpPr>
      <dsp:spPr>
        <a:xfrm>
          <a:off x="6116502" y="205875"/>
          <a:ext cx="553710" cy="5537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922FFE-743D-487D-B637-6026EF20814C}">
      <dsp:nvSpPr>
        <dsp:cNvPr id="0" name=""/>
        <dsp:cNvSpPr/>
      </dsp:nvSpPr>
      <dsp:spPr>
        <a:xfrm>
          <a:off x="5602342" y="1265836"/>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Notes on new standards and procedures or personal statement signed by supervisor </a:t>
          </a:r>
          <a:endParaRPr lang="en-US" sz="1100" kern="1200"/>
        </a:p>
      </dsp:txBody>
      <dsp:txXfrm>
        <a:off x="5602342" y="1265836"/>
        <a:ext cx="1582031" cy="632812"/>
      </dsp:txXfrm>
    </dsp:sp>
    <dsp:sp modelId="{8D48CBDC-63BB-46C7-88DF-00A4EBB848B1}">
      <dsp:nvSpPr>
        <dsp:cNvPr id="0" name=""/>
        <dsp:cNvSpPr/>
      </dsp:nvSpPr>
      <dsp:spPr>
        <a:xfrm>
          <a:off x="7769725" y="211"/>
          <a:ext cx="965039" cy="96503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3CB60-9534-47E4-8483-BBE6CAC96D0A}">
      <dsp:nvSpPr>
        <dsp:cNvPr id="0" name=""/>
        <dsp:cNvSpPr/>
      </dsp:nvSpPr>
      <dsp:spPr>
        <a:xfrm>
          <a:off x="7975389" y="205875"/>
          <a:ext cx="553710" cy="55371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7F8AE4-93A4-4764-A1DD-9D0B5E91CC6E}">
      <dsp:nvSpPr>
        <dsp:cNvPr id="0" name=""/>
        <dsp:cNvSpPr/>
      </dsp:nvSpPr>
      <dsp:spPr>
        <a:xfrm>
          <a:off x="7461228" y="1265836"/>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Feedback on performance from supervisor/mentor </a:t>
          </a:r>
          <a:endParaRPr lang="en-US" sz="1100" kern="1200"/>
        </a:p>
      </dsp:txBody>
      <dsp:txXfrm>
        <a:off x="7461228" y="1265836"/>
        <a:ext cx="1582031" cy="632812"/>
      </dsp:txXfrm>
    </dsp:sp>
    <dsp:sp modelId="{56A1DD86-B584-431C-98F1-CA9A5C2AA41D}">
      <dsp:nvSpPr>
        <dsp:cNvPr id="0" name=""/>
        <dsp:cNvSpPr/>
      </dsp:nvSpPr>
      <dsp:spPr>
        <a:xfrm>
          <a:off x="9628611" y="211"/>
          <a:ext cx="965039" cy="96503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6CE93A-C0DB-4A08-9655-4B1929ED8C0D}">
      <dsp:nvSpPr>
        <dsp:cNvPr id="0" name=""/>
        <dsp:cNvSpPr/>
      </dsp:nvSpPr>
      <dsp:spPr>
        <a:xfrm>
          <a:off x="9834275" y="205875"/>
          <a:ext cx="553710" cy="55371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8581B3-6950-498C-B882-C6D3B8CFB9F4}">
      <dsp:nvSpPr>
        <dsp:cNvPr id="0" name=""/>
        <dsp:cNvSpPr/>
      </dsp:nvSpPr>
      <dsp:spPr>
        <a:xfrm>
          <a:off x="9320115" y="1265836"/>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Copies of records or documents completed by the learner </a:t>
          </a:r>
          <a:endParaRPr lang="en-US" sz="1100" kern="1200"/>
        </a:p>
      </dsp:txBody>
      <dsp:txXfrm>
        <a:off x="9320115" y="1265836"/>
        <a:ext cx="1582031" cy="632812"/>
      </dsp:txXfrm>
    </dsp:sp>
    <dsp:sp modelId="{99E768FF-022F-4F69-A6B9-9650D9D80157}">
      <dsp:nvSpPr>
        <dsp:cNvPr id="0" name=""/>
        <dsp:cNvSpPr/>
      </dsp:nvSpPr>
      <dsp:spPr>
        <a:xfrm>
          <a:off x="4051951" y="2294156"/>
          <a:ext cx="965039" cy="96503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6AB0B7-5B20-4D49-809E-3A5CF8EA7B88}">
      <dsp:nvSpPr>
        <dsp:cNvPr id="0" name=""/>
        <dsp:cNvSpPr/>
      </dsp:nvSpPr>
      <dsp:spPr>
        <a:xfrm>
          <a:off x="4257615" y="2499820"/>
          <a:ext cx="553710" cy="55371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46608A-F4BC-45C4-B205-7259057701B2}">
      <dsp:nvSpPr>
        <dsp:cNvPr id="0" name=""/>
        <dsp:cNvSpPr/>
      </dsp:nvSpPr>
      <dsp:spPr>
        <a:xfrm>
          <a:off x="3743455" y="3559781"/>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Recordings where appropriate</a:t>
          </a:r>
          <a:endParaRPr lang="en-US" sz="1100" kern="1200"/>
        </a:p>
      </dsp:txBody>
      <dsp:txXfrm>
        <a:off x="3743455" y="3559781"/>
        <a:ext cx="1582031" cy="632812"/>
      </dsp:txXfrm>
    </dsp:sp>
    <dsp:sp modelId="{3374CA48-6D0C-4618-BDC3-CE238AE13AA0}">
      <dsp:nvSpPr>
        <dsp:cNvPr id="0" name=""/>
        <dsp:cNvSpPr/>
      </dsp:nvSpPr>
      <dsp:spPr>
        <a:xfrm>
          <a:off x="5910838" y="2294156"/>
          <a:ext cx="965039" cy="96503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2DC6DD-E231-444F-BAAD-8D571D6F467F}">
      <dsp:nvSpPr>
        <dsp:cNvPr id="0" name=""/>
        <dsp:cNvSpPr/>
      </dsp:nvSpPr>
      <dsp:spPr>
        <a:xfrm>
          <a:off x="6116502" y="2499820"/>
          <a:ext cx="553710" cy="553710"/>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BEB989-4163-426C-98B9-C1AAB3C97238}">
      <dsp:nvSpPr>
        <dsp:cNvPr id="0" name=""/>
        <dsp:cNvSpPr/>
      </dsp:nvSpPr>
      <dsp:spPr>
        <a:xfrm>
          <a:off x="5602342" y="3559781"/>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Written evidence </a:t>
          </a:r>
          <a:endParaRPr lang="en-US" sz="1100" kern="1200"/>
        </a:p>
      </dsp:txBody>
      <dsp:txXfrm>
        <a:off x="5602342" y="3559781"/>
        <a:ext cx="1582031" cy="6328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E352E-BADC-4EA6-8DAD-AD585FB9D7B4}" type="datetimeFigureOut">
              <a:rPr lang="en-GB" smtClean="0"/>
              <a:t>17/05/2023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D82E-5BE4-4E82-9DEF-7858495AAE19}" type="slidenum">
              <a:rPr lang="en-GB" smtClean="0"/>
              <a:t>‹#›</a:t>
            </a:fld>
            <a:endParaRPr lang="en-GB"/>
          </a:p>
        </p:txBody>
      </p:sp>
    </p:spTree>
    <p:extLst>
      <p:ext uri="{BB962C8B-B14F-4D97-AF65-F5344CB8AC3E}">
        <p14:creationId xmlns:p14="http://schemas.microsoft.com/office/powerpoint/2010/main" val="93639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Hello and welcome to this Audio Presentation my name is Isla Porteous and I am a Subject Implementation Manager for SQA.</a:t>
            </a:r>
          </a:p>
          <a:p>
            <a:endParaRPr lang="en-GB" dirty="0"/>
          </a:p>
        </p:txBody>
      </p:sp>
      <p:sp>
        <p:nvSpPr>
          <p:cNvPr id="4" name="Slide Number Placeholder 3"/>
          <p:cNvSpPr>
            <a:spLocks noGrp="1"/>
          </p:cNvSpPr>
          <p:nvPr>
            <p:ph type="sldNum" sz="quarter" idx="5"/>
          </p:nvPr>
        </p:nvSpPr>
        <p:spPr/>
        <p:txBody>
          <a:bodyPr/>
          <a:lstStyle/>
          <a:p>
            <a:fld id="{B9DD0E8E-C379-44B3-9ABC-791407F90563}" type="slidenum">
              <a:rPr lang="en-GB" smtClean="0"/>
              <a:t>1</a:t>
            </a:fld>
            <a:endParaRPr lang="en-GB"/>
          </a:p>
        </p:txBody>
      </p:sp>
    </p:spTree>
    <p:extLst>
      <p:ext uri="{BB962C8B-B14F-4D97-AF65-F5344CB8AC3E}">
        <p14:creationId xmlns:p14="http://schemas.microsoft.com/office/powerpoint/2010/main" val="1420667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7311-B44C-A009-BB14-2AA02039EB7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35870CB-5D36-E4DE-75CF-B9B3361465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ACF094F-AF72-1F1F-4B5F-9139CBA35B05}"/>
              </a:ext>
            </a:extLst>
          </p:cNvPr>
          <p:cNvSpPr>
            <a:spLocks noGrp="1"/>
          </p:cNvSpPr>
          <p:nvPr>
            <p:ph type="dt" sz="half" idx="10"/>
          </p:nvPr>
        </p:nvSpPr>
        <p:spPr/>
        <p:txBody>
          <a:bodyPr/>
          <a:lstStyle/>
          <a:p>
            <a:pPr>
              <a:defRPr/>
            </a:pPr>
            <a:fld id="{35857C55-78C0-4EA7-A7B8-3BDD57526055}" type="datetimeFigureOut">
              <a:rPr lang="en-US" smtClean="0"/>
              <a:pPr>
                <a:defRPr/>
              </a:pPr>
              <a:t>5/17/2023</a:t>
            </a:fld>
            <a:endParaRPr lang="en-US"/>
          </a:p>
        </p:txBody>
      </p:sp>
      <p:sp>
        <p:nvSpPr>
          <p:cNvPr id="5" name="Footer Placeholder 4">
            <a:extLst>
              <a:ext uri="{FF2B5EF4-FFF2-40B4-BE49-F238E27FC236}">
                <a16:creationId xmlns:a16="http://schemas.microsoft.com/office/drawing/2014/main" id="{0C599823-6EBC-DB33-3A2B-9EC7B5B06B8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E477FBB-9B41-0238-79D7-9ADD5628AEEF}"/>
              </a:ext>
            </a:extLst>
          </p:cNvPr>
          <p:cNvSpPr>
            <a:spLocks noGrp="1"/>
          </p:cNvSpPr>
          <p:nvPr>
            <p:ph type="sldNum" sz="quarter" idx="12"/>
          </p:nvPr>
        </p:nvSpPr>
        <p:spPr/>
        <p:txBody>
          <a:bodyPr/>
          <a:lstStyle/>
          <a:p>
            <a:fld id="{4A852D1C-150F-4184-8C6B-E48E0088CA7B}" type="slidenum">
              <a:rPr lang="en-US" altLang="en-US" smtClean="0"/>
              <a:pPr/>
              <a:t>‹#›</a:t>
            </a:fld>
            <a:endParaRPr lang="en-US" altLang="en-US"/>
          </a:p>
        </p:txBody>
      </p:sp>
      <p:pic>
        <p:nvPicPr>
          <p:cNvPr id="7" name="Picture 6">
            <a:extLst>
              <a:ext uri="{FF2B5EF4-FFF2-40B4-BE49-F238E27FC236}">
                <a16:creationId xmlns:a16="http://schemas.microsoft.com/office/drawing/2014/main" id="{BD8214AE-A9EC-7266-D5DA-0BAD369ADD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06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A964-1D69-F0EC-03F8-3A7EF6C155B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576F5DC-07A0-3E5E-A3EA-DE44FB26607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29CFA39-9D7F-AFBD-2BA6-BF6299FC2AC2}"/>
              </a:ext>
            </a:extLst>
          </p:cNvPr>
          <p:cNvSpPr>
            <a:spLocks noGrp="1"/>
          </p:cNvSpPr>
          <p:nvPr>
            <p:ph type="dt" sz="half" idx="10"/>
          </p:nvPr>
        </p:nvSpPr>
        <p:spPr/>
        <p:txBody>
          <a:bodyPr/>
          <a:lstStyle/>
          <a:p>
            <a:pPr>
              <a:defRPr/>
            </a:pPr>
            <a:fld id="{E4E26E9A-43FE-433A-9DD7-BA9722FF4B3E}" type="datetimeFigureOut">
              <a:rPr lang="en-US" smtClean="0"/>
              <a:pPr>
                <a:defRPr/>
              </a:pPr>
              <a:t>5/17/2023</a:t>
            </a:fld>
            <a:endParaRPr lang="en-US"/>
          </a:p>
        </p:txBody>
      </p:sp>
      <p:sp>
        <p:nvSpPr>
          <p:cNvPr id="5" name="Footer Placeholder 4">
            <a:extLst>
              <a:ext uri="{FF2B5EF4-FFF2-40B4-BE49-F238E27FC236}">
                <a16:creationId xmlns:a16="http://schemas.microsoft.com/office/drawing/2014/main" id="{E90D3B23-A501-9434-BE58-A114FE3A401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A289E66-C455-5ECF-D6B6-C54311484B46}"/>
              </a:ext>
            </a:extLst>
          </p:cNvPr>
          <p:cNvSpPr>
            <a:spLocks noGrp="1"/>
          </p:cNvSpPr>
          <p:nvPr>
            <p:ph type="sldNum" sz="quarter" idx="12"/>
          </p:nvPr>
        </p:nvSpPr>
        <p:spPr/>
        <p:txBody>
          <a:bodyPr/>
          <a:lstStyle/>
          <a:p>
            <a:fld id="{D8A0D6CB-8169-44A5-B892-8E13E3A50718}" type="slidenum">
              <a:rPr lang="en-US" altLang="en-US" smtClean="0"/>
              <a:pPr/>
              <a:t>‹#›</a:t>
            </a:fld>
            <a:endParaRPr lang="en-US" altLang="en-US"/>
          </a:p>
        </p:txBody>
      </p:sp>
    </p:spTree>
    <p:extLst>
      <p:ext uri="{BB962C8B-B14F-4D97-AF65-F5344CB8AC3E}">
        <p14:creationId xmlns:p14="http://schemas.microsoft.com/office/powerpoint/2010/main" val="3419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34EFE5-F60E-FB87-CCD1-0965A989883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3D7204D-A8CC-B7D5-89C1-158C2D9A836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8BDD443-DA0E-F3A5-6612-B0250B7CD55C}"/>
              </a:ext>
            </a:extLst>
          </p:cNvPr>
          <p:cNvSpPr>
            <a:spLocks noGrp="1"/>
          </p:cNvSpPr>
          <p:nvPr>
            <p:ph type="dt" sz="half" idx="10"/>
          </p:nvPr>
        </p:nvSpPr>
        <p:spPr/>
        <p:txBody>
          <a:bodyPr/>
          <a:lstStyle/>
          <a:p>
            <a:pPr>
              <a:defRPr/>
            </a:pPr>
            <a:fld id="{E4E26E9A-43FE-433A-9DD7-BA9722FF4B3E}" type="datetimeFigureOut">
              <a:rPr lang="en-US" smtClean="0"/>
              <a:pPr>
                <a:defRPr/>
              </a:pPr>
              <a:t>5/17/2023</a:t>
            </a:fld>
            <a:endParaRPr lang="en-US"/>
          </a:p>
        </p:txBody>
      </p:sp>
      <p:sp>
        <p:nvSpPr>
          <p:cNvPr id="5" name="Footer Placeholder 4">
            <a:extLst>
              <a:ext uri="{FF2B5EF4-FFF2-40B4-BE49-F238E27FC236}">
                <a16:creationId xmlns:a16="http://schemas.microsoft.com/office/drawing/2014/main" id="{D1EC366F-2DDC-C894-F5A0-780A6887E3D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062ABE5-812A-5DDA-09F5-434932667DFB}"/>
              </a:ext>
            </a:extLst>
          </p:cNvPr>
          <p:cNvSpPr>
            <a:spLocks noGrp="1"/>
          </p:cNvSpPr>
          <p:nvPr>
            <p:ph type="sldNum" sz="quarter" idx="12"/>
          </p:nvPr>
        </p:nvSpPr>
        <p:spPr/>
        <p:txBody>
          <a:bodyPr/>
          <a:lstStyle/>
          <a:p>
            <a:fld id="{D8A0D6CB-8169-44A5-B892-8E13E3A50718}" type="slidenum">
              <a:rPr lang="en-US" altLang="en-US" smtClean="0"/>
              <a:pPr/>
              <a:t>‹#›</a:t>
            </a:fld>
            <a:endParaRPr lang="en-US" altLang="en-US"/>
          </a:p>
        </p:txBody>
      </p:sp>
    </p:spTree>
    <p:extLst>
      <p:ext uri="{BB962C8B-B14F-4D97-AF65-F5344CB8AC3E}">
        <p14:creationId xmlns:p14="http://schemas.microsoft.com/office/powerpoint/2010/main" val="145275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FC76-308B-8324-60E8-9B01CDA4A73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AD4715-35BE-3C0F-0204-F452DC1A57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54EA0-648A-4E98-CAD0-C6BD045585F7}"/>
              </a:ext>
            </a:extLst>
          </p:cNvPr>
          <p:cNvSpPr>
            <a:spLocks noGrp="1"/>
          </p:cNvSpPr>
          <p:nvPr>
            <p:ph type="dt" sz="half" idx="10"/>
          </p:nvPr>
        </p:nvSpPr>
        <p:spPr/>
        <p:txBody>
          <a:bodyPr/>
          <a:lstStyle/>
          <a:p>
            <a:pPr>
              <a:defRPr/>
            </a:pPr>
            <a:fld id="{E4E26E9A-43FE-433A-9DD7-BA9722FF4B3E}" type="datetimeFigureOut">
              <a:rPr lang="en-US" smtClean="0"/>
              <a:pPr>
                <a:defRPr/>
              </a:pPr>
              <a:t>5/17/2023</a:t>
            </a:fld>
            <a:endParaRPr lang="en-US"/>
          </a:p>
        </p:txBody>
      </p:sp>
      <p:sp>
        <p:nvSpPr>
          <p:cNvPr id="5" name="Footer Placeholder 4">
            <a:extLst>
              <a:ext uri="{FF2B5EF4-FFF2-40B4-BE49-F238E27FC236}">
                <a16:creationId xmlns:a16="http://schemas.microsoft.com/office/drawing/2014/main" id="{50BD4E88-777F-EA4A-1CCD-782DE19F744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726566F-EAE4-9C70-656A-97163744EA5E}"/>
              </a:ext>
            </a:extLst>
          </p:cNvPr>
          <p:cNvSpPr>
            <a:spLocks noGrp="1"/>
          </p:cNvSpPr>
          <p:nvPr>
            <p:ph type="sldNum" sz="quarter" idx="12"/>
          </p:nvPr>
        </p:nvSpPr>
        <p:spPr/>
        <p:txBody>
          <a:bodyPr/>
          <a:lstStyle/>
          <a:p>
            <a:fld id="{D8A0D6CB-8169-44A5-B892-8E13E3A50718}" type="slidenum">
              <a:rPr lang="en-US" altLang="en-US" smtClean="0"/>
              <a:pPr/>
              <a:t>‹#›</a:t>
            </a:fld>
            <a:endParaRPr lang="en-US" altLang="en-US"/>
          </a:p>
        </p:txBody>
      </p:sp>
    </p:spTree>
    <p:extLst>
      <p:ext uri="{BB962C8B-B14F-4D97-AF65-F5344CB8AC3E}">
        <p14:creationId xmlns:p14="http://schemas.microsoft.com/office/powerpoint/2010/main" val="224139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F5342-FCCD-BB8F-00E7-B2DB273E1CB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10B1F3C-F0F1-B668-D6CB-2028C9A7E9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363B070-07CF-4B82-A793-4A26009384D8}"/>
              </a:ext>
            </a:extLst>
          </p:cNvPr>
          <p:cNvSpPr>
            <a:spLocks noGrp="1"/>
          </p:cNvSpPr>
          <p:nvPr>
            <p:ph type="dt" sz="half" idx="10"/>
          </p:nvPr>
        </p:nvSpPr>
        <p:spPr/>
        <p:txBody>
          <a:bodyPr/>
          <a:lstStyle/>
          <a:p>
            <a:pPr>
              <a:defRPr/>
            </a:pPr>
            <a:fld id="{E4E26E9A-43FE-433A-9DD7-BA9722FF4B3E}" type="datetimeFigureOut">
              <a:rPr lang="en-US" smtClean="0"/>
              <a:pPr>
                <a:defRPr/>
              </a:pPr>
              <a:t>5/17/2023</a:t>
            </a:fld>
            <a:endParaRPr lang="en-US"/>
          </a:p>
        </p:txBody>
      </p:sp>
      <p:sp>
        <p:nvSpPr>
          <p:cNvPr id="5" name="Footer Placeholder 4">
            <a:extLst>
              <a:ext uri="{FF2B5EF4-FFF2-40B4-BE49-F238E27FC236}">
                <a16:creationId xmlns:a16="http://schemas.microsoft.com/office/drawing/2014/main" id="{D872D0E3-1B46-4792-2A85-FD3D0B93606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8127327-AD08-51EF-0741-DB38236EB189}"/>
              </a:ext>
            </a:extLst>
          </p:cNvPr>
          <p:cNvSpPr>
            <a:spLocks noGrp="1"/>
          </p:cNvSpPr>
          <p:nvPr>
            <p:ph type="sldNum" sz="quarter" idx="12"/>
          </p:nvPr>
        </p:nvSpPr>
        <p:spPr/>
        <p:txBody>
          <a:bodyPr/>
          <a:lstStyle/>
          <a:p>
            <a:fld id="{D8A0D6CB-8169-44A5-B892-8E13E3A50718}" type="slidenum">
              <a:rPr lang="en-US" altLang="en-US" smtClean="0"/>
              <a:pPr/>
              <a:t>‹#›</a:t>
            </a:fld>
            <a:endParaRPr lang="en-US" altLang="en-US"/>
          </a:p>
        </p:txBody>
      </p:sp>
    </p:spTree>
    <p:extLst>
      <p:ext uri="{BB962C8B-B14F-4D97-AF65-F5344CB8AC3E}">
        <p14:creationId xmlns:p14="http://schemas.microsoft.com/office/powerpoint/2010/main" val="49969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B5F97-2756-306F-457F-A88C5D57ABE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988FBCE-9FA5-3EAB-02BD-B8A2F437C9A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40BFA25-FDD8-15ED-1908-ECA3430775A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303B35F-F51A-62A1-4202-287510A456F5}"/>
              </a:ext>
            </a:extLst>
          </p:cNvPr>
          <p:cNvSpPr>
            <a:spLocks noGrp="1"/>
          </p:cNvSpPr>
          <p:nvPr>
            <p:ph type="dt" sz="half" idx="10"/>
          </p:nvPr>
        </p:nvSpPr>
        <p:spPr/>
        <p:txBody>
          <a:bodyPr/>
          <a:lstStyle/>
          <a:p>
            <a:pPr>
              <a:defRPr/>
            </a:pPr>
            <a:fld id="{E4E26E9A-43FE-433A-9DD7-BA9722FF4B3E}" type="datetimeFigureOut">
              <a:rPr lang="en-US" smtClean="0"/>
              <a:pPr>
                <a:defRPr/>
              </a:pPr>
              <a:t>5/17/2023</a:t>
            </a:fld>
            <a:endParaRPr lang="en-US"/>
          </a:p>
        </p:txBody>
      </p:sp>
      <p:sp>
        <p:nvSpPr>
          <p:cNvPr id="6" name="Footer Placeholder 5">
            <a:extLst>
              <a:ext uri="{FF2B5EF4-FFF2-40B4-BE49-F238E27FC236}">
                <a16:creationId xmlns:a16="http://schemas.microsoft.com/office/drawing/2014/main" id="{3E8FC6F6-021A-00DB-EEA6-817EE2310A22}"/>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CC745932-8BFA-B47C-1A9D-C074B3C3748A}"/>
              </a:ext>
            </a:extLst>
          </p:cNvPr>
          <p:cNvSpPr>
            <a:spLocks noGrp="1"/>
          </p:cNvSpPr>
          <p:nvPr>
            <p:ph type="sldNum" sz="quarter" idx="12"/>
          </p:nvPr>
        </p:nvSpPr>
        <p:spPr/>
        <p:txBody>
          <a:bodyPr/>
          <a:lstStyle/>
          <a:p>
            <a:fld id="{D8A0D6CB-8169-44A5-B892-8E13E3A50718}" type="slidenum">
              <a:rPr lang="en-US" altLang="en-US" smtClean="0"/>
              <a:pPr/>
              <a:t>‹#›</a:t>
            </a:fld>
            <a:endParaRPr lang="en-US" altLang="en-US"/>
          </a:p>
        </p:txBody>
      </p:sp>
    </p:spTree>
    <p:extLst>
      <p:ext uri="{BB962C8B-B14F-4D97-AF65-F5344CB8AC3E}">
        <p14:creationId xmlns:p14="http://schemas.microsoft.com/office/powerpoint/2010/main" val="701790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ED38-57B6-0979-1C85-AA0E84178C2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08F315D-3FAF-D16C-B65B-39199EE72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C0A1C43-BE22-AC8F-209B-35AFDEF8191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F39937E-1D75-4A17-26F3-C4ADC9DD36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C478A84-352A-33D4-02FF-490D641C658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C778273-F219-A67F-867D-00D890A7A4D2}"/>
              </a:ext>
            </a:extLst>
          </p:cNvPr>
          <p:cNvSpPr>
            <a:spLocks noGrp="1"/>
          </p:cNvSpPr>
          <p:nvPr>
            <p:ph type="dt" sz="half" idx="10"/>
          </p:nvPr>
        </p:nvSpPr>
        <p:spPr/>
        <p:txBody>
          <a:bodyPr/>
          <a:lstStyle/>
          <a:p>
            <a:pPr>
              <a:defRPr/>
            </a:pPr>
            <a:fld id="{5DD8E2D0-0C84-4BA7-B034-D5A1FF8C3B44}" type="datetimeFigureOut">
              <a:rPr lang="en-US" smtClean="0"/>
              <a:pPr>
                <a:defRPr/>
              </a:pPr>
              <a:t>5/17/2023</a:t>
            </a:fld>
            <a:endParaRPr lang="en-US"/>
          </a:p>
        </p:txBody>
      </p:sp>
      <p:sp>
        <p:nvSpPr>
          <p:cNvPr id="8" name="Footer Placeholder 7">
            <a:extLst>
              <a:ext uri="{FF2B5EF4-FFF2-40B4-BE49-F238E27FC236}">
                <a16:creationId xmlns:a16="http://schemas.microsoft.com/office/drawing/2014/main" id="{51197335-74EA-9F3A-EE6A-CEFD36F52054}"/>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3AA2AD21-EE64-F660-BCA9-FC3A7A786D97}"/>
              </a:ext>
            </a:extLst>
          </p:cNvPr>
          <p:cNvSpPr>
            <a:spLocks noGrp="1"/>
          </p:cNvSpPr>
          <p:nvPr>
            <p:ph type="sldNum" sz="quarter" idx="12"/>
          </p:nvPr>
        </p:nvSpPr>
        <p:spPr/>
        <p:txBody>
          <a:bodyPr/>
          <a:lstStyle/>
          <a:p>
            <a:fld id="{DB7D7592-5A8D-451C-9ED1-A9ECBCBAF418}" type="slidenum">
              <a:rPr lang="en-US" altLang="en-US" smtClean="0"/>
              <a:pPr/>
              <a:t>‹#›</a:t>
            </a:fld>
            <a:endParaRPr lang="en-US" altLang="en-US"/>
          </a:p>
        </p:txBody>
      </p:sp>
      <p:pic>
        <p:nvPicPr>
          <p:cNvPr id="10" name="Picture 9">
            <a:extLst>
              <a:ext uri="{FF2B5EF4-FFF2-40B4-BE49-F238E27FC236}">
                <a16:creationId xmlns:a16="http://schemas.microsoft.com/office/drawing/2014/main" id="{B14A936A-36C7-58DC-5465-F0629DD973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89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E08B3-2FE1-0CB6-33D1-521576D9535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6CCA1E0-18BD-13CB-25DE-9886906CA8DF}"/>
              </a:ext>
            </a:extLst>
          </p:cNvPr>
          <p:cNvSpPr>
            <a:spLocks noGrp="1"/>
          </p:cNvSpPr>
          <p:nvPr>
            <p:ph type="dt" sz="half" idx="10"/>
          </p:nvPr>
        </p:nvSpPr>
        <p:spPr/>
        <p:txBody>
          <a:bodyPr/>
          <a:lstStyle/>
          <a:p>
            <a:pPr>
              <a:defRPr/>
            </a:pPr>
            <a:fld id="{E4E26E9A-43FE-433A-9DD7-BA9722FF4B3E}" type="datetimeFigureOut">
              <a:rPr lang="en-US" smtClean="0"/>
              <a:pPr>
                <a:defRPr/>
              </a:pPr>
              <a:t>5/17/2023</a:t>
            </a:fld>
            <a:endParaRPr lang="en-US"/>
          </a:p>
        </p:txBody>
      </p:sp>
      <p:sp>
        <p:nvSpPr>
          <p:cNvPr id="4" name="Footer Placeholder 3">
            <a:extLst>
              <a:ext uri="{FF2B5EF4-FFF2-40B4-BE49-F238E27FC236}">
                <a16:creationId xmlns:a16="http://schemas.microsoft.com/office/drawing/2014/main" id="{B906FFF7-D52D-F899-B925-2615558E322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FBA70C92-3E6F-4A99-331A-9C7527066195}"/>
              </a:ext>
            </a:extLst>
          </p:cNvPr>
          <p:cNvSpPr>
            <a:spLocks noGrp="1"/>
          </p:cNvSpPr>
          <p:nvPr>
            <p:ph type="sldNum" sz="quarter" idx="12"/>
          </p:nvPr>
        </p:nvSpPr>
        <p:spPr/>
        <p:txBody>
          <a:bodyPr/>
          <a:lstStyle/>
          <a:p>
            <a:fld id="{D8A0D6CB-8169-44A5-B892-8E13E3A50718}" type="slidenum">
              <a:rPr lang="en-US" altLang="en-US" smtClean="0"/>
              <a:pPr/>
              <a:t>‹#›</a:t>
            </a:fld>
            <a:endParaRPr lang="en-US" altLang="en-US"/>
          </a:p>
        </p:txBody>
      </p:sp>
    </p:spTree>
    <p:extLst>
      <p:ext uri="{BB962C8B-B14F-4D97-AF65-F5344CB8AC3E}">
        <p14:creationId xmlns:p14="http://schemas.microsoft.com/office/powerpoint/2010/main" val="3750516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B5487D-D2E5-5F58-E6C0-CD84DFDA39A2}"/>
              </a:ext>
            </a:extLst>
          </p:cNvPr>
          <p:cNvSpPr>
            <a:spLocks noGrp="1"/>
          </p:cNvSpPr>
          <p:nvPr>
            <p:ph type="dt" sz="half" idx="10"/>
          </p:nvPr>
        </p:nvSpPr>
        <p:spPr/>
        <p:txBody>
          <a:bodyPr/>
          <a:lstStyle/>
          <a:p>
            <a:pPr>
              <a:defRPr/>
            </a:pPr>
            <a:fld id="{E4E26E9A-43FE-433A-9DD7-BA9722FF4B3E}" type="datetimeFigureOut">
              <a:rPr lang="en-US" smtClean="0"/>
              <a:pPr>
                <a:defRPr/>
              </a:pPr>
              <a:t>5/17/2023</a:t>
            </a:fld>
            <a:endParaRPr lang="en-US"/>
          </a:p>
        </p:txBody>
      </p:sp>
      <p:sp>
        <p:nvSpPr>
          <p:cNvPr id="3" name="Footer Placeholder 2">
            <a:extLst>
              <a:ext uri="{FF2B5EF4-FFF2-40B4-BE49-F238E27FC236}">
                <a16:creationId xmlns:a16="http://schemas.microsoft.com/office/drawing/2014/main" id="{46E7EB92-D4DB-5A58-FD2C-A8C4F39325E4}"/>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39A4222F-BB4D-2722-6534-6F864150FF2E}"/>
              </a:ext>
            </a:extLst>
          </p:cNvPr>
          <p:cNvSpPr>
            <a:spLocks noGrp="1"/>
          </p:cNvSpPr>
          <p:nvPr>
            <p:ph type="sldNum" sz="quarter" idx="12"/>
          </p:nvPr>
        </p:nvSpPr>
        <p:spPr/>
        <p:txBody>
          <a:bodyPr/>
          <a:lstStyle/>
          <a:p>
            <a:fld id="{D8A0D6CB-8169-44A5-B892-8E13E3A50718}" type="slidenum">
              <a:rPr lang="en-US" altLang="en-US" smtClean="0"/>
              <a:pPr/>
              <a:t>‹#›</a:t>
            </a:fld>
            <a:endParaRPr lang="en-US" altLang="en-US"/>
          </a:p>
        </p:txBody>
      </p:sp>
    </p:spTree>
    <p:extLst>
      <p:ext uri="{BB962C8B-B14F-4D97-AF65-F5344CB8AC3E}">
        <p14:creationId xmlns:p14="http://schemas.microsoft.com/office/powerpoint/2010/main" val="3761385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FEEA-DFB5-6DAE-58B5-8596671192D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3D2715A-2E13-A748-EA6A-12DBD1C35D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A398F20-0B03-CB33-72EC-D62E4DEBCD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59A4D2F-5730-3ECC-2051-B4612212EBC3}"/>
              </a:ext>
            </a:extLst>
          </p:cNvPr>
          <p:cNvSpPr>
            <a:spLocks noGrp="1"/>
          </p:cNvSpPr>
          <p:nvPr>
            <p:ph type="dt" sz="half" idx="10"/>
          </p:nvPr>
        </p:nvSpPr>
        <p:spPr/>
        <p:txBody>
          <a:bodyPr/>
          <a:lstStyle/>
          <a:p>
            <a:pPr>
              <a:defRPr/>
            </a:pPr>
            <a:fld id="{E4E26E9A-43FE-433A-9DD7-BA9722FF4B3E}" type="datetimeFigureOut">
              <a:rPr lang="en-US" smtClean="0"/>
              <a:pPr>
                <a:defRPr/>
              </a:pPr>
              <a:t>5/17/2023</a:t>
            </a:fld>
            <a:endParaRPr lang="en-US"/>
          </a:p>
        </p:txBody>
      </p:sp>
      <p:sp>
        <p:nvSpPr>
          <p:cNvPr id="6" name="Footer Placeholder 5">
            <a:extLst>
              <a:ext uri="{FF2B5EF4-FFF2-40B4-BE49-F238E27FC236}">
                <a16:creationId xmlns:a16="http://schemas.microsoft.com/office/drawing/2014/main" id="{823F1C0E-D6A3-EBF9-F4F0-72A3CE5E1E9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C7894A50-A87C-D69C-6ECD-7CDB8A774E33}"/>
              </a:ext>
            </a:extLst>
          </p:cNvPr>
          <p:cNvSpPr>
            <a:spLocks noGrp="1"/>
          </p:cNvSpPr>
          <p:nvPr>
            <p:ph type="sldNum" sz="quarter" idx="12"/>
          </p:nvPr>
        </p:nvSpPr>
        <p:spPr/>
        <p:txBody>
          <a:bodyPr/>
          <a:lstStyle/>
          <a:p>
            <a:fld id="{D8A0D6CB-8169-44A5-B892-8E13E3A50718}" type="slidenum">
              <a:rPr lang="en-US" altLang="en-US" smtClean="0"/>
              <a:pPr/>
              <a:t>‹#›</a:t>
            </a:fld>
            <a:endParaRPr lang="en-US" altLang="en-US"/>
          </a:p>
        </p:txBody>
      </p:sp>
    </p:spTree>
    <p:extLst>
      <p:ext uri="{BB962C8B-B14F-4D97-AF65-F5344CB8AC3E}">
        <p14:creationId xmlns:p14="http://schemas.microsoft.com/office/powerpoint/2010/main" val="1012228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69332-908B-558D-60D6-8ACF7CBDEEB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4B0C44D-DD2F-EADE-F34F-7C811A8341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8DA95-9B4E-1789-5B34-2E0F51DF00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12B20D1-4EAB-7188-7F7B-DC3065C533BD}"/>
              </a:ext>
            </a:extLst>
          </p:cNvPr>
          <p:cNvSpPr>
            <a:spLocks noGrp="1"/>
          </p:cNvSpPr>
          <p:nvPr>
            <p:ph type="dt" sz="half" idx="10"/>
          </p:nvPr>
        </p:nvSpPr>
        <p:spPr/>
        <p:txBody>
          <a:bodyPr/>
          <a:lstStyle/>
          <a:p>
            <a:pPr>
              <a:defRPr/>
            </a:pPr>
            <a:fld id="{E4E26E9A-43FE-433A-9DD7-BA9722FF4B3E}" type="datetimeFigureOut">
              <a:rPr lang="en-US" smtClean="0"/>
              <a:pPr>
                <a:defRPr/>
              </a:pPr>
              <a:t>5/17/2023</a:t>
            </a:fld>
            <a:endParaRPr lang="en-US"/>
          </a:p>
        </p:txBody>
      </p:sp>
      <p:sp>
        <p:nvSpPr>
          <p:cNvPr id="6" name="Footer Placeholder 5">
            <a:extLst>
              <a:ext uri="{FF2B5EF4-FFF2-40B4-BE49-F238E27FC236}">
                <a16:creationId xmlns:a16="http://schemas.microsoft.com/office/drawing/2014/main" id="{909AD1BC-B2A3-616F-7BC0-475753BBCFD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836ECFB-9DD1-5C8B-DD55-4A2EC4B3271F}"/>
              </a:ext>
            </a:extLst>
          </p:cNvPr>
          <p:cNvSpPr>
            <a:spLocks noGrp="1"/>
          </p:cNvSpPr>
          <p:nvPr>
            <p:ph type="sldNum" sz="quarter" idx="12"/>
          </p:nvPr>
        </p:nvSpPr>
        <p:spPr/>
        <p:txBody>
          <a:bodyPr/>
          <a:lstStyle/>
          <a:p>
            <a:fld id="{D8A0D6CB-8169-44A5-B892-8E13E3A50718}" type="slidenum">
              <a:rPr lang="en-US" altLang="en-US" smtClean="0"/>
              <a:pPr/>
              <a:t>‹#›</a:t>
            </a:fld>
            <a:endParaRPr lang="en-US" altLang="en-US"/>
          </a:p>
        </p:txBody>
      </p:sp>
    </p:spTree>
    <p:extLst>
      <p:ext uri="{BB962C8B-B14F-4D97-AF65-F5344CB8AC3E}">
        <p14:creationId xmlns:p14="http://schemas.microsoft.com/office/powerpoint/2010/main" val="2208090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ABACCE-2C59-9458-FD3C-8ED5849277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97D7CBE-61A3-BF2A-ABC6-344D280B85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A60794-D675-2203-CF73-42E0BB9A8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4E26E9A-43FE-433A-9DD7-BA9722FF4B3E}" type="datetimeFigureOut">
              <a:rPr lang="en-US" smtClean="0"/>
              <a:pPr>
                <a:defRPr/>
              </a:pPr>
              <a:t>5/17/2023</a:t>
            </a:fld>
            <a:endParaRPr lang="en-US"/>
          </a:p>
        </p:txBody>
      </p:sp>
      <p:sp>
        <p:nvSpPr>
          <p:cNvPr id="5" name="Footer Placeholder 4">
            <a:extLst>
              <a:ext uri="{FF2B5EF4-FFF2-40B4-BE49-F238E27FC236}">
                <a16:creationId xmlns:a16="http://schemas.microsoft.com/office/drawing/2014/main" id="{E5A08044-F26D-903A-B67B-8C18DF9FB5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589043B-5C2E-529C-5964-B16CA8C076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0D6CB-8169-44A5-B892-8E13E3A50718}" type="slidenum">
              <a:rPr lang="en-US" altLang="en-US" smtClean="0"/>
              <a:pPr/>
              <a:t>‹#›</a:t>
            </a:fld>
            <a:endParaRPr lang="en-US" altLang="en-US"/>
          </a:p>
        </p:txBody>
      </p:sp>
    </p:spTree>
    <p:extLst>
      <p:ext uri="{BB962C8B-B14F-4D97-AF65-F5344CB8AC3E}">
        <p14:creationId xmlns:p14="http://schemas.microsoft.com/office/powerpoint/2010/main" val="217457767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video" Target="https://www.youtube.com/embed/6FPjlObWW7I?list=PLRW9aejev5AGYTISj-qiLyrZt37oCh8K8" TargetMode="External"/><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audio" Target="../media/media6.m4a"/><Relationship Id="rId7" Type="http://schemas.openxmlformats.org/officeDocument/2006/relationships/diagramQuickStyle" Target="../diagrams/quickStyle4.xml"/><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slideLayout" Target="../slideLayouts/slideLayout2.xml"/><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3312E4-B893-BACA-23DA-201F33BB03E6}"/>
              </a:ext>
            </a:extLst>
          </p:cNvPr>
          <p:cNvSpPr txBox="1"/>
          <p:nvPr/>
        </p:nvSpPr>
        <p:spPr>
          <a:xfrm>
            <a:off x="640080" y="4777739"/>
            <a:ext cx="3418990" cy="1412119"/>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2400" b="1" dirty="0">
                <a:solidFill>
                  <a:schemeClr val="bg1"/>
                </a:solidFill>
                <a:latin typeface="+mj-lt"/>
                <a:ea typeface="+mj-ea"/>
                <a:cs typeface="+mj-cs"/>
              </a:rPr>
              <a:t>Foundation Apprenticeship </a:t>
            </a:r>
          </a:p>
          <a:p>
            <a:pPr algn="ctr">
              <a:lnSpc>
                <a:spcPct val="90000"/>
              </a:lnSpc>
              <a:spcBef>
                <a:spcPct val="0"/>
              </a:spcBef>
              <a:spcAft>
                <a:spcPts val="600"/>
              </a:spcAft>
            </a:pPr>
            <a:r>
              <a:rPr lang="en-US" sz="2400" b="1" dirty="0">
                <a:solidFill>
                  <a:schemeClr val="bg1"/>
                </a:solidFill>
                <a:latin typeface="+mj-lt"/>
                <a:ea typeface="+mj-ea"/>
                <a:cs typeface="+mj-cs"/>
              </a:rPr>
              <a:t>in </a:t>
            </a:r>
          </a:p>
          <a:p>
            <a:pPr algn="ctr">
              <a:lnSpc>
                <a:spcPct val="90000"/>
              </a:lnSpc>
              <a:spcBef>
                <a:spcPct val="0"/>
              </a:spcBef>
              <a:spcAft>
                <a:spcPts val="600"/>
              </a:spcAft>
            </a:pPr>
            <a:r>
              <a:rPr lang="en-US" sz="2400" b="1" dirty="0">
                <a:solidFill>
                  <a:schemeClr val="bg1"/>
                </a:solidFill>
                <a:latin typeface="+mj-lt"/>
                <a:ea typeface="+mj-ea"/>
                <a:cs typeface="+mj-cs"/>
              </a:rPr>
              <a:t>Food and Drink Technologies</a:t>
            </a:r>
          </a:p>
        </p:txBody>
      </p:sp>
      <p:pic>
        <p:nvPicPr>
          <p:cNvPr id="7" name="Picture 2" descr="Scientific Reductionism Distracts from Whole Food, Plant-Based Message">
            <a:extLst>
              <a:ext uri="{FF2B5EF4-FFF2-40B4-BE49-F238E27FC236}">
                <a16:creationId xmlns:a16="http://schemas.microsoft.com/office/drawing/2014/main" id="{6734E41F-1BBE-9E0A-B41D-C19B6CA9AB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099"/>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8C13E9-2BEB-B06E-DDD4-A53AD31635FA}"/>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a:lnSpc>
                <a:spcPct val="90000"/>
              </a:lnSpc>
              <a:spcAft>
                <a:spcPts val="600"/>
              </a:spcAft>
            </a:pPr>
            <a:r>
              <a:rPr lang="en-US" sz="2200" b="1" i="1" u="none" strike="noStrike" dirty="0">
                <a:solidFill>
                  <a:schemeClr val="bg1"/>
                </a:solidFill>
                <a:effectLst/>
              </a:rPr>
              <a:t>Isla Porteous </a:t>
            </a:r>
          </a:p>
        </p:txBody>
      </p:sp>
      <p:pic>
        <p:nvPicPr>
          <p:cNvPr id="5" name="Audio 4">
            <a:hlinkClick r:id="" action="ppaction://media"/>
            <a:extLst>
              <a:ext uri="{FF2B5EF4-FFF2-40B4-BE49-F238E27FC236}">
                <a16:creationId xmlns:a16="http://schemas.microsoft.com/office/drawing/2014/main" id="{B3955A79-1C8F-3EA1-ECBC-40A0DFEAAAA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04074951"/>
      </p:ext>
    </p:extLst>
  </p:cSld>
  <p:clrMapOvr>
    <a:masterClrMapping/>
  </p:clrMapOvr>
  <mc:AlternateContent xmlns:mc="http://schemas.openxmlformats.org/markup-compatibility/2006" xmlns:p14="http://schemas.microsoft.com/office/powerpoint/2010/main">
    <mc:Choice Requires="p14">
      <p:transition spd="slow" p14:dur="2000" advTm="15292"/>
    </mc:Choice>
    <mc:Fallback xmlns="">
      <p:transition spd="slow" advTm="15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2F504E-9F89-9593-1D04-87E70534FB97}"/>
              </a:ext>
            </a:extLst>
          </p:cNvPr>
          <p:cNvSpPr>
            <a:spLocks noGrp="1"/>
          </p:cNvSpPr>
          <p:nvPr>
            <p:ph type="title"/>
          </p:nvPr>
        </p:nvSpPr>
        <p:spPr>
          <a:xfrm>
            <a:off x="1371599" y="294538"/>
            <a:ext cx="9895951" cy="1033669"/>
          </a:xfrm>
        </p:spPr>
        <p:txBody>
          <a:bodyPr>
            <a:normAutofit/>
          </a:bodyPr>
          <a:lstStyle/>
          <a:p>
            <a:r>
              <a:rPr lang="en-GB" sz="4000">
                <a:solidFill>
                  <a:srgbClr val="FFFFFF"/>
                </a:solidFill>
              </a:rPr>
              <a:t>Overview of Work Based Learning</a:t>
            </a:r>
          </a:p>
        </p:txBody>
      </p:sp>
      <p:sp>
        <p:nvSpPr>
          <p:cNvPr id="26" name="Content Placeholder 2">
            <a:extLst>
              <a:ext uri="{FF2B5EF4-FFF2-40B4-BE49-F238E27FC236}">
                <a16:creationId xmlns:a16="http://schemas.microsoft.com/office/drawing/2014/main" id="{92E60176-CEFC-F2EB-4CB7-1E32ECDD2BBB}"/>
              </a:ext>
            </a:extLst>
          </p:cNvPr>
          <p:cNvSpPr>
            <a:spLocks noGrp="1"/>
          </p:cNvSpPr>
          <p:nvPr>
            <p:ph idx="1"/>
          </p:nvPr>
        </p:nvSpPr>
        <p:spPr>
          <a:xfrm>
            <a:off x="1371599" y="2318197"/>
            <a:ext cx="9724031" cy="3683358"/>
          </a:xfrm>
        </p:spPr>
        <p:txBody>
          <a:bodyPr anchor="ctr">
            <a:normAutofit/>
          </a:bodyPr>
          <a:lstStyle/>
          <a:p>
            <a:r>
              <a:rPr lang="en-GB" sz="2000"/>
              <a:t>It is suggested that pupils will ideally have the opportunity to undertake 2 different placements. The placements must be with food and drink employers and not a simulated placement like a school or college laboratory – these currently can be a blend of in person placements or a virtual approach. </a:t>
            </a:r>
          </a:p>
          <a:p>
            <a:pPr marL="0" indent="0">
              <a:buNone/>
            </a:pPr>
            <a:endParaRPr lang="en-GB" sz="2000"/>
          </a:p>
          <a:p>
            <a:r>
              <a:rPr lang="en-GB" sz="2000"/>
              <a:t>It would be good if you had one or two local employers who you could work closely with for placement activity.</a:t>
            </a:r>
          </a:p>
          <a:p>
            <a:endParaRPr lang="en-GB" sz="2000"/>
          </a:p>
          <a:p>
            <a:r>
              <a:rPr lang="en-GB" sz="2000"/>
              <a:t>You need to have an approved assessor to assess this element of the course, with the relevant experience in the area of food and drink manufacturing the young person is carrying out their placement in. </a:t>
            </a:r>
          </a:p>
          <a:p>
            <a:endParaRPr lang="en-GB" sz="2000"/>
          </a:p>
        </p:txBody>
      </p:sp>
      <p:pic>
        <p:nvPicPr>
          <p:cNvPr id="4" name="Audio 3">
            <a:hlinkClick r:id="" action="ppaction://media"/>
            <a:extLst>
              <a:ext uri="{FF2B5EF4-FFF2-40B4-BE49-F238E27FC236}">
                <a16:creationId xmlns:a16="http://schemas.microsoft.com/office/drawing/2014/main" id="{AF755879-F25A-4C3C-9D98-918A62D1E4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18881556"/>
      </p:ext>
    </p:extLst>
  </p:cSld>
  <p:clrMapOvr>
    <a:masterClrMapping/>
  </p:clrMapOvr>
  <p:transition spd="slow" advTm="6496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F1AFF0-5684-5C10-388F-4A9D0B448556}"/>
              </a:ext>
            </a:extLst>
          </p:cNvPr>
          <p:cNvSpPr>
            <a:spLocks noGrp="1"/>
          </p:cNvSpPr>
          <p:nvPr>
            <p:ph type="title"/>
          </p:nvPr>
        </p:nvSpPr>
        <p:spPr>
          <a:xfrm>
            <a:off x="1371597" y="348865"/>
            <a:ext cx="10044023" cy="877729"/>
          </a:xfrm>
        </p:spPr>
        <p:txBody>
          <a:bodyPr anchor="ctr">
            <a:normAutofit/>
          </a:bodyPr>
          <a:lstStyle/>
          <a:p>
            <a:r>
              <a:rPr lang="en-GB" sz="2800">
                <a:solidFill>
                  <a:srgbClr val="FFFFFF"/>
                </a:solidFill>
              </a:rPr>
              <a:t>Work Based Learning</a:t>
            </a:r>
            <a:br>
              <a:rPr lang="en-GB" sz="2800">
                <a:solidFill>
                  <a:srgbClr val="FFFFFF"/>
                </a:solidFill>
              </a:rPr>
            </a:br>
            <a:r>
              <a:rPr lang="en-GB" sz="2800">
                <a:solidFill>
                  <a:srgbClr val="FFFFFF"/>
                </a:solidFill>
              </a:rPr>
              <a:t>Candidates are expected to complete the following units: </a:t>
            </a:r>
          </a:p>
        </p:txBody>
      </p:sp>
      <p:graphicFrame>
        <p:nvGraphicFramePr>
          <p:cNvPr id="5" name="Content Placeholder 2">
            <a:extLst>
              <a:ext uri="{FF2B5EF4-FFF2-40B4-BE49-F238E27FC236}">
                <a16:creationId xmlns:a16="http://schemas.microsoft.com/office/drawing/2014/main" id="{AED4E6AC-4CCD-0C6D-09D8-B9A4AE9895F6}"/>
              </a:ext>
            </a:extLst>
          </p:cNvPr>
          <p:cNvGraphicFramePr>
            <a:graphicFrameLocks noGrp="1"/>
          </p:cNvGraphicFramePr>
          <p:nvPr>
            <p:ph idx="1"/>
            <p:extLst>
              <p:ext uri="{D42A27DB-BD31-4B8C-83A1-F6EECF244321}">
                <p14:modId xmlns:p14="http://schemas.microsoft.com/office/powerpoint/2010/main" val="3095954860"/>
              </p:ext>
            </p:extLst>
          </p:nvPr>
        </p:nvGraphicFramePr>
        <p:xfrm>
          <a:off x="326004" y="1165620"/>
          <a:ext cx="11700344" cy="4526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555104D7-387D-7CE3-4CEB-CB05A1D08E03}"/>
              </a:ext>
            </a:extLst>
          </p:cNvPr>
          <p:cNvSpPr txBox="1"/>
          <p:nvPr/>
        </p:nvSpPr>
        <p:spPr>
          <a:xfrm>
            <a:off x="92843" y="4896016"/>
            <a:ext cx="11773153" cy="646331"/>
          </a:xfrm>
          <a:prstGeom prst="rect">
            <a:avLst/>
          </a:prstGeom>
          <a:noFill/>
        </p:spPr>
        <p:txBody>
          <a:bodyPr wrap="square" rtlCol="0">
            <a:spAutoFit/>
          </a:bodyPr>
          <a:lstStyle/>
          <a:p>
            <a:r>
              <a:rPr lang="en-GB" dirty="0"/>
              <a:t>Candidates must be able to demonstrate knowledge and understanding for each of the units as well being able to evidence the performance criteria for each of the units.</a:t>
            </a:r>
          </a:p>
        </p:txBody>
      </p:sp>
      <p:pic>
        <p:nvPicPr>
          <p:cNvPr id="4" name="Audio 3">
            <a:hlinkClick r:id="" action="ppaction://media"/>
            <a:extLst>
              <a:ext uri="{FF2B5EF4-FFF2-40B4-BE49-F238E27FC236}">
                <a16:creationId xmlns:a16="http://schemas.microsoft.com/office/drawing/2014/main" id="{94954D23-AF8D-3876-BBA2-349DF420A54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0769760"/>
      </p:ext>
    </p:extLst>
  </p:cSld>
  <p:clrMapOvr>
    <a:masterClrMapping/>
  </p:clrMapOvr>
  <p:transition spd="slow" advTm="7383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D10545-332B-EF86-E372-18FB3B1BE8D0}"/>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Examples of Workplace Activities:</a:t>
            </a:r>
          </a:p>
        </p:txBody>
      </p:sp>
      <p:graphicFrame>
        <p:nvGraphicFramePr>
          <p:cNvPr id="16" name="Content Placeholder 2">
            <a:extLst>
              <a:ext uri="{FF2B5EF4-FFF2-40B4-BE49-F238E27FC236}">
                <a16:creationId xmlns:a16="http://schemas.microsoft.com/office/drawing/2014/main" id="{E6BB60E6-371B-C23F-3268-4872CAD16EDA}"/>
              </a:ext>
            </a:extLst>
          </p:cNvPr>
          <p:cNvGraphicFramePr>
            <a:graphicFrameLocks noGrp="1"/>
          </p:cNvGraphicFramePr>
          <p:nvPr>
            <p:ph idx="1"/>
            <p:extLst>
              <p:ext uri="{D42A27DB-BD31-4B8C-83A1-F6EECF244321}">
                <p14:modId xmlns:p14="http://schemas.microsoft.com/office/powerpoint/2010/main" val="1482833312"/>
              </p:ext>
            </p:extLst>
          </p:nvPr>
        </p:nvGraphicFramePr>
        <p:xfrm>
          <a:off x="170688" y="1575459"/>
          <a:ext cx="11850624"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05D0DBCD-3174-7559-1512-89DFC2FAE8C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68455188"/>
      </p:ext>
    </p:extLst>
  </p:cSld>
  <p:clrMapOvr>
    <a:masterClrMapping/>
  </p:clrMapOvr>
  <p:transition spd="slow" advTm="6457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4DE251-FE97-EE30-1061-8B34642187E3}"/>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Examples of how Evidence can be gathered:</a:t>
            </a:r>
          </a:p>
        </p:txBody>
      </p:sp>
      <p:graphicFrame>
        <p:nvGraphicFramePr>
          <p:cNvPr id="7" name="Content Placeholder 2">
            <a:extLst>
              <a:ext uri="{FF2B5EF4-FFF2-40B4-BE49-F238E27FC236}">
                <a16:creationId xmlns:a16="http://schemas.microsoft.com/office/drawing/2014/main" id="{3EB94028-998B-B768-13FA-1DECFF9BE456}"/>
              </a:ext>
            </a:extLst>
          </p:cNvPr>
          <p:cNvGraphicFramePr>
            <a:graphicFrameLocks noGrp="1"/>
          </p:cNvGraphicFramePr>
          <p:nvPr>
            <p:ph idx="1"/>
            <p:extLst>
              <p:ext uri="{D42A27DB-BD31-4B8C-83A1-F6EECF244321}">
                <p14:modId xmlns:p14="http://schemas.microsoft.com/office/powerpoint/2010/main" val="383245430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3A2624B6-1AEE-8C39-390A-FD3A07DB921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5742213"/>
      </p:ext>
    </p:extLst>
  </p:cSld>
  <p:clrMapOvr>
    <a:masterClrMapping/>
  </p:clrMapOvr>
  <p:transition spd="slow" advTm="4369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259596-7FEC-ECB9-FA96-949492EC54B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To finish……………</a:t>
            </a:r>
          </a:p>
        </p:txBody>
      </p:sp>
      <p:pic>
        <p:nvPicPr>
          <p:cNvPr id="4" name="Online Media 3" descr="Find out more about the Foundation Apprenticeship in Food and Drink Technologies (1 min)">
            <a:hlinkClick r:id="" action="ppaction://media"/>
            <a:extLst>
              <a:ext uri="{FF2B5EF4-FFF2-40B4-BE49-F238E27FC236}">
                <a16:creationId xmlns:a16="http://schemas.microsoft.com/office/drawing/2014/main" id="{21753266-B513-B902-F384-E0CE6F5B64B6}"/>
              </a:ext>
            </a:extLst>
          </p:cNvPr>
          <p:cNvPicPr>
            <a:picLocks noGrp="1" noRot="1" noChangeAspect="1"/>
          </p:cNvPicPr>
          <p:nvPr>
            <p:ph idx="1"/>
            <a:videoFile r:link="rId1"/>
          </p:nvPr>
        </p:nvPicPr>
        <p:blipFill>
          <a:blip r:embed="rId5"/>
          <a:stretch>
            <a:fillRect/>
          </a:stretch>
        </p:blipFill>
        <p:spPr>
          <a:xfrm>
            <a:off x="2094223" y="1989499"/>
            <a:ext cx="7771755" cy="4452160"/>
          </a:xfrm>
          <a:prstGeom prst="rect">
            <a:avLst/>
          </a:prstGeom>
        </p:spPr>
      </p:pic>
      <p:pic>
        <p:nvPicPr>
          <p:cNvPr id="5" name="Audio 4">
            <a:hlinkClick r:id="" action="ppaction://media"/>
            <a:extLst>
              <a:ext uri="{FF2B5EF4-FFF2-40B4-BE49-F238E27FC236}">
                <a16:creationId xmlns:a16="http://schemas.microsoft.com/office/drawing/2014/main" id="{E0EFC68A-0321-2BAB-6F8A-6A9091DC7AD0}"/>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9670023"/>
      </p:ext>
    </p:extLst>
  </p:cSld>
  <p:clrMapOvr>
    <a:masterClrMapping/>
  </p:clrMapOvr>
  <p:transition spd="slow" advTm="2072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5420-896F-4FB9-AC4E-6829F36C83AA}"/>
              </a:ext>
            </a:extLst>
          </p:cNvPr>
          <p:cNvSpPr>
            <a:spLocks noGrp="1"/>
          </p:cNvSpPr>
          <p:nvPr>
            <p:ph type="title"/>
          </p:nvPr>
        </p:nvSpPr>
        <p:spPr/>
        <p:txBody>
          <a:bodyPr/>
          <a:lstStyle/>
          <a:p>
            <a:r>
              <a:rPr lang="en-GB" b="1" dirty="0"/>
              <a:t>What are Foundation Apprenticeships (FA’s)?</a:t>
            </a:r>
          </a:p>
        </p:txBody>
      </p:sp>
      <p:graphicFrame>
        <p:nvGraphicFramePr>
          <p:cNvPr id="5" name="Content Placeholder 2">
            <a:extLst>
              <a:ext uri="{FF2B5EF4-FFF2-40B4-BE49-F238E27FC236}">
                <a16:creationId xmlns:a16="http://schemas.microsoft.com/office/drawing/2014/main" id="{E8EB0187-169A-8E76-58A0-D494266E1E64}"/>
              </a:ext>
            </a:extLst>
          </p:cNvPr>
          <p:cNvGraphicFramePr>
            <a:graphicFrameLocks noGrp="1"/>
          </p:cNvGraphicFramePr>
          <p:nvPr>
            <p:ph idx="1"/>
            <p:extLst>
              <p:ext uri="{D42A27DB-BD31-4B8C-83A1-F6EECF244321}">
                <p14:modId xmlns:p14="http://schemas.microsoft.com/office/powerpoint/2010/main" val="114698657"/>
              </p:ext>
            </p:extLst>
          </p:nvPr>
        </p:nvGraphicFramePr>
        <p:xfrm>
          <a:off x="838200" y="1461052"/>
          <a:ext cx="10515600" cy="47159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Audio 6">
            <a:hlinkClick r:id="" action="ppaction://media"/>
            <a:extLst>
              <a:ext uri="{FF2B5EF4-FFF2-40B4-BE49-F238E27FC236}">
                <a16:creationId xmlns:a16="http://schemas.microsoft.com/office/drawing/2014/main" id="{C856B8E2-777F-8AD2-4175-93E84609A1C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9832263"/>
      </p:ext>
    </p:extLst>
  </p:cSld>
  <p:clrMapOvr>
    <a:masterClrMapping/>
  </p:clrMapOvr>
  <p:transition spd="slow" advTm="8586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26E98-0E80-F1B0-6AD0-EEAB846990E3}"/>
              </a:ext>
            </a:extLst>
          </p:cNvPr>
          <p:cNvSpPr>
            <a:spLocks noGrp="1"/>
          </p:cNvSpPr>
          <p:nvPr>
            <p:ph type="title"/>
          </p:nvPr>
        </p:nvSpPr>
        <p:spPr>
          <a:xfrm>
            <a:off x="1008184" y="174032"/>
            <a:ext cx="10175631" cy="1111843"/>
          </a:xfrm>
        </p:spPr>
        <p:txBody>
          <a:bodyPr anchor="ctr">
            <a:normAutofit/>
          </a:bodyPr>
          <a:lstStyle/>
          <a:p>
            <a:pPr algn="ctr"/>
            <a:r>
              <a:rPr lang="en-US" sz="4000" b="1" dirty="0"/>
              <a:t>Qualification Recognition</a:t>
            </a:r>
          </a:p>
        </p:txBody>
      </p:sp>
      <p:sp>
        <p:nvSpPr>
          <p:cNvPr id="3" name="Content Placeholder 2">
            <a:extLst>
              <a:ext uri="{FF2B5EF4-FFF2-40B4-BE49-F238E27FC236}">
                <a16:creationId xmlns:a16="http://schemas.microsoft.com/office/drawing/2014/main" id="{778CF874-E8F5-2872-A0F6-99CB0662ED0C}"/>
              </a:ext>
            </a:extLst>
          </p:cNvPr>
          <p:cNvSpPr>
            <a:spLocks noGrp="1"/>
          </p:cNvSpPr>
          <p:nvPr>
            <p:ph idx="1"/>
          </p:nvPr>
        </p:nvSpPr>
        <p:spPr>
          <a:xfrm>
            <a:off x="1008184" y="1459907"/>
            <a:ext cx="10175630" cy="767904"/>
          </a:xfrm>
        </p:spPr>
        <p:txBody>
          <a:bodyPr anchor="ctr">
            <a:normAutofit/>
          </a:bodyPr>
          <a:lstStyle/>
          <a:p>
            <a:pPr marL="0" indent="0" algn="ctr">
              <a:buNone/>
            </a:pPr>
            <a:r>
              <a:rPr lang="en-US" sz="2000" dirty="0"/>
              <a:t>Currently the Foundation Apprenticeship (FA) in Food and Drink Technologies is </a:t>
            </a:r>
            <a:r>
              <a:rPr lang="en-GB" sz="2000" dirty="0"/>
              <a:t>recognised</a:t>
            </a:r>
            <a:r>
              <a:rPr lang="en-US" sz="2000" dirty="0"/>
              <a:t> at</a:t>
            </a:r>
            <a:r>
              <a:rPr lang="en-GB" sz="2000" dirty="0"/>
              <a:t> the following Universities in Scotland</a:t>
            </a:r>
            <a:endParaRPr lang="en-US" sz="2000" dirty="0"/>
          </a:p>
        </p:txBody>
      </p:sp>
      <p:graphicFrame>
        <p:nvGraphicFramePr>
          <p:cNvPr id="4" name="Table 3">
            <a:extLst>
              <a:ext uri="{FF2B5EF4-FFF2-40B4-BE49-F238E27FC236}">
                <a16:creationId xmlns:a16="http://schemas.microsoft.com/office/drawing/2014/main" id="{A2ADD797-826F-9E8A-2726-E20AA75A196E}"/>
              </a:ext>
            </a:extLst>
          </p:cNvPr>
          <p:cNvGraphicFramePr>
            <a:graphicFrameLocks noGrp="1"/>
          </p:cNvGraphicFramePr>
          <p:nvPr>
            <p:extLst>
              <p:ext uri="{D42A27DB-BD31-4B8C-83A1-F6EECF244321}">
                <p14:modId xmlns:p14="http://schemas.microsoft.com/office/powerpoint/2010/main" val="2406502609"/>
              </p:ext>
            </p:extLst>
          </p:nvPr>
        </p:nvGraphicFramePr>
        <p:xfrm>
          <a:off x="1444734" y="2227811"/>
          <a:ext cx="9570115" cy="3109502"/>
        </p:xfrm>
        <a:graphic>
          <a:graphicData uri="http://schemas.openxmlformats.org/drawingml/2006/table">
            <a:tbl>
              <a:tblPr firstRow="1" firstCol="1" bandRow="1">
                <a:tableStyleId>{3C2FFA5D-87B4-456A-9821-1D502468CF0F}</a:tableStyleId>
              </a:tblPr>
              <a:tblGrid>
                <a:gridCol w="4561803">
                  <a:extLst>
                    <a:ext uri="{9D8B030D-6E8A-4147-A177-3AD203B41FA5}">
                      <a16:colId xmlns:a16="http://schemas.microsoft.com/office/drawing/2014/main" val="1321667835"/>
                    </a:ext>
                  </a:extLst>
                </a:gridCol>
                <a:gridCol w="5008312">
                  <a:extLst>
                    <a:ext uri="{9D8B030D-6E8A-4147-A177-3AD203B41FA5}">
                      <a16:colId xmlns:a16="http://schemas.microsoft.com/office/drawing/2014/main" val="784387337"/>
                    </a:ext>
                  </a:extLst>
                </a:gridCol>
              </a:tblGrid>
              <a:tr h="745487">
                <a:tc>
                  <a:txBody>
                    <a:bodyPr/>
                    <a:lstStyle/>
                    <a:p>
                      <a:pPr marL="58420" algn="ctr">
                        <a:lnSpc>
                          <a:spcPct val="107000"/>
                        </a:lnSpc>
                        <a:spcAft>
                          <a:spcPts val="800"/>
                        </a:spcAft>
                      </a:pPr>
                      <a:r>
                        <a:rPr lang="en-GB" sz="2100" dirty="0">
                          <a:effectLst/>
                        </a:rPr>
                        <a:t>University </a:t>
                      </a:r>
                      <a:endParaRPr lang="en-GB" sz="2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46217" marR="146217" marT="0" marB="0"/>
                </a:tc>
                <a:tc>
                  <a:txBody>
                    <a:bodyPr/>
                    <a:lstStyle/>
                    <a:p>
                      <a:pPr marL="58420" algn="ctr">
                        <a:lnSpc>
                          <a:spcPct val="107000"/>
                        </a:lnSpc>
                        <a:spcAft>
                          <a:spcPts val="800"/>
                        </a:spcAft>
                      </a:pPr>
                      <a:r>
                        <a:rPr lang="en-GB" sz="2100" dirty="0">
                          <a:effectLst/>
                        </a:rPr>
                        <a:t>Recognition of FA in Food and Drink Technologies</a:t>
                      </a:r>
                      <a:endParaRPr lang="en-GB" sz="2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46217" marR="146217" marT="0" marB="0"/>
                </a:tc>
                <a:extLst>
                  <a:ext uri="{0D108BD9-81ED-4DB2-BD59-A6C34878D82A}">
                    <a16:rowId xmlns:a16="http://schemas.microsoft.com/office/drawing/2014/main" val="1264801988"/>
                  </a:ext>
                </a:extLst>
              </a:tr>
              <a:tr h="402526">
                <a:tc>
                  <a:txBody>
                    <a:bodyPr/>
                    <a:lstStyle/>
                    <a:p>
                      <a:pPr marL="58420" algn="ctr">
                        <a:lnSpc>
                          <a:spcPct val="107000"/>
                        </a:lnSpc>
                        <a:spcAft>
                          <a:spcPts val="800"/>
                        </a:spcAft>
                      </a:pPr>
                      <a:r>
                        <a:rPr lang="en-GB" sz="2100">
                          <a:effectLst/>
                        </a:rPr>
                        <a:t>Abertay University</a:t>
                      </a:r>
                      <a:endParaRPr lang="en-GB" sz="23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46217" marR="146217" marT="0" marB="0"/>
                </a:tc>
                <a:tc>
                  <a:txBody>
                    <a:bodyPr/>
                    <a:lstStyle/>
                    <a:p>
                      <a:pPr marL="58420" algn="ctr">
                        <a:lnSpc>
                          <a:spcPct val="107000"/>
                        </a:lnSpc>
                        <a:spcAft>
                          <a:spcPts val="800"/>
                        </a:spcAft>
                      </a:pPr>
                      <a:r>
                        <a:rPr lang="en-GB" sz="2100">
                          <a:effectLst/>
                        </a:rPr>
                        <a:t>1 Higher A, ★ 2 Highers B</a:t>
                      </a:r>
                      <a:endParaRPr lang="en-GB" sz="23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46217" marR="146217" marT="0" marB="0"/>
                </a:tc>
                <a:extLst>
                  <a:ext uri="{0D108BD9-81ED-4DB2-BD59-A6C34878D82A}">
                    <a16:rowId xmlns:a16="http://schemas.microsoft.com/office/drawing/2014/main" val="1392198978"/>
                  </a:ext>
                </a:extLst>
              </a:tr>
              <a:tr h="402526">
                <a:tc>
                  <a:txBody>
                    <a:bodyPr/>
                    <a:lstStyle/>
                    <a:p>
                      <a:pPr marL="58420" algn="ctr">
                        <a:lnSpc>
                          <a:spcPct val="107000"/>
                        </a:lnSpc>
                        <a:spcAft>
                          <a:spcPts val="800"/>
                        </a:spcAft>
                      </a:pPr>
                      <a:r>
                        <a:rPr lang="en-GB" sz="2100">
                          <a:effectLst/>
                        </a:rPr>
                        <a:t>Edinburgh Napier University</a:t>
                      </a:r>
                      <a:endParaRPr lang="en-GB" sz="23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46217" marR="146217" marT="0" marB="0"/>
                </a:tc>
                <a:tc>
                  <a:txBody>
                    <a:bodyPr/>
                    <a:lstStyle/>
                    <a:p>
                      <a:pPr marL="58420" algn="ctr">
                        <a:lnSpc>
                          <a:spcPct val="107000"/>
                        </a:lnSpc>
                        <a:spcAft>
                          <a:spcPts val="800"/>
                        </a:spcAft>
                      </a:pPr>
                      <a:r>
                        <a:rPr lang="en-GB" sz="2100">
                          <a:effectLst/>
                        </a:rPr>
                        <a:t>1 Higher A</a:t>
                      </a:r>
                      <a:endParaRPr lang="en-GB" sz="23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46217" marR="146217" marT="0" marB="0"/>
                </a:tc>
                <a:extLst>
                  <a:ext uri="{0D108BD9-81ED-4DB2-BD59-A6C34878D82A}">
                    <a16:rowId xmlns:a16="http://schemas.microsoft.com/office/drawing/2014/main" val="3110140642"/>
                  </a:ext>
                </a:extLst>
              </a:tr>
              <a:tr h="381079">
                <a:tc>
                  <a:txBody>
                    <a:bodyPr/>
                    <a:lstStyle/>
                    <a:p>
                      <a:pPr marL="58420" algn="ctr">
                        <a:lnSpc>
                          <a:spcPct val="107000"/>
                        </a:lnSpc>
                        <a:spcAft>
                          <a:spcPts val="800"/>
                        </a:spcAft>
                      </a:pPr>
                      <a:r>
                        <a:rPr lang="en-GB" sz="2100">
                          <a:effectLst/>
                        </a:rPr>
                        <a:t>Glasgow Caledonian University</a:t>
                      </a:r>
                      <a:endParaRPr lang="en-GB" sz="23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46217" marR="146217" marT="0" marB="0"/>
                </a:tc>
                <a:tc>
                  <a:txBody>
                    <a:bodyPr/>
                    <a:lstStyle/>
                    <a:p>
                      <a:pPr marL="58420" algn="ctr">
                        <a:lnSpc>
                          <a:spcPct val="107000"/>
                        </a:lnSpc>
                        <a:spcAft>
                          <a:spcPts val="800"/>
                        </a:spcAft>
                      </a:pPr>
                      <a:r>
                        <a:rPr lang="en-GB" sz="2100">
                          <a:effectLst/>
                        </a:rPr>
                        <a:t>1 Higher A</a:t>
                      </a:r>
                      <a:endParaRPr lang="en-GB" sz="23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46217" marR="146217" marT="0" marB="0"/>
                </a:tc>
                <a:extLst>
                  <a:ext uri="{0D108BD9-81ED-4DB2-BD59-A6C34878D82A}">
                    <a16:rowId xmlns:a16="http://schemas.microsoft.com/office/drawing/2014/main" val="2862266320"/>
                  </a:ext>
                </a:extLst>
              </a:tr>
              <a:tr h="402526">
                <a:tc>
                  <a:txBody>
                    <a:bodyPr/>
                    <a:lstStyle/>
                    <a:p>
                      <a:pPr marL="58420" algn="ctr">
                        <a:lnSpc>
                          <a:spcPct val="107000"/>
                        </a:lnSpc>
                        <a:spcAft>
                          <a:spcPts val="800"/>
                        </a:spcAft>
                      </a:pPr>
                      <a:r>
                        <a:rPr lang="en-GB" sz="2100">
                          <a:effectLst/>
                        </a:rPr>
                        <a:t>Heriot Watt University</a:t>
                      </a:r>
                      <a:endParaRPr lang="en-GB" sz="23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46217" marR="146217" marT="0" marB="0"/>
                </a:tc>
                <a:tc>
                  <a:txBody>
                    <a:bodyPr/>
                    <a:lstStyle/>
                    <a:p>
                      <a:pPr marL="58420" algn="ctr">
                        <a:lnSpc>
                          <a:spcPct val="107000"/>
                        </a:lnSpc>
                        <a:spcAft>
                          <a:spcPts val="800"/>
                        </a:spcAft>
                      </a:pPr>
                      <a:r>
                        <a:rPr lang="en-GB" sz="2100">
                          <a:effectLst/>
                        </a:rPr>
                        <a:t>1 Higher A</a:t>
                      </a:r>
                      <a:endParaRPr lang="en-GB" sz="23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46217" marR="146217" marT="0" marB="0"/>
                </a:tc>
                <a:extLst>
                  <a:ext uri="{0D108BD9-81ED-4DB2-BD59-A6C34878D82A}">
                    <a16:rowId xmlns:a16="http://schemas.microsoft.com/office/drawing/2014/main" val="1946541050"/>
                  </a:ext>
                </a:extLst>
              </a:tr>
              <a:tr h="402526">
                <a:tc>
                  <a:txBody>
                    <a:bodyPr/>
                    <a:lstStyle/>
                    <a:p>
                      <a:pPr marL="58420" algn="ctr">
                        <a:lnSpc>
                          <a:spcPct val="107000"/>
                        </a:lnSpc>
                        <a:spcAft>
                          <a:spcPts val="800"/>
                        </a:spcAft>
                      </a:pPr>
                      <a:r>
                        <a:rPr lang="en-GB" sz="2100">
                          <a:effectLst/>
                        </a:rPr>
                        <a:t>Open University</a:t>
                      </a:r>
                      <a:endParaRPr lang="en-GB" sz="23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46217" marR="146217" marT="0" marB="0"/>
                </a:tc>
                <a:tc>
                  <a:txBody>
                    <a:bodyPr/>
                    <a:lstStyle/>
                    <a:p>
                      <a:pPr marL="58420" algn="ctr">
                        <a:lnSpc>
                          <a:spcPct val="107000"/>
                        </a:lnSpc>
                        <a:spcAft>
                          <a:spcPts val="800"/>
                        </a:spcAft>
                      </a:pPr>
                      <a:r>
                        <a:rPr lang="en-GB" sz="2100">
                          <a:effectLst/>
                        </a:rPr>
                        <a:t>Open Recognition</a:t>
                      </a:r>
                      <a:endParaRPr lang="en-GB" sz="23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46217" marR="146217" marT="0" marB="0"/>
                </a:tc>
                <a:extLst>
                  <a:ext uri="{0D108BD9-81ED-4DB2-BD59-A6C34878D82A}">
                    <a16:rowId xmlns:a16="http://schemas.microsoft.com/office/drawing/2014/main" val="1934938096"/>
                  </a:ext>
                </a:extLst>
              </a:tr>
              <a:tr h="372832">
                <a:tc>
                  <a:txBody>
                    <a:bodyPr/>
                    <a:lstStyle/>
                    <a:p>
                      <a:pPr marL="58420" algn="ctr">
                        <a:lnSpc>
                          <a:spcPct val="107000"/>
                        </a:lnSpc>
                        <a:spcAft>
                          <a:spcPts val="800"/>
                        </a:spcAft>
                      </a:pPr>
                      <a:r>
                        <a:rPr lang="en-GB" sz="2100" dirty="0">
                          <a:effectLst/>
                        </a:rPr>
                        <a:t>University of Highlands and Islands</a:t>
                      </a:r>
                      <a:endParaRPr lang="en-GB" sz="2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46217" marR="146217" marT="0" marB="0"/>
                </a:tc>
                <a:tc>
                  <a:txBody>
                    <a:bodyPr/>
                    <a:lstStyle/>
                    <a:p>
                      <a:pPr marL="58420" algn="ctr">
                        <a:lnSpc>
                          <a:spcPct val="107000"/>
                        </a:lnSpc>
                        <a:spcAft>
                          <a:spcPts val="800"/>
                        </a:spcAft>
                      </a:pPr>
                      <a:r>
                        <a:rPr lang="en-GB" sz="2100" dirty="0">
                          <a:effectLst/>
                        </a:rPr>
                        <a:t>1 Higher A, ★ 2 Highers </a:t>
                      </a:r>
                      <a:endParaRPr lang="en-GB" sz="2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46217" marR="146217" marT="0" marB="0"/>
                </a:tc>
                <a:extLst>
                  <a:ext uri="{0D108BD9-81ED-4DB2-BD59-A6C34878D82A}">
                    <a16:rowId xmlns:a16="http://schemas.microsoft.com/office/drawing/2014/main" val="449848320"/>
                  </a:ext>
                </a:extLst>
              </a:tr>
            </a:tbl>
          </a:graphicData>
        </a:graphic>
      </p:graphicFrame>
      <p:sp>
        <p:nvSpPr>
          <p:cNvPr id="6" name="TextBox 5">
            <a:extLst>
              <a:ext uri="{FF2B5EF4-FFF2-40B4-BE49-F238E27FC236}">
                <a16:creationId xmlns:a16="http://schemas.microsoft.com/office/drawing/2014/main" id="{8AD8B37A-321B-8434-2FA0-0577C31224EC}"/>
              </a:ext>
            </a:extLst>
          </p:cNvPr>
          <p:cNvSpPr txBox="1"/>
          <p:nvPr/>
        </p:nvSpPr>
        <p:spPr>
          <a:xfrm>
            <a:off x="1752847" y="6314636"/>
            <a:ext cx="9570114" cy="369332"/>
          </a:xfrm>
          <a:prstGeom prst="rect">
            <a:avLst/>
          </a:prstGeom>
          <a:noFill/>
        </p:spPr>
        <p:txBody>
          <a:bodyPr wrap="square">
            <a:spAutoFit/>
          </a:bodyPr>
          <a:lstStyle/>
          <a:p>
            <a:r>
              <a:rPr lang="en-GB" dirty="0"/>
              <a:t>★ The university offers enhanced recognition if applying for a degree in the same subject area</a:t>
            </a:r>
          </a:p>
        </p:txBody>
      </p:sp>
      <p:pic>
        <p:nvPicPr>
          <p:cNvPr id="11" name="Audio 10">
            <a:hlinkClick r:id="" action="ppaction://media"/>
            <a:extLst>
              <a:ext uri="{FF2B5EF4-FFF2-40B4-BE49-F238E27FC236}">
                <a16:creationId xmlns:a16="http://schemas.microsoft.com/office/drawing/2014/main" id="{37D141EE-0514-5931-352B-F3C028BD83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7686494"/>
      </p:ext>
    </p:extLst>
  </p:cSld>
  <p:clrMapOvr>
    <a:masterClrMapping/>
  </p:clrMapOvr>
  <p:transition spd="slow" advTm="3486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40CFA-6CC0-61E0-F7EE-46D8C73A76D7}"/>
              </a:ext>
            </a:extLst>
          </p:cNvPr>
          <p:cNvSpPr>
            <a:spLocks noGrp="1"/>
          </p:cNvSpPr>
          <p:nvPr>
            <p:ph type="title"/>
          </p:nvPr>
        </p:nvSpPr>
        <p:spPr>
          <a:xfrm>
            <a:off x="838200" y="556995"/>
            <a:ext cx="10515600" cy="1133693"/>
          </a:xfrm>
        </p:spPr>
        <p:txBody>
          <a:bodyPr>
            <a:normAutofit/>
          </a:bodyPr>
          <a:lstStyle/>
          <a:p>
            <a:pPr algn="ctr"/>
            <a:r>
              <a:rPr lang="en-GB" sz="5200" b="1" dirty="0"/>
              <a:t>Key information to consider:</a:t>
            </a:r>
          </a:p>
        </p:txBody>
      </p:sp>
      <p:graphicFrame>
        <p:nvGraphicFramePr>
          <p:cNvPr id="5" name="Content Placeholder 2">
            <a:extLst>
              <a:ext uri="{FF2B5EF4-FFF2-40B4-BE49-F238E27FC236}">
                <a16:creationId xmlns:a16="http://schemas.microsoft.com/office/drawing/2014/main" id="{5DF8B2BD-377B-9F72-7814-E1E08A989AF4}"/>
              </a:ext>
            </a:extLst>
          </p:cNvPr>
          <p:cNvGraphicFramePr>
            <a:graphicFrameLocks noGrp="1"/>
          </p:cNvGraphicFramePr>
          <p:nvPr>
            <p:ph idx="1"/>
            <p:extLst>
              <p:ext uri="{D42A27DB-BD31-4B8C-83A1-F6EECF244321}">
                <p14:modId xmlns:p14="http://schemas.microsoft.com/office/powerpoint/2010/main" val="383016364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B52167D4-B906-EF35-F75E-EF134C52A85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20282268"/>
      </p:ext>
    </p:extLst>
  </p:cSld>
  <p:clrMapOvr>
    <a:masterClrMapping/>
  </p:clrMapOvr>
  <p:transition spd="slow" advTm="8465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31" name="Freeform: Shape 30">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33" name="Freeform: Shape 32">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DFB7E54-12F2-3B3D-7CC9-EB2E03BC023B}"/>
              </a:ext>
            </a:extLst>
          </p:cNvPr>
          <p:cNvSpPr>
            <a:spLocks noGrp="1"/>
          </p:cNvSpPr>
          <p:nvPr>
            <p:ph type="title"/>
          </p:nvPr>
        </p:nvSpPr>
        <p:spPr>
          <a:xfrm>
            <a:off x="457201" y="723406"/>
            <a:ext cx="3234018" cy="3826728"/>
          </a:xfrm>
        </p:spPr>
        <p:txBody>
          <a:bodyPr vert="horz" lIns="91440" tIns="45720" rIns="91440" bIns="45720" rtlCol="0" anchor="b">
            <a:normAutofit/>
          </a:bodyPr>
          <a:lstStyle/>
          <a:p>
            <a:pPr algn="ctr"/>
            <a:r>
              <a:rPr lang="en-US" sz="3500" kern="1200" dirty="0">
                <a:solidFill>
                  <a:schemeClr val="tx1"/>
                </a:solidFill>
                <a:latin typeface="+mj-lt"/>
                <a:ea typeface="+mj-ea"/>
                <a:cs typeface="+mj-cs"/>
              </a:rPr>
              <a:t>Why study a Foundation Apprenticeship (FA) in Food and Drink Technologies?</a:t>
            </a:r>
          </a:p>
        </p:txBody>
      </p:sp>
      <p:graphicFrame>
        <p:nvGraphicFramePr>
          <p:cNvPr id="22" name="Content Placeholder 2">
            <a:extLst>
              <a:ext uri="{FF2B5EF4-FFF2-40B4-BE49-F238E27FC236}">
                <a16:creationId xmlns:a16="http://schemas.microsoft.com/office/drawing/2014/main" id="{82C918E5-4002-A983-266D-B50FAB8CD271}"/>
              </a:ext>
            </a:extLst>
          </p:cNvPr>
          <p:cNvGraphicFramePr>
            <a:graphicFrameLocks noGrp="1"/>
          </p:cNvGraphicFramePr>
          <p:nvPr>
            <p:ph idx="1"/>
            <p:extLst>
              <p:ext uri="{D42A27DB-BD31-4B8C-83A1-F6EECF244321}">
                <p14:modId xmlns:p14="http://schemas.microsoft.com/office/powerpoint/2010/main" val="3444223352"/>
              </p:ext>
            </p:extLst>
          </p:nvPr>
        </p:nvGraphicFramePr>
        <p:xfrm>
          <a:off x="4417162" y="158496"/>
          <a:ext cx="7628534" cy="6608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Audio 13">
            <a:hlinkClick r:id="" action="ppaction://media"/>
            <a:extLst>
              <a:ext uri="{FF2B5EF4-FFF2-40B4-BE49-F238E27FC236}">
                <a16:creationId xmlns:a16="http://schemas.microsoft.com/office/drawing/2014/main" id="{E42E1E29-C773-35E7-B739-6A2B826BAC9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61756388"/>
      </p:ext>
    </p:extLst>
  </p:cSld>
  <p:clrMapOvr>
    <a:masterClrMapping/>
  </p:clrMapOvr>
  <p:transition spd="slow" advTm="9777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4C80B1-FCD2-67D5-7482-A2285B142B26}"/>
              </a:ext>
            </a:extLst>
          </p:cNvPr>
          <p:cNvSpPr>
            <a:spLocks noGrp="1"/>
          </p:cNvSpPr>
          <p:nvPr>
            <p:ph type="title"/>
          </p:nvPr>
        </p:nvSpPr>
        <p:spPr/>
        <p:txBody>
          <a:bodyPr>
            <a:normAutofit/>
          </a:bodyPr>
          <a:lstStyle/>
          <a:p>
            <a:pPr algn="ctr"/>
            <a:r>
              <a:rPr lang="en-GB" sz="4000" b="1" dirty="0"/>
              <a:t>Overview of a Foundation Apprenticeship in </a:t>
            </a:r>
            <a:br>
              <a:rPr lang="en-GB" sz="4000" b="1" dirty="0"/>
            </a:br>
            <a:r>
              <a:rPr lang="en-GB" sz="4000" b="1" dirty="0"/>
              <a:t>Food and Drink Technologies</a:t>
            </a:r>
          </a:p>
        </p:txBody>
      </p:sp>
      <p:graphicFrame>
        <p:nvGraphicFramePr>
          <p:cNvPr id="21" name="Content Placeholder 7">
            <a:extLst>
              <a:ext uri="{FF2B5EF4-FFF2-40B4-BE49-F238E27FC236}">
                <a16:creationId xmlns:a16="http://schemas.microsoft.com/office/drawing/2014/main" id="{6BCB8500-481B-9AB0-905E-993B3ACC6ADE}"/>
              </a:ext>
            </a:extLst>
          </p:cNvPr>
          <p:cNvGraphicFramePr>
            <a:graphicFrameLocks noGrp="1"/>
          </p:cNvGraphicFramePr>
          <p:nvPr>
            <p:ph idx="1"/>
            <p:extLst>
              <p:ext uri="{D42A27DB-BD31-4B8C-83A1-F6EECF244321}">
                <p14:modId xmlns:p14="http://schemas.microsoft.com/office/powerpoint/2010/main" val="1224271778"/>
              </p:ext>
            </p:extLst>
          </p:nvPr>
        </p:nvGraphicFramePr>
        <p:xfrm>
          <a:off x="171450" y="1690688"/>
          <a:ext cx="11820525" cy="48720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a:extLst>
              <a:ext uri="{FF2B5EF4-FFF2-40B4-BE49-F238E27FC236}">
                <a16:creationId xmlns:a16="http://schemas.microsoft.com/office/drawing/2014/main" id="{AA90BBAB-10B5-3473-9E2A-011C5A5EF6B1}"/>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105554323"/>
      </p:ext>
    </p:extLst>
  </p:cSld>
  <p:clrMapOvr>
    <a:masterClrMapping/>
  </p:clrMapOvr>
  <p:transition spd="slow" advTm="5893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graphicEl>
                                              <a:dgm id="{0B72D17A-33F8-43B2-8870-8E451EADD77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graphicEl>
                                              <a:dgm id="{57185D1D-9B40-4D5A-AF76-58CA78B9648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graphicEl>
                                              <a:dgm id="{D1C4074D-5331-403D-B511-3E6771C02B8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Graphic spid="21"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F84868-7231-401B-BCEF-EDF8EF040EDE}"/>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sz="2800" b="1" kern="1200" dirty="0">
                <a:latin typeface="+mj-lt"/>
                <a:ea typeface="+mj-ea"/>
                <a:cs typeface="+mj-cs"/>
              </a:rPr>
              <a:t>Overview of the National Progression Award (NPA) in Food Manufacture at SCQF level 6</a:t>
            </a:r>
            <a:br>
              <a:rPr lang="en-US" sz="2800" b="1" kern="1200" dirty="0">
                <a:latin typeface="+mj-lt"/>
                <a:ea typeface="+mj-ea"/>
                <a:cs typeface="+mj-cs"/>
              </a:rPr>
            </a:br>
            <a:endParaRPr lang="en-US" sz="2800" kern="1200" dirty="0">
              <a:latin typeface="+mj-lt"/>
              <a:ea typeface="+mj-ea"/>
              <a:cs typeface="+mj-cs"/>
            </a:endParaRPr>
          </a:p>
        </p:txBody>
      </p:sp>
      <p:graphicFrame>
        <p:nvGraphicFramePr>
          <p:cNvPr id="39" name="Content Placeholder 2">
            <a:extLst>
              <a:ext uri="{FF2B5EF4-FFF2-40B4-BE49-F238E27FC236}">
                <a16:creationId xmlns:a16="http://schemas.microsoft.com/office/drawing/2014/main" id="{2ACEE0F4-CB9C-C2F5-493E-AC67C38E82C8}"/>
              </a:ext>
            </a:extLst>
          </p:cNvPr>
          <p:cNvGraphicFramePr>
            <a:graphicFrameLocks noGrp="1"/>
          </p:cNvGraphicFramePr>
          <p:nvPr>
            <p:ph idx="1"/>
            <p:extLst>
              <p:ext uri="{D42A27DB-BD31-4B8C-83A1-F6EECF244321}">
                <p14:modId xmlns:p14="http://schemas.microsoft.com/office/powerpoint/2010/main" val="1823966088"/>
              </p:ext>
            </p:extLst>
          </p:nvPr>
        </p:nvGraphicFramePr>
        <p:xfrm>
          <a:off x="838200" y="1255776"/>
          <a:ext cx="10975848" cy="5388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295BD992-6634-E824-A094-FECEA882C30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5369513"/>
      </p:ext>
    </p:extLst>
  </p:cSld>
  <p:clrMapOvr>
    <a:masterClrMapping/>
  </p:clrMapOvr>
  <p:transition spd="slow" advTm="5396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8">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29B751-15DB-B883-90F1-0B1B56B5021D}"/>
              </a:ext>
            </a:extLst>
          </p:cNvPr>
          <p:cNvSpPr>
            <a:spLocks noGrp="1"/>
          </p:cNvSpPr>
          <p:nvPr>
            <p:ph type="title"/>
          </p:nvPr>
        </p:nvSpPr>
        <p:spPr>
          <a:xfrm>
            <a:off x="838200" y="365125"/>
            <a:ext cx="10515600" cy="1325563"/>
          </a:xfrm>
        </p:spPr>
        <p:txBody>
          <a:bodyPr>
            <a:normAutofit/>
          </a:bodyPr>
          <a:lstStyle/>
          <a:p>
            <a:r>
              <a:rPr lang="en-GB" sz="2900" b="1" kern="0" dirty="0">
                <a:solidFill>
                  <a:srgbClr val="FFFFFF"/>
                </a:solidFill>
                <a:latin typeface="Arial" pitchFamily="34" charset="0"/>
              </a:rPr>
              <a:t>National Progression Award (NPA) in Food Manufacture at SCQF level 6</a:t>
            </a:r>
            <a:br>
              <a:rPr lang="en-GB" sz="2900" b="1" kern="0" dirty="0">
                <a:solidFill>
                  <a:srgbClr val="FFFFFF"/>
                </a:solidFill>
                <a:latin typeface="Arial" pitchFamily="34" charset="0"/>
              </a:rPr>
            </a:br>
            <a:endParaRPr lang="en-GB" sz="2900" dirty="0">
              <a:solidFill>
                <a:srgbClr val="FFFFFF"/>
              </a:solidFill>
            </a:endParaRPr>
          </a:p>
        </p:txBody>
      </p:sp>
      <p:sp>
        <p:nvSpPr>
          <p:cNvPr id="3" name="Content Placeholder 2">
            <a:extLst>
              <a:ext uri="{FF2B5EF4-FFF2-40B4-BE49-F238E27FC236}">
                <a16:creationId xmlns:a16="http://schemas.microsoft.com/office/drawing/2014/main" id="{09B1AFBA-0028-226D-9C39-F51CEA49471B}"/>
              </a:ext>
            </a:extLst>
          </p:cNvPr>
          <p:cNvSpPr>
            <a:spLocks noGrp="1"/>
          </p:cNvSpPr>
          <p:nvPr>
            <p:ph idx="1"/>
          </p:nvPr>
        </p:nvSpPr>
        <p:spPr>
          <a:xfrm>
            <a:off x="0" y="1911350"/>
            <a:ext cx="12057888" cy="4757674"/>
          </a:xfrm>
        </p:spPr>
        <p:txBody>
          <a:bodyPr>
            <a:normAutofit fontScale="92500" lnSpcReduction="20000"/>
          </a:bodyPr>
          <a:lstStyle/>
          <a:p>
            <a:pPr marL="0" indent="0" eaLnBrk="1" fontAlgn="auto" hangingPunct="1">
              <a:spcBef>
                <a:spcPts val="0"/>
              </a:spcBef>
              <a:spcAft>
                <a:spcPts val="0"/>
              </a:spcAft>
              <a:buNone/>
              <a:defRPr/>
            </a:pPr>
            <a:r>
              <a:rPr lang="en-US" sz="3000" dirty="0">
                <a:latin typeface="+mn-lt"/>
              </a:rPr>
              <a:t>There are </a:t>
            </a:r>
            <a:r>
              <a:rPr lang="en-US" sz="3000" b="1" dirty="0">
                <a:latin typeface="+mn-lt"/>
              </a:rPr>
              <a:t>four</a:t>
            </a:r>
            <a:r>
              <a:rPr lang="en-US" sz="3000" dirty="0">
                <a:latin typeface="+mn-lt"/>
              </a:rPr>
              <a:t> mandatory units in the NPA Food Manufacture these are:</a:t>
            </a:r>
          </a:p>
          <a:p>
            <a:pPr marL="0" indent="0" eaLnBrk="1" fontAlgn="auto" hangingPunct="1">
              <a:spcBef>
                <a:spcPts val="0"/>
              </a:spcBef>
              <a:spcAft>
                <a:spcPts val="0"/>
              </a:spcAft>
              <a:buNone/>
              <a:defRPr/>
            </a:pPr>
            <a:endParaRPr lang="en-US" sz="1800" dirty="0">
              <a:latin typeface="+mn-lt"/>
            </a:endParaRPr>
          </a:p>
          <a:p>
            <a:pPr marL="0" indent="0" eaLnBrk="1" fontAlgn="auto" hangingPunct="1">
              <a:spcBef>
                <a:spcPts val="0"/>
              </a:spcBef>
              <a:spcAft>
                <a:spcPts val="0"/>
              </a:spcAft>
              <a:buNone/>
              <a:defRPr/>
            </a:pPr>
            <a:r>
              <a:rPr lang="en-GB" b="1" dirty="0"/>
              <a:t>Food Manufacturing: Fundamentals of Food Science</a:t>
            </a:r>
            <a:endParaRPr lang="en-US" b="1"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dirty="0"/>
              <a:t>This unit gives an overview of the science and legislation underpinning the food and drink manufacturing industry. </a:t>
            </a:r>
          </a:p>
          <a:p>
            <a:pPr marL="0" indent="0" eaLnBrk="1" fontAlgn="auto" hangingPunct="1">
              <a:spcBef>
                <a:spcPts val="0"/>
              </a:spcBef>
              <a:spcAft>
                <a:spcPts val="0"/>
              </a:spcAft>
              <a:buNone/>
              <a:defRPr/>
            </a:pPr>
            <a:r>
              <a:rPr lang="en-GB" b="1" dirty="0"/>
              <a:t>Food Manufacturing: Food Production </a:t>
            </a:r>
          </a:p>
          <a:p>
            <a:pPr marL="285750" indent="-285750" eaLnBrk="1" fontAlgn="auto" hangingPunct="1">
              <a:spcBef>
                <a:spcPts val="0"/>
              </a:spcBef>
              <a:spcAft>
                <a:spcPts val="0"/>
              </a:spcAft>
              <a:buFont typeface="Arial" panose="020B0604020202020204" pitchFamily="34" charset="0"/>
              <a:buChar char="•"/>
              <a:defRPr/>
            </a:pPr>
            <a:r>
              <a:rPr lang="en-GB" dirty="0"/>
              <a:t>This unit gives an overview of the structure of the food and drink manufacturing industry from ‘field to table’.</a:t>
            </a:r>
          </a:p>
          <a:p>
            <a:pPr marL="0" indent="0" eaLnBrk="1" fontAlgn="auto" hangingPunct="1">
              <a:spcBef>
                <a:spcPts val="0"/>
              </a:spcBef>
              <a:spcAft>
                <a:spcPts val="0"/>
              </a:spcAft>
              <a:buNone/>
              <a:defRPr/>
            </a:pPr>
            <a:r>
              <a:rPr lang="en-GB" b="1" dirty="0"/>
              <a:t>Food Manufacturing: Commercial and Social Drivers </a:t>
            </a:r>
          </a:p>
          <a:p>
            <a:pPr marL="285750" indent="-285750" eaLnBrk="1" fontAlgn="auto" hangingPunct="1">
              <a:spcBef>
                <a:spcPts val="0"/>
              </a:spcBef>
              <a:spcAft>
                <a:spcPts val="0"/>
              </a:spcAft>
              <a:buFont typeface="Arial" panose="020B0604020202020204" pitchFamily="34" charset="0"/>
              <a:buChar char="•"/>
              <a:defRPr/>
            </a:pPr>
            <a:r>
              <a:rPr lang="en-GB" dirty="0"/>
              <a:t>This unit gives you overview of the influence of the economic climate and social attitudes on the food and drink manufacturing industry.</a:t>
            </a:r>
          </a:p>
          <a:p>
            <a:pPr marL="0" indent="0" eaLnBrk="1" fontAlgn="auto" hangingPunct="1">
              <a:spcBef>
                <a:spcPts val="0"/>
              </a:spcBef>
              <a:spcAft>
                <a:spcPts val="0"/>
              </a:spcAft>
              <a:buNone/>
              <a:defRPr/>
            </a:pPr>
            <a:r>
              <a:rPr lang="en-GB" b="1" dirty="0"/>
              <a:t>Food Manufacturing: Sustainability </a:t>
            </a:r>
          </a:p>
          <a:p>
            <a:pPr marL="285750" indent="-285750" eaLnBrk="1" fontAlgn="auto" hangingPunct="1">
              <a:spcBef>
                <a:spcPts val="0"/>
              </a:spcBef>
              <a:spcAft>
                <a:spcPts val="0"/>
              </a:spcAft>
              <a:buFont typeface="Arial" panose="020B0604020202020204" pitchFamily="34" charset="0"/>
              <a:buChar char="•"/>
              <a:defRPr/>
            </a:pPr>
            <a:r>
              <a:rPr lang="en-GB" dirty="0"/>
              <a:t>This unit enables the candidate to research and make an informed evaluation of the sustainability of the agricultural procedures and manufacturing processes involved in the food and drink manufacturing industry. </a:t>
            </a:r>
            <a:endParaRPr lang="en-US" dirty="0">
              <a:latin typeface="+mn-lt"/>
            </a:endParaRPr>
          </a:p>
          <a:p>
            <a:endParaRPr lang="en-GB" sz="1800" dirty="0"/>
          </a:p>
        </p:txBody>
      </p:sp>
      <p:pic>
        <p:nvPicPr>
          <p:cNvPr id="5" name="Audio 4">
            <a:hlinkClick r:id="" action="ppaction://media"/>
            <a:extLst>
              <a:ext uri="{FF2B5EF4-FFF2-40B4-BE49-F238E27FC236}">
                <a16:creationId xmlns:a16="http://schemas.microsoft.com/office/drawing/2014/main" id="{E9103D0B-5AF9-9BAF-B325-2593E991410D}"/>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846854391"/>
      </p:ext>
    </p:extLst>
  </p:cSld>
  <p:clrMapOvr>
    <a:masterClrMapping/>
  </p:clrMapOvr>
  <p:transition spd="slow" advTm="6617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4BCFD4-4BB5-8ABB-2F55-F83E739029E3}"/>
              </a:ext>
            </a:extLst>
          </p:cNvPr>
          <p:cNvSpPr>
            <a:spLocks noGrp="1"/>
          </p:cNvSpPr>
          <p:nvPr>
            <p:ph type="title"/>
          </p:nvPr>
        </p:nvSpPr>
        <p:spPr>
          <a:xfrm>
            <a:off x="838200" y="365125"/>
            <a:ext cx="10515600" cy="1325563"/>
          </a:xfrm>
        </p:spPr>
        <p:txBody>
          <a:bodyPr>
            <a:normAutofit/>
          </a:bodyPr>
          <a:lstStyle/>
          <a:p>
            <a:pPr eaLnBrk="1" fontAlgn="auto" hangingPunct="1">
              <a:spcBef>
                <a:spcPts val="0"/>
              </a:spcBef>
              <a:spcAft>
                <a:spcPts val="0"/>
              </a:spcAft>
              <a:defRPr/>
            </a:pPr>
            <a:r>
              <a:rPr lang="en-GB" sz="2900" b="1" kern="0">
                <a:solidFill>
                  <a:srgbClr val="FFFFFF"/>
                </a:solidFill>
                <a:latin typeface="Arial" pitchFamily="34" charset="0"/>
              </a:rPr>
              <a:t>NPA Food Manufacture </a:t>
            </a:r>
            <a:br>
              <a:rPr lang="en-GB" sz="2900" b="1" kern="0">
                <a:solidFill>
                  <a:srgbClr val="FFFFFF"/>
                </a:solidFill>
                <a:latin typeface="Arial" pitchFamily="34" charset="0"/>
              </a:rPr>
            </a:br>
            <a:r>
              <a:rPr lang="en-GB" sz="2900" b="1" kern="0">
                <a:solidFill>
                  <a:srgbClr val="FFFFFF"/>
                </a:solidFill>
                <a:latin typeface="Arial" pitchFamily="34" charset="0"/>
              </a:rPr>
              <a:t>Approaches to Delivery and Assessment</a:t>
            </a:r>
            <a:br>
              <a:rPr lang="en-US" sz="2900" b="1" kern="0">
                <a:solidFill>
                  <a:srgbClr val="FFFFFF"/>
                </a:solidFill>
                <a:latin typeface="Arial" pitchFamily="34" charset="0"/>
              </a:rPr>
            </a:br>
            <a:endParaRPr lang="en-GB" sz="2900">
              <a:solidFill>
                <a:srgbClr val="FFFFFF"/>
              </a:solidFill>
            </a:endParaRPr>
          </a:p>
        </p:txBody>
      </p:sp>
      <p:sp>
        <p:nvSpPr>
          <p:cNvPr id="3" name="Content Placeholder 2">
            <a:extLst>
              <a:ext uri="{FF2B5EF4-FFF2-40B4-BE49-F238E27FC236}">
                <a16:creationId xmlns:a16="http://schemas.microsoft.com/office/drawing/2014/main" id="{FC070FF2-6402-65E3-5D53-B98666D47D97}"/>
              </a:ext>
            </a:extLst>
          </p:cNvPr>
          <p:cNvSpPr>
            <a:spLocks noGrp="1"/>
          </p:cNvSpPr>
          <p:nvPr>
            <p:ph idx="1"/>
          </p:nvPr>
        </p:nvSpPr>
        <p:spPr>
          <a:xfrm>
            <a:off x="243840" y="1911351"/>
            <a:ext cx="11765280" cy="4581524"/>
          </a:xfrm>
        </p:spPr>
        <p:txBody>
          <a:bodyPr>
            <a:normAutofit fontScale="92500"/>
          </a:bodyPr>
          <a:lstStyle/>
          <a:p>
            <a:pPr marL="0" indent="0">
              <a:buNone/>
            </a:pPr>
            <a:r>
              <a:rPr lang="en-GB" sz="2400" dirty="0"/>
              <a:t>Where possible, learning for all four units should occur through interaction with others, undertaking activities and through the building of a portfolio of outcomes and evaluations from each unit. </a:t>
            </a:r>
          </a:p>
          <a:p>
            <a:endParaRPr lang="en-GB" sz="2400" dirty="0"/>
          </a:p>
          <a:p>
            <a:pPr marL="0" indent="0">
              <a:buNone/>
            </a:pPr>
            <a:r>
              <a:rPr lang="en-GB" sz="2400" dirty="0"/>
              <a:t>Candidates may benefit from: </a:t>
            </a:r>
          </a:p>
          <a:p>
            <a:pPr marL="742950" lvl="1" indent="-285750">
              <a:buFont typeface="Arial" panose="020B0604020202020204" pitchFamily="34" charset="0"/>
              <a:buChar char="•"/>
            </a:pPr>
            <a:r>
              <a:rPr lang="en-GB" dirty="0"/>
              <a:t>working in small research groups </a:t>
            </a:r>
          </a:p>
          <a:p>
            <a:pPr marL="742950" lvl="1" indent="-285750">
              <a:buFont typeface="Arial" panose="020B0604020202020204" pitchFamily="34" charset="0"/>
              <a:buChar char="•"/>
            </a:pPr>
            <a:r>
              <a:rPr lang="en-GB" dirty="0"/>
              <a:t>a basic knowledge of science based subject (this is not essential) </a:t>
            </a:r>
          </a:p>
          <a:p>
            <a:pPr marL="742950" lvl="1" indent="-285750">
              <a:buFont typeface="Arial" panose="020B0604020202020204" pitchFamily="34" charset="0"/>
              <a:buChar char="•"/>
            </a:pPr>
            <a:r>
              <a:rPr lang="en-GB" dirty="0"/>
              <a:t>presenting their findings to the class, either individually or as a group </a:t>
            </a:r>
          </a:p>
          <a:p>
            <a:pPr marL="742950" lvl="1" indent="-285750">
              <a:buFont typeface="Arial" panose="020B0604020202020204" pitchFamily="34" charset="0"/>
              <a:buChar char="•"/>
            </a:pPr>
            <a:r>
              <a:rPr lang="en-GB" dirty="0"/>
              <a:t>class discussion of findings </a:t>
            </a:r>
          </a:p>
          <a:p>
            <a:pPr marL="742950" lvl="1" indent="-285750">
              <a:buFont typeface="Arial" panose="020B0604020202020204" pitchFamily="34" charset="0"/>
              <a:buChar char="•"/>
            </a:pPr>
            <a:r>
              <a:rPr lang="en-GB" dirty="0"/>
              <a:t>working individually to produce portfolios </a:t>
            </a:r>
          </a:p>
          <a:p>
            <a:pPr marL="742950" lvl="1" indent="-285750">
              <a:buFont typeface="Arial" panose="020B0604020202020204" pitchFamily="34" charset="0"/>
              <a:buChar char="•"/>
            </a:pPr>
            <a:r>
              <a:rPr lang="en-GB" dirty="0"/>
              <a:t>research activities to locate and analyse information online </a:t>
            </a:r>
          </a:p>
          <a:p>
            <a:pPr marL="742950" lvl="1" indent="-285750">
              <a:buFont typeface="Arial" panose="020B0604020202020204" pitchFamily="34" charset="0"/>
              <a:buChar char="•"/>
            </a:pPr>
            <a:r>
              <a:rPr lang="en-GB" dirty="0"/>
              <a:t>visits from those involved in the food and drink manufacturing industry (</a:t>
            </a:r>
            <a:r>
              <a:rPr lang="en-GB" dirty="0" err="1"/>
              <a:t>eg</a:t>
            </a:r>
            <a:r>
              <a:rPr lang="en-GB" dirty="0"/>
              <a:t> manufacturing professionals, environmental health officers or local producers)</a:t>
            </a:r>
          </a:p>
        </p:txBody>
      </p:sp>
      <p:pic>
        <p:nvPicPr>
          <p:cNvPr id="5" name="Audio 4">
            <a:hlinkClick r:id="" action="ppaction://media"/>
            <a:extLst>
              <a:ext uri="{FF2B5EF4-FFF2-40B4-BE49-F238E27FC236}">
                <a16:creationId xmlns:a16="http://schemas.microsoft.com/office/drawing/2014/main" id="{F6380275-93AC-7FB6-BAB5-8A6F392A1E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78413700"/>
      </p:ext>
    </p:extLst>
  </p:cSld>
  <p:clrMapOvr>
    <a:masterClrMapping/>
  </p:clrMapOvr>
  <p:transition spd="slow" advTm="8981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12.2|1"/>
</p:tagLst>
</file>

<file path=ppt/tags/tag2.xml><?xml version="1.0" encoding="utf-8"?>
<p:tagLst xmlns:a="http://schemas.openxmlformats.org/drawingml/2006/main" xmlns:r="http://schemas.openxmlformats.org/officeDocument/2006/relationships" xmlns:p="http://schemas.openxmlformats.org/presentationml/2006/main">
  <p:tag name="TIMING" val="|0.8|17.9|10.9|1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SharedWithUsers xmlns="ead97cfe-a968-427f-b02b-893e6ba0355a">
      <UserInfo>
        <DisplayName>Ewen Trafford</DisplayName>
        <AccountId>42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10958C-C4EB-4AB7-BDF8-ADB91AF32411}">
  <ds:schemaRefs>
    <ds:schemaRef ds:uri="http://schemas.microsoft.com/office/2006/metadata/properties"/>
    <ds:schemaRef ds:uri="http://schemas.microsoft.com/office/infopath/2007/PartnerControls"/>
    <ds:schemaRef ds:uri="ead97cfe-a968-427f-b02b-893e6ba0355a"/>
    <ds:schemaRef ds:uri="c53071f4-7f44-43fd-895c-8e7b6a3746b0"/>
  </ds:schemaRefs>
</ds:datastoreItem>
</file>

<file path=customXml/itemProps2.xml><?xml version="1.0" encoding="utf-8"?>
<ds:datastoreItem xmlns:ds="http://schemas.openxmlformats.org/officeDocument/2006/customXml" ds:itemID="{CB349522-D65C-4D79-AC2B-4D2D52B317B5}">
  <ds:schemaRefs>
    <ds:schemaRef ds:uri="http://schemas.microsoft.com/sharepoint/v3/contenttype/forms"/>
  </ds:schemaRefs>
</ds:datastoreItem>
</file>

<file path=customXml/itemProps3.xml><?xml version="1.0" encoding="utf-8"?>
<ds:datastoreItem xmlns:ds="http://schemas.openxmlformats.org/officeDocument/2006/customXml" ds:itemID="{F8F2848E-B4EA-47DF-A273-24F49578AD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3079</TotalTime>
  <Words>1520</Words>
  <Application>Microsoft Office PowerPoint</Application>
  <PresentationFormat>Widescreen</PresentationFormat>
  <Paragraphs>118</Paragraphs>
  <Slides>14</Slides>
  <Notes>1</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What are Foundation Apprenticeships (FA’s)?</vt:lpstr>
      <vt:lpstr>Qualification Recognition</vt:lpstr>
      <vt:lpstr>Key information to consider:</vt:lpstr>
      <vt:lpstr>Why study a Foundation Apprenticeship (FA) in Food and Drink Technologies?</vt:lpstr>
      <vt:lpstr>Overview of a Foundation Apprenticeship in  Food and Drink Technologies</vt:lpstr>
      <vt:lpstr>Overview of the National Progression Award (NPA) in Food Manufacture at SCQF level 6 </vt:lpstr>
      <vt:lpstr>National Progression Award (NPA) in Food Manufacture at SCQF level 6 </vt:lpstr>
      <vt:lpstr>NPA Food Manufacture  Approaches to Delivery and Assessment </vt:lpstr>
      <vt:lpstr>Overview of Work Based Learning</vt:lpstr>
      <vt:lpstr>Work Based Learning Candidates are expected to complete the following units: </vt:lpstr>
      <vt:lpstr>Examples of Workplace Activities:</vt:lpstr>
      <vt:lpstr>Examples of how Evidence can be gathered:</vt:lpstr>
      <vt:lpstr>To finish……………</vt:lpstr>
    </vt:vector>
  </TitlesOfParts>
  <Company>SQA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Isla Porteous</dc:creator>
  <cp:lastModifiedBy>Ewen Trafford</cp:lastModifiedBy>
  <cp:revision>3</cp:revision>
  <dcterms:created xsi:type="dcterms:W3CDTF">2023-01-11T12:03:26Z</dcterms:created>
  <dcterms:modified xsi:type="dcterms:W3CDTF">2023-05-17T07:41:02Z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