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 id="2147483697" r:id="rId9"/>
    <p:sldMasterId id="2147483699" r:id="rId10"/>
  </p:sldMasterIdLst>
  <p:notesMasterIdLst>
    <p:notesMasterId r:id="rId52"/>
  </p:notesMasterIdLst>
  <p:sldIdLst>
    <p:sldId id="256" r:id="rId11"/>
    <p:sldId id="357" r:id="rId12"/>
    <p:sldId id="446" r:id="rId13"/>
    <p:sldId id="614" r:id="rId14"/>
    <p:sldId id="257" r:id="rId15"/>
    <p:sldId id="258" r:id="rId16"/>
    <p:sldId id="443" r:id="rId17"/>
    <p:sldId id="259" r:id="rId18"/>
    <p:sldId id="447" r:id="rId19"/>
    <p:sldId id="263" r:id="rId20"/>
    <p:sldId id="260" r:id="rId21"/>
    <p:sldId id="615" r:id="rId22"/>
    <p:sldId id="262" r:id="rId23"/>
    <p:sldId id="448" r:id="rId24"/>
    <p:sldId id="449" r:id="rId25"/>
    <p:sldId id="264" r:id="rId26"/>
    <p:sldId id="437" r:id="rId27"/>
    <p:sldId id="266" r:id="rId28"/>
    <p:sldId id="450" r:id="rId29"/>
    <p:sldId id="440" r:id="rId30"/>
    <p:sldId id="441" r:id="rId31"/>
    <p:sldId id="270" r:id="rId32"/>
    <p:sldId id="320" r:id="rId33"/>
    <p:sldId id="439" r:id="rId34"/>
    <p:sldId id="321" r:id="rId35"/>
    <p:sldId id="309" r:id="rId36"/>
    <p:sldId id="444" r:id="rId37"/>
    <p:sldId id="451" r:id="rId38"/>
    <p:sldId id="452" r:id="rId39"/>
    <p:sldId id="274" r:id="rId40"/>
    <p:sldId id="275" r:id="rId41"/>
    <p:sldId id="276" r:id="rId42"/>
    <p:sldId id="315" r:id="rId43"/>
    <p:sldId id="611" r:id="rId44"/>
    <p:sldId id="610" r:id="rId45"/>
    <p:sldId id="612" r:id="rId46"/>
    <p:sldId id="609" r:id="rId47"/>
    <p:sldId id="613" r:id="rId48"/>
    <p:sldId id="517" r:id="rId49"/>
    <p:sldId id="283" r:id="rId50"/>
    <p:sldId id="26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7E4733F-9D7A-47DA-B82E-CC0DB00AA9E9}">
          <p14:sldIdLst>
            <p14:sldId id="256"/>
            <p14:sldId id="357"/>
            <p14:sldId id="446"/>
            <p14:sldId id="614"/>
            <p14:sldId id="257"/>
            <p14:sldId id="258"/>
            <p14:sldId id="443"/>
            <p14:sldId id="259"/>
            <p14:sldId id="447"/>
            <p14:sldId id="263"/>
            <p14:sldId id="260"/>
            <p14:sldId id="615"/>
            <p14:sldId id="262"/>
            <p14:sldId id="448"/>
            <p14:sldId id="449"/>
            <p14:sldId id="264"/>
            <p14:sldId id="437"/>
            <p14:sldId id="266"/>
            <p14:sldId id="450"/>
            <p14:sldId id="440"/>
            <p14:sldId id="441"/>
            <p14:sldId id="270"/>
            <p14:sldId id="320"/>
            <p14:sldId id="439"/>
            <p14:sldId id="321"/>
            <p14:sldId id="309"/>
            <p14:sldId id="444"/>
            <p14:sldId id="451"/>
            <p14:sldId id="452"/>
            <p14:sldId id="274"/>
            <p14:sldId id="275"/>
            <p14:sldId id="276"/>
            <p14:sldId id="315"/>
            <p14:sldId id="611"/>
            <p14:sldId id="610"/>
            <p14:sldId id="612"/>
            <p14:sldId id="609"/>
            <p14:sldId id="613"/>
            <p14:sldId id="517"/>
            <p14:sldId id="283"/>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33D86"/>
    <a:srgbClr val="F2E2E9"/>
    <a:srgbClr val="D08AB4"/>
    <a:srgbClr val="E9F5FC"/>
    <a:srgbClr val="BAC5B7"/>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BE945-C310-44B3-AAA1-74947AC4F637}" v="3" dt="2024-01-25T13:58:18.267"/>
    <p1510:client id="{F109D1F2-B529-4F28-98A4-CA63AEB9A638}" v="40" dt="2024-01-24T15:25:44.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8/10/relationships/authors" Targe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microsoft.com/office/2016/11/relationships/changesInfo" Target="changesInfos/changesInfo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109D1F2-B529-4F28-98A4-CA63AEB9A638}"/>
    <pc:docChg chg="undo custSel addSld delSld modSld sldOrd modMainMaster modSection">
      <pc:chgData name="Frances Meek" userId="f3af35cc-3229-46e1-af36-3525661cfbd3" providerId="ADAL" clId="{F109D1F2-B529-4F28-98A4-CA63AEB9A638}" dt="2024-01-24T15:25:46.960" v="1187" actId="20577"/>
      <pc:docMkLst>
        <pc:docMk/>
      </pc:docMkLst>
      <pc:sldChg chg="modSp mod">
        <pc:chgData name="Frances Meek" userId="f3af35cc-3229-46e1-af36-3525661cfbd3" providerId="ADAL" clId="{F109D1F2-B529-4F28-98A4-CA63AEB9A638}" dt="2024-01-24T13:32:40.229" v="10" actId="20577"/>
        <pc:sldMkLst>
          <pc:docMk/>
          <pc:sldMk cId="1955166399" sldId="256"/>
        </pc:sldMkLst>
        <pc:spChg chg="mod">
          <ac:chgData name="Frances Meek" userId="f3af35cc-3229-46e1-af36-3525661cfbd3" providerId="ADAL" clId="{F109D1F2-B529-4F28-98A4-CA63AEB9A638}" dt="2024-01-24T13:32:40.229" v="10" actId="20577"/>
          <ac:spMkLst>
            <pc:docMk/>
            <pc:sldMk cId="1955166399" sldId="256"/>
            <ac:spMk id="2" creationId="{00000000-0000-0000-0000-000000000000}"/>
          </ac:spMkLst>
        </pc:spChg>
      </pc:sldChg>
      <pc:sldChg chg="modSp mod">
        <pc:chgData name="Frances Meek" userId="f3af35cc-3229-46e1-af36-3525661cfbd3" providerId="ADAL" clId="{F109D1F2-B529-4F28-98A4-CA63AEB9A638}" dt="2024-01-24T14:28:13.228" v="988"/>
        <pc:sldMkLst>
          <pc:docMk/>
          <pc:sldMk cId="2280642551" sldId="261"/>
        </pc:sldMkLst>
        <pc:spChg chg="mod">
          <ac:chgData name="Frances Meek" userId="f3af35cc-3229-46e1-af36-3525661cfbd3" providerId="ADAL" clId="{F109D1F2-B529-4F28-98A4-CA63AEB9A638}" dt="2024-01-24T14:28:13.228" v="988"/>
          <ac:spMkLst>
            <pc:docMk/>
            <pc:sldMk cId="2280642551" sldId="261"/>
            <ac:spMk id="2" creationId="{00000000-0000-0000-0000-000000000000}"/>
          </ac:spMkLst>
        </pc:spChg>
      </pc:sldChg>
      <pc:sldChg chg="del">
        <pc:chgData name="Frances Meek" userId="f3af35cc-3229-46e1-af36-3525661cfbd3" providerId="ADAL" clId="{F109D1F2-B529-4F28-98A4-CA63AEB9A638}" dt="2024-01-24T13:35:55.090" v="46" actId="47"/>
        <pc:sldMkLst>
          <pc:docMk/>
          <pc:sldMk cId="2108665006" sldId="340"/>
        </pc:sldMkLst>
      </pc:sldChg>
      <pc:sldChg chg="addSp delSp modSp mod">
        <pc:chgData name="Frances Meek" userId="f3af35cc-3229-46e1-af36-3525661cfbd3" providerId="ADAL" clId="{F109D1F2-B529-4F28-98A4-CA63AEB9A638}" dt="2024-01-24T13:43:27.070" v="319" actId="1076"/>
        <pc:sldMkLst>
          <pc:docMk/>
          <pc:sldMk cId="2582238690" sldId="357"/>
        </pc:sldMkLst>
        <pc:spChg chg="mod">
          <ac:chgData name="Frances Meek" userId="f3af35cc-3229-46e1-af36-3525661cfbd3" providerId="ADAL" clId="{F109D1F2-B529-4F28-98A4-CA63AEB9A638}" dt="2024-01-24T13:34:12.719" v="18" actId="255"/>
          <ac:spMkLst>
            <pc:docMk/>
            <pc:sldMk cId="2582238690" sldId="357"/>
            <ac:spMk id="2" creationId="{00000000-0000-0000-0000-000000000000}"/>
          </ac:spMkLst>
        </pc:spChg>
        <pc:spChg chg="mod">
          <ac:chgData name="Frances Meek" userId="f3af35cc-3229-46e1-af36-3525661cfbd3" providerId="ADAL" clId="{F109D1F2-B529-4F28-98A4-CA63AEB9A638}" dt="2024-01-24T13:43:17.477" v="317" actId="1076"/>
          <ac:spMkLst>
            <pc:docMk/>
            <pc:sldMk cId="2582238690" sldId="357"/>
            <ac:spMk id="3" creationId="{00000000-0000-0000-0000-000000000000}"/>
          </ac:spMkLst>
        </pc:spChg>
        <pc:spChg chg="add mod">
          <ac:chgData name="Frances Meek" userId="f3af35cc-3229-46e1-af36-3525661cfbd3" providerId="ADAL" clId="{F109D1F2-B529-4F28-98A4-CA63AEB9A638}" dt="2024-01-24T13:43:19.319" v="318"/>
          <ac:spMkLst>
            <pc:docMk/>
            <pc:sldMk cId="2582238690" sldId="357"/>
            <ac:spMk id="4" creationId="{9722243B-8C25-0D28-3018-E7DD18573CEC}"/>
          </ac:spMkLst>
        </pc:spChg>
        <pc:spChg chg="mod">
          <ac:chgData name="Frances Meek" userId="f3af35cc-3229-46e1-af36-3525661cfbd3" providerId="ADAL" clId="{F109D1F2-B529-4F28-98A4-CA63AEB9A638}" dt="2024-01-24T13:43:27.070" v="319" actId="1076"/>
          <ac:spMkLst>
            <pc:docMk/>
            <pc:sldMk cId="2582238690" sldId="357"/>
            <ac:spMk id="7" creationId="{BE8D176B-E605-B5FB-5CB7-1CFBE44FDE0C}"/>
          </ac:spMkLst>
        </pc:spChg>
        <pc:picChg chg="del">
          <ac:chgData name="Frances Meek" userId="f3af35cc-3229-46e1-af36-3525661cfbd3" providerId="ADAL" clId="{F109D1F2-B529-4F28-98A4-CA63AEB9A638}" dt="2024-01-24T13:34:15.771" v="19" actId="478"/>
          <ac:picMkLst>
            <pc:docMk/>
            <pc:sldMk cId="2582238690" sldId="357"/>
            <ac:picMk id="6" creationId="{DDED34B2-AAB7-F772-1CFD-67E7AB91FD22}"/>
          </ac:picMkLst>
        </pc:picChg>
        <pc:picChg chg="add mod">
          <ac:chgData name="Frances Meek" userId="f3af35cc-3229-46e1-af36-3525661cfbd3" providerId="ADAL" clId="{F109D1F2-B529-4F28-98A4-CA63AEB9A638}" dt="2024-01-24T13:35:01.630" v="23" actId="1076"/>
          <ac:picMkLst>
            <pc:docMk/>
            <pc:sldMk cId="2582238690" sldId="357"/>
            <ac:picMk id="1026" creationId="{8E0E1AE6-D8EC-3B1C-A586-302EB560048F}"/>
          </ac:picMkLst>
        </pc:picChg>
      </pc:sldChg>
      <pc:sldChg chg="addSp delSp modSp mod">
        <pc:chgData name="Frances Meek" userId="f3af35cc-3229-46e1-af36-3525661cfbd3" providerId="ADAL" clId="{F109D1F2-B529-4F28-98A4-CA63AEB9A638}" dt="2024-01-24T14:35:29.172" v="1173" actId="1076"/>
        <pc:sldMkLst>
          <pc:docMk/>
          <pc:sldMk cId="2056344632" sldId="360"/>
        </pc:sldMkLst>
        <pc:spChg chg="mod">
          <ac:chgData name="Frances Meek" userId="f3af35cc-3229-46e1-af36-3525661cfbd3" providerId="ADAL" clId="{F109D1F2-B529-4F28-98A4-CA63AEB9A638}" dt="2024-01-24T14:35:29.172" v="1173" actId="1076"/>
          <ac:spMkLst>
            <pc:docMk/>
            <pc:sldMk cId="2056344632" sldId="360"/>
            <ac:spMk id="3" creationId="{00000000-0000-0000-0000-000000000000}"/>
          </ac:spMkLst>
        </pc:spChg>
        <pc:spChg chg="mod">
          <ac:chgData name="Frances Meek" userId="f3af35cc-3229-46e1-af36-3525661cfbd3" providerId="ADAL" clId="{F109D1F2-B529-4F28-98A4-CA63AEB9A638}" dt="2024-01-24T14:27:22.075" v="981" actId="1076"/>
          <ac:spMkLst>
            <pc:docMk/>
            <pc:sldMk cId="2056344632" sldId="360"/>
            <ac:spMk id="4" creationId="{1AD2B844-45FC-B93C-9502-4EF62D1FA012}"/>
          </ac:spMkLst>
        </pc:spChg>
        <pc:spChg chg="mod">
          <ac:chgData name="Frances Meek" userId="f3af35cc-3229-46e1-af36-3525661cfbd3" providerId="ADAL" clId="{F109D1F2-B529-4F28-98A4-CA63AEB9A638}" dt="2024-01-24T14:26:49.588" v="972" actId="1076"/>
          <ac:spMkLst>
            <pc:docMk/>
            <pc:sldMk cId="2056344632" sldId="360"/>
            <ac:spMk id="5" creationId="{00000000-0000-0000-0000-000000000000}"/>
          </ac:spMkLst>
        </pc:spChg>
        <pc:spChg chg="add mod">
          <ac:chgData name="Frances Meek" userId="f3af35cc-3229-46e1-af36-3525661cfbd3" providerId="ADAL" clId="{F109D1F2-B529-4F28-98A4-CA63AEB9A638}" dt="2024-01-24T14:27:39.329" v="983" actId="2711"/>
          <ac:spMkLst>
            <pc:docMk/>
            <pc:sldMk cId="2056344632" sldId="360"/>
            <ac:spMk id="6" creationId="{85613D99-6497-200F-5DEC-A3B66E0A8FFE}"/>
          </ac:spMkLst>
        </pc:spChg>
        <pc:spChg chg="mod">
          <ac:chgData name="Frances Meek" userId="f3af35cc-3229-46e1-af36-3525661cfbd3" providerId="ADAL" clId="{F109D1F2-B529-4F28-98A4-CA63AEB9A638}" dt="2024-01-24T14:27:25.724" v="982" actId="1076"/>
          <ac:spMkLst>
            <pc:docMk/>
            <pc:sldMk cId="2056344632" sldId="360"/>
            <ac:spMk id="9" creationId="{7E4320CF-D1A7-5F79-F5DE-21D9C337972C}"/>
          </ac:spMkLst>
        </pc:spChg>
        <pc:picChg chg="del mod">
          <ac:chgData name="Frances Meek" userId="f3af35cc-3229-46e1-af36-3525661cfbd3" providerId="ADAL" clId="{F109D1F2-B529-4F28-98A4-CA63AEB9A638}" dt="2024-01-24T14:26:42.879" v="970" actId="478"/>
          <ac:picMkLst>
            <pc:docMk/>
            <pc:sldMk cId="2056344632" sldId="360"/>
            <ac:picMk id="8" creationId="{FD930F3D-F6A6-C2F6-F121-2362A0514DF3}"/>
          </ac:picMkLst>
        </pc:picChg>
      </pc:sldChg>
      <pc:sldChg chg="addSp delSp modSp mod">
        <pc:chgData name="Frances Meek" userId="f3af35cc-3229-46e1-af36-3525661cfbd3" providerId="ADAL" clId="{F109D1F2-B529-4F28-98A4-CA63AEB9A638}" dt="2024-01-24T15:25:46.960" v="1187" actId="20577"/>
        <pc:sldMkLst>
          <pc:docMk/>
          <pc:sldMk cId="4084959460" sldId="361"/>
        </pc:sldMkLst>
        <pc:spChg chg="mod">
          <ac:chgData name="Frances Meek" userId="f3af35cc-3229-46e1-af36-3525661cfbd3" providerId="ADAL" clId="{F109D1F2-B529-4F28-98A4-CA63AEB9A638}" dt="2024-01-24T15:25:46.960" v="1187" actId="20577"/>
          <ac:spMkLst>
            <pc:docMk/>
            <pc:sldMk cId="4084959460" sldId="361"/>
            <ac:spMk id="3" creationId="{00000000-0000-0000-0000-000000000000}"/>
          </ac:spMkLst>
        </pc:spChg>
        <pc:picChg chg="add mod">
          <ac:chgData name="Frances Meek" userId="f3af35cc-3229-46e1-af36-3525661cfbd3" providerId="ADAL" clId="{F109D1F2-B529-4F28-98A4-CA63AEB9A638}" dt="2024-01-24T15:24:41.178" v="1183" actId="692"/>
          <ac:picMkLst>
            <pc:docMk/>
            <pc:sldMk cId="4084959460" sldId="361"/>
            <ac:picMk id="5" creationId="{7720D3ED-2A95-F66D-421A-47FFB16A9F10}"/>
          </ac:picMkLst>
        </pc:picChg>
        <pc:picChg chg="del">
          <ac:chgData name="Frances Meek" userId="f3af35cc-3229-46e1-af36-3525661cfbd3" providerId="ADAL" clId="{F109D1F2-B529-4F28-98A4-CA63AEB9A638}" dt="2024-01-24T14:27:51.086" v="984" actId="478"/>
          <ac:picMkLst>
            <pc:docMk/>
            <pc:sldMk cId="4084959460" sldId="361"/>
            <ac:picMk id="6" creationId="{65BA7E60-FCD5-0817-818A-16A0A578FA27}"/>
          </ac:picMkLst>
        </pc:picChg>
      </pc:sldChg>
      <pc:sldChg chg="modSp mod">
        <pc:chgData name="Frances Meek" userId="f3af35cc-3229-46e1-af36-3525661cfbd3" providerId="ADAL" clId="{F109D1F2-B529-4F28-98A4-CA63AEB9A638}" dt="2024-01-24T13:35:48.075" v="45" actId="20577"/>
        <pc:sldMkLst>
          <pc:docMk/>
          <pc:sldMk cId="2314658188" sldId="505"/>
        </pc:sldMkLst>
        <pc:spChg chg="mod">
          <ac:chgData name="Frances Meek" userId="f3af35cc-3229-46e1-af36-3525661cfbd3" providerId="ADAL" clId="{F109D1F2-B529-4F28-98A4-CA63AEB9A638}" dt="2024-01-24T13:35:41.467" v="35"/>
          <ac:spMkLst>
            <pc:docMk/>
            <pc:sldMk cId="2314658188" sldId="505"/>
            <ac:spMk id="2" creationId="{00000000-0000-0000-0000-000000000000}"/>
          </ac:spMkLst>
        </pc:spChg>
        <pc:spChg chg="mod">
          <ac:chgData name="Frances Meek" userId="f3af35cc-3229-46e1-af36-3525661cfbd3" providerId="ADAL" clId="{F109D1F2-B529-4F28-98A4-CA63AEB9A638}" dt="2024-01-24T13:35:48.075" v="45" actId="20577"/>
          <ac:spMkLst>
            <pc:docMk/>
            <pc:sldMk cId="2314658188" sldId="505"/>
            <ac:spMk id="3" creationId="{00000000-0000-0000-0000-000000000000}"/>
          </ac:spMkLst>
        </pc:spChg>
      </pc:sldChg>
      <pc:sldChg chg="delSp modSp mod">
        <pc:chgData name="Frances Meek" userId="f3af35cc-3229-46e1-af36-3525661cfbd3" providerId="ADAL" clId="{F109D1F2-B529-4F28-98A4-CA63AEB9A638}" dt="2024-01-24T14:33:39.235" v="1170" actId="20577"/>
        <pc:sldMkLst>
          <pc:docMk/>
          <pc:sldMk cId="4232544106" sldId="517"/>
        </pc:sldMkLst>
        <pc:spChg chg="mod">
          <ac:chgData name="Frances Meek" userId="f3af35cc-3229-46e1-af36-3525661cfbd3" providerId="ADAL" clId="{F109D1F2-B529-4F28-98A4-CA63AEB9A638}" dt="2024-01-24T14:33:39.235" v="1170" actId="20577"/>
          <ac:spMkLst>
            <pc:docMk/>
            <pc:sldMk cId="4232544106" sldId="517"/>
            <ac:spMk id="3" creationId="{D470965C-1266-8C75-39CF-EBD18C0E6157}"/>
          </ac:spMkLst>
        </pc:spChg>
        <pc:picChg chg="del">
          <ac:chgData name="Frances Meek" userId="f3af35cc-3229-46e1-af36-3525661cfbd3" providerId="ADAL" clId="{F109D1F2-B529-4F28-98A4-CA63AEB9A638}" dt="2024-01-24T13:52:04.665" v="394" actId="478"/>
          <ac:picMkLst>
            <pc:docMk/>
            <pc:sldMk cId="4232544106" sldId="517"/>
            <ac:picMk id="6" creationId="{B0D060EC-3DCB-CAC9-7FB3-03C70CFB52DA}"/>
          </ac:picMkLst>
        </pc:picChg>
        <pc:picChg chg="del mod">
          <ac:chgData name="Frances Meek" userId="f3af35cc-3229-46e1-af36-3525661cfbd3" providerId="ADAL" clId="{F109D1F2-B529-4F28-98A4-CA63AEB9A638}" dt="2024-01-24T13:52:05.467" v="396" actId="478"/>
          <ac:picMkLst>
            <pc:docMk/>
            <pc:sldMk cId="4232544106" sldId="517"/>
            <ac:picMk id="9" creationId="{FBB6E5E5-4BD8-35C3-F740-C6E837A7D650}"/>
          </ac:picMkLst>
        </pc:picChg>
      </pc:sldChg>
      <pc:sldChg chg="addSp delSp modSp new mod ord">
        <pc:chgData name="Frances Meek" userId="f3af35cc-3229-46e1-af36-3525661cfbd3" providerId="ADAL" clId="{F109D1F2-B529-4F28-98A4-CA63AEB9A638}" dt="2024-01-24T14:22:05.867" v="891" actId="692"/>
        <pc:sldMkLst>
          <pc:docMk/>
          <pc:sldMk cId="534553468" sldId="610"/>
        </pc:sldMkLst>
        <pc:spChg chg="mod">
          <ac:chgData name="Frances Meek" userId="f3af35cc-3229-46e1-af36-3525661cfbd3" providerId="ADAL" clId="{F109D1F2-B529-4F28-98A4-CA63AEB9A638}" dt="2024-01-24T13:50:23.180" v="392" actId="20577"/>
          <ac:spMkLst>
            <pc:docMk/>
            <pc:sldMk cId="534553468" sldId="610"/>
            <ac:spMk id="2" creationId="{92BBC7D3-EE53-82F5-E011-9D751EAA0752}"/>
          </ac:spMkLst>
        </pc:spChg>
        <pc:spChg chg="mod">
          <ac:chgData name="Frances Meek" userId="f3af35cc-3229-46e1-af36-3525661cfbd3" providerId="ADAL" clId="{F109D1F2-B529-4F28-98A4-CA63AEB9A638}" dt="2024-01-24T13:59:16.388" v="476" actId="1076"/>
          <ac:spMkLst>
            <pc:docMk/>
            <pc:sldMk cId="534553468" sldId="610"/>
            <ac:spMk id="3" creationId="{4F1E9C2C-8ABE-5942-1944-D2934BF1E9B2}"/>
          </ac:spMkLst>
        </pc:spChg>
        <pc:spChg chg="add mod">
          <ac:chgData name="Frances Meek" userId="f3af35cc-3229-46e1-af36-3525661cfbd3" providerId="ADAL" clId="{F109D1F2-B529-4F28-98A4-CA63AEB9A638}" dt="2024-01-24T13:53:39.797" v="402" actId="21"/>
          <ac:spMkLst>
            <pc:docMk/>
            <pc:sldMk cId="534553468" sldId="610"/>
            <ac:spMk id="9" creationId="{613A7EF2-6B4C-3133-547D-67418FCCAD79}"/>
          </ac:spMkLst>
        </pc:spChg>
        <pc:spChg chg="add del mod">
          <ac:chgData name="Frances Meek" userId="f3af35cc-3229-46e1-af36-3525661cfbd3" providerId="ADAL" clId="{F109D1F2-B529-4F28-98A4-CA63AEB9A638}" dt="2024-01-24T13:54:23.800" v="413"/>
          <ac:spMkLst>
            <pc:docMk/>
            <pc:sldMk cId="534553468" sldId="610"/>
            <ac:spMk id="10" creationId="{E6428B6A-924B-6336-5137-4ECF5A1517C4}"/>
          </ac:spMkLst>
        </pc:spChg>
        <pc:picChg chg="add mod">
          <ac:chgData name="Frances Meek" userId="f3af35cc-3229-46e1-af36-3525661cfbd3" providerId="ADAL" clId="{F109D1F2-B529-4F28-98A4-CA63AEB9A638}" dt="2024-01-24T13:53:11.432" v="397"/>
          <ac:picMkLst>
            <pc:docMk/>
            <pc:sldMk cId="534553468" sldId="610"/>
            <ac:picMk id="4" creationId="{0A8C953C-930C-FC4B-8ED0-29C55ACD967C}"/>
          </ac:picMkLst>
        </pc:picChg>
        <pc:picChg chg="add mod">
          <ac:chgData name="Frances Meek" userId="f3af35cc-3229-46e1-af36-3525661cfbd3" providerId="ADAL" clId="{F109D1F2-B529-4F28-98A4-CA63AEB9A638}" dt="2024-01-24T13:53:11.432" v="397"/>
          <ac:picMkLst>
            <pc:docMk/>
            <pc:sldMk cId="534553468" sldId="610"/>
            <ac:picMk id="5" creationId="{65BBC41E-3F88-EA7B-7E70-12149D988557}"/>
          </ac:picMkLst>
        </pc:picChg>
        <pc:picChg chg="add mod">
          <ac:chgData name="Frances Meek" userId="f3af35cc-3229-46e1-af36-3525661cfbd3" providerId="ADAL" clId="{F109D1F2-B529-4F28-98A4-CA63AEB9A638}" dt="2024-01-24T13:53:11.432" v="397"/>
          <ac:picMkLst>
            <pc:docMk/>
            <pc:sldMk cId="534553468" sldId="610"/>
            <ac:picMk id="6" creationId="{FEFE5780-48A1-72AD-CBAA-61FB79B623E5}"/>
          </ac:picMkLst>
        </pc:picChg>
        <pc:picChg chg="add mod">
          <ac:chgData name="Frances Meek" userId="f3af35cc-3229-46e1-af36-3525661cfbd3" providerId="ADAL" clId="{F109D1F2-B529-4F28-98A4-CA63AEB9A638}" dt="2024-01-24T13:53:11.432" v="397"/>
          <ac:picMkLst>
            <pc:docMk/>
            <pc:sldMk cId="534553468" sldId="610"/>
            <ac:picMk id="7" creationId="{15CFBE73-B6B2-762D-BDF7-6CE4126A2648}"/>
          </ac:picMkLst>
        </pc:picChg>
        <pc:picChg chg="add mod">
          <ac:chgData name="Frances Meek" userId="f3af35cc-3229-46e1-af36-3525661cfbd3" providerId="ADAL" clId="{F109D1F2-B529-4F28-98A4-CA63AEB9A638}" dt="2024-01-24T13:53:11.432" v="397"/>
          <ac:picMkLst>
            <pc:docMk/>
            <pc:sldMk cId="534553468" sldId="610"/>
            <ac:picMk id="8" creationId="{E6F3F674-2026-7038-E1D0-B27BC25ECC88}"/>
          </ac:picMkLst>
        </pc:picChg>
        <pc:picChg chg="add mod">
          <ac:chgData name="Frances Meek" userId="f3af35cc-3229-46e1-af36-3525661cfbd3" providerId="ADAL" clId="{F109D1F2-B529-4F28-98A4-CA63AEB9A638}" dt="2024-01-24T14:22:05.867" v="891" actId="692"/>
          <ac:picMkLst>
            <pc:docMk/>
            <pc:sldMk cId="534553468" sldId="610"/>
            <ac:picMk id="11" creationId="{A9B29447-61D1-76BD-B507-79BEF3C3C343}"/>
          </ac:picMkLst>
        </pc:picChg>
      </pc:sldChg>
      <pc:sldChg chg="del">
        <pc:chgData name="Frances Meek" userId="f3af35cc-3229-46e1-af36-3525661cfbd3" providerId="ADAL" clId="{F109D1F2-B529-4F28-98A4-CA63AEB9A638}" dt="2024-01-24T13:35:56.076" v="47" actId="47"/>
        <pc:sldMkLst>
          <pc:docMk/>
          <pc:sldMk cId="3521427237" sldId="610"/>
        </pc:sldMkLst>
      </pc:sldChg>
      <pc:sldChg chg="modSp new mod ord">
        <pc:chgData name="Frances Meek" userId="f3af35cc-3229-46e1-af36-3525661cfbd3" providerId="ADAL" clId="{F109D1F2-B529-4F28-98A4-CA63AEB9A638}" dt="2024-01-24T14:03:49.395" v="505" actId="255"/>
        <pc:sldMkLst>
          <pc:docMk/>
          <pc:sldMk cId="3097270774" sldId="611"/>
        </pc:sldMkLst>
        <pc:spChg chg="mod">
          <ac:chgData name="Frances Meek" userId="f3af35cc-3229-46e1-af36-3525661cfbd3" providerId="ADAL" clId="{F109D1F2-B529-4F28-98A4-CA63AEB9A638}" dt="2024-01-24T14:03:41.463" v="503" actId="20577"/>
          <ac:spMkLst>
            <pc:docMk/>
            <pc:sldMk cId="3097270774" sldId="611"/>
            <ac:spMk id="2" creationId="{D57A2125-AF34-61AC-84A9-44EB56C2C81F}"/>
          </ac:spMkLst>
        </pc:spChg>
        <pc:spChg chg="mod">
          <ac:chgData name="Frances Meek" userId="f3af35cc-3229-46e1-af36-3525661cfbd3" providerId="ADAL" clId="{F109D1F2-B529-4F28-98A4-CA63AEB9A638}" dt="2024-01-24T14:03:49.395" v="505" actId="255"/>
          <ac:spMkLst>
            <pc:docMk/>
            <pc:sldMk cId="3097270774" sldId="611"/>
            <ac:spMk id="3" creationId="{FDF0E1A3-1CDC-0689-30E0-CAA6F33FCCCB}"/>
          </ac:spMkLst>
        </pc:spChg>
      </pc:sldChg>
      <pc:sldChg chg="addSp modSp new mod">
        <pc:chgData name="Frances Meek" userId="f3af35cc-3229-46e1-af36-3525661cfbd3" providerId="ADAL" clId="{F109D1F2-B529-4F28-98A4-CA63AEB9A638}" dt="2024-01-24T14:21:47.237" v="885" actId="20577"/>
        <pc:sldMkLst>
          <pc:docMk/>
          <pc:sldMk cId="3638180757" sldId="612"/>
        </pc:sldMkLst>
        <pc:spChg chg="mod">
          <ac:chgData name="Frances Meek" userId="f3af35cc-3229-46e1-af36-3525661cfbd3" providerId="ADAL" clId="{F109D1F2-B529-4F28-98A4-CA63AEB9A638}" dt="2024-01-24T14:21:47.237" v="885" actId="20577"/>
          <ac:spMkLst>
            <pc:docMk/>
            <pc:sldMk cId="3638180757" sldId="612"/>
            <ac:spMk id="2" creationId="{7A2591CD-BBA5-3C25-9B33-EC45FA4AFC39}"/>
          </ac:spMkLst>
        </pc:spChg>
        <pc:spChg chg="mod">
          <ac:chgData name="Frances Meek" userId="f3af35cc-3229-46e1-af36-3525661cfbd3" providerId="ADAL" clId="{F109D1F2-B529-4F28-98A4-CA63AEB9A638}" dt="2024-01-24T14:20:03.907" v="859" actId="1076"/>
          <ac:spMkLst>
            <pc:docMk/>
            <pc:sldMk cId="3638180757" sldId="612"/>
            <ac:spMk id="3" creationId="{A190C7BB-1509-D9BC-3FDF-4C9D6D892EDF}"/>
          </ac:spMkLst>
        </pc:spChg>
        <pc:picChg chg="add mod">
          <ac:chgData name="Frances Meek" userId="f3af35cc-3229-46e1-af36-3525661cfbd3" providerId="ADAL" clId="{F109D1F2-B529-4F28-98A4-CA63AEB9A638}" dt="2024-01-24T14:21:05.932" v="870" actId="1076"/>
          <ac:picMkLst>
            <pc:docMk/>
            <pc:sldMk cId="3638180757" sldId="612"/>
            <ac:picMk id="5" creationId="{A293A923-63EB-23B3-F096-874576ED4B9C}"/>
          </ac:picMkLst>
        </pc:picChg>
        <pc:picChg chg="add mod">
          <ac:chgData name="Frances Meek" userId="f3af35cc-3229-46e1-af36-3525661cfbd3" providerId="ADAL" clId="{F109D1F2-B529-4F28-98A4-CA63AEB9A638}" dt="2024-01-24T14:21:23.012" v="880" actId="692"/>
          <ac:picMkLst>
            <pc:docMk/>
            <pc:sldMk cId="3638180757" sldId="612"/>
            <ac:picMk id="7" creationId="{506D1E9E-5F31-FA98-CFF1-D1CE329C9126}"/>
          </ac:picMkLst>
        </pc:picChg>
        <pc:picChg chg="add mod">
          <ac:chgData name="Frances Meek" userId="f3af35cc-3229-46e1-af36-3525661cfbd3" providerId="ADAL" clId="{F109D1F2-B529-4F28-98A4-CA63AEB9A638}" dt="2024-01-24T14:21:23.012" v="880" actId="692"/>
          <ac:picMkLst>
            <pc:docMk/>
            <pc:sldMk cId="3638180757" sldId="612"/>
            <ac:picMk id="9" creationId="{F1F79DD8-B72B-301B-0225-6F2CA9CEF7C3}"/>
          </ac:picMkLst>
        </pc:picChg>
      </pc:sldChg>
      <pc:sldChg chg="addSp delSp modSp new mod">
        <pc:chgData name="Frances Meek" userId="f3af35cc-3229-46e1-af36-3525661cfbd3" providerId="ADAL" clId="{F109D1F2-B529-4F28-98A4-CA63AEB9A638}" dt="2024-01-24T14:31:25.681" v="1132" actId="2711"/>
        <pc:sldMkLst>
          <pc:docMk/>
          <pc:sldMk cId="2332405454" sldId="613"/>
        </pc:sldMkLst>
        <pc:spChg chg="mod">
          <ac:chgData name="Frances Meek" userId="f3af35cc-3229-46e1-af36-3525661cfbd3" providerId="ADAL" clId="{F109D1F2-B529-4F28-98A4-CA63AEB9A638}" dt="2024-01-24T14:30:01.588" v="1052" actId="20577"/>
          <ac:spMkLst>
            <pc:docMk/>
            <pc:sldMk cId="2332405454" sldId="613"/>
            <ac:spMk id="2" creationId="{94E2D7A5-DA61-747F-0F81-FE5D1EB3B712}"/>
          </ac:spMkLst>
        </pc:spChg>
        <pc:spChg chg="del">
          <ac:chgData name="Frances Meek" userId="f3af35cc-3229-46e1-af36-3525661cfbd3" providerId="ADAL" clId="{F109D1F2-B529-4F28-98A4-CA63AEB9A638}" dt="2024-01-24T14:30:19.427" v="1055"/>
          <ac:spMkLst>
            <pc:docMk/>
            <pc:sldMk cId="2332405454" sldId="613"/>
            <ac:spMk id="3" creationId="{91B30554-125A-DA0C-C485-53A7DE98926E}"/>
          </ac:spMkLst>
        </pc:spChg>
        <pc:spChg chg="add mod">
          <ac:chgData name="Frances Meek" userId="f3af35cc-3229-46e1-af36-3525661cfbd3" providerId="ADAL" clId="{F109D1F2-B529-4F28-98A4-CA63AEB9A638}" dt="2024-01-24T14:30:37.351" v="1097" actId="20577"/>
          <ac:spMkLst>
            <pc:docMk/>
            <pc:sldMk cId="2332405454" sldId="613"/>
            <ac:spMk id="5" creationId="{C0DB1CEC-7BAC-7EB9-5D30-7D58591EC542}"/>
          </ac:spMkLst>
        </pc:spChg>
        <pc:spChg chg="add mod">
          <ac:chgData name="Frances Meek" userId="f3af35cc-3229-46e1-af36-3525661cfbd3" providerId="ADAL" clId="{F109D1F2-B529-4F28-98A4-CA63AEB9A638}" dt="2024-01-24T14:31:25.681" v="1132" actId="2711"/>
          <ac:spMkLst>
            <pc:docMk/>
            <pc:sldMk cId="2332405454" sldId="613"/>
            <ac:spMk id="6" creationId="{76A44883-800D-A3C1-E1EC-C0FF90AC5B88}"/>
          </ac:spMkLst>
        </pc:spChg>
        <pc:picChg chg="add mod">
          <ac:chgData name="Frances Meek" userId="f3af35cc-3229-46e1-af36-3525661cfbd3" providerId="ADAL" clId="{F109D1F2-B529-4F28-98A4-CA63AEB9A638}" dt="2024-01-24T14:30:48.130" v="1102" actId="692"/>
          <ac:picMkLst>
            <pc:docMk/>
            <pc:sldMk cId="2332405454" sldId="613"/>
            <ac:picMk id="4" creationId="{840BC90E-AA10-A340-036A-404DFBC8BDA0}"/>
          </ac:picMkLst>
        </pc:picChg>
      </pc:sldChg>
      <pc:sldChg chg="modSp del mod">
        <pc:chgData name="Frances Meek" userId="f3af35cc-3229-46e1-af36-3525661cfbd3" providerId="ADAL" clId="{F109D1F2-B529-4F28-98A4-CA63AEB9A638}" dt="2024-01-24T14:29:25.996" v="991"/>
        <pc:sldMkLst>
          <pc:docMk/>
          <pc:sldMk cId="2713023112" sldId="19256"/>
        </pc:sldMkLst>
        <pc:spChg chg="mod">
          <ac:chgData name="Frances Meek" userId="f3af35cc-3229-46e1-af36-3525661cfbd3" providerId="ADAL" clId="{F109D1F2-B529-4F28-98A4-CA63AEB9A638}" dt="2024-01-24T14:29:25.996" v="991"/>
          <ac:spMkLst>
            <pc:docMk/>
            <pc:sldMk cId="2713023112" sldId="19256"/>
            <ac:spMk id="3" creationId="{D209F05A-EBE8-D940-73AD-C53761F32A93}"/>
          </ac:spMkLst>
        </pc:spChg>
      </pc:sldChg>
      <pc:sldMasterChg chg="modSp mod">
        <pc:chgData name="Frances Meek" userId="f3af35cc-3229-46e1-af36-3525661cfbd3" providerId="ADAL" clId="{F109D1F2-B529-4F28-98A4-CA63AEB9A638}" dt="2024-01-24T13:33:14.201" v="12" actId="20577"/>
        <pc:sldMasterMkLst>
          <pc:docMk/>
          <pc:sldMasterMk cId="2140138645" sldId="2147483662"/>
        </pc:sldMasterMkLst>
        <pc:spChg chg="mod">
          <ac:chgData name="Frances Meek" userId="f3af35cc-3229-46e1-af36-3525661cfbd3" providerId="ADAL" clId="{F109D1F2-B529-4F28-98A4-CA63AEB9A638}" dt="2024-01-24T13:33:14.201" v="12" actId="20577"/>
          <ac:spMkLst>
            <pc:docMk/>
            <pc:sldMasterMk cId="2140138645" sldId="2147483662"/>
            <ac:spMk id="9" creationId="{00000000-0000-0000-0000-000000000000}"/>
          </ac:spMkLst>
        </pc:spChg>
      </pc:sldMasterChg>
      <pc:sldMasterChg chg="modSp mod">
        <pc:chgData name="Frances Meek" userId="f3af35cc-3229-46e1-af36-3525661cfbd3" providerId="ADAL" clId="{F109D1F2-B529-4F28-98A4-CA63AEB9A638}" dt="2024-01-24T13:33:30.125" v="14" actId="20577"/>
        <pc:sldMasterMkLst>
          <pc:docMk/>
          <pc:sldMasterMk cId="3735330479" sldId="2147483664"/>
        </pc:sldMasterMkLst>
        <pc:spChg chg="mod">
          <ac:chgData name="Frances Meek" userId="f3af35cc-3229-46e1-af36-3525661cfbd3" providerId="ADAL" clId="{F109D1F2-B529-4F28-98A4-CA63AEB9A638}" dt="2024-01-24T13:33:30.125" v="14" actId="20577"/>
          <ac:spMkLst>
            <pc:docMk/>
            <pc:sldMasterMk cId="3735330479" sldId="2147483664"/>
            <ac:spMk id="9" creationId="{00000000-0000-0000-0000-000000000000}"/>
          </ac:spMkLst>
        </pc:spChg>
      </pc:sldMasterChg>
      <pc:sldMasterChg chg="modSp mod">
        <pc:chgData name="Frances Meek" userId="f3af35cc-3229-46e1-af36-3525661cfbd3" providerId="ADAL" clId="{F109D1F2-B529-4F28-98A4-CA63AEB9A638}" dt="2024-01-24T13:33:38.108" v="16" actId="20577"/>
        <pc:sldMasterMkLst>
          <pc:docMk/>
          <pc:sldMasterMk cId="1912911738" sldId="2147483697"/>
        </pc:sldMasterMkLst>
        <pc:spChg chg="mod">
          <ac:chgData name="Frances Meek" userId="f3af35cc-3229-46e1-af36-3525661cfbd3" providerId="ADAL" clId="{F109D1F2-B529-4F28-98A4-CA63AEB9A638}" dt="2024-01-24T13:33:38.108" v="16" actId="20577"/>
          <ac:spMkLst>
            <pc:docMk/>
            <pc:sldMasterMk cId="1912911738" sldId="2147483697"/>
            <ac:spMk id="9" creationId="{00000000-0000-0000-0000-000000000000}"/>
          </ac:spMkLst>
        </pc:spChg>
      </pc:sldMasterChg>
    </pc:docChg>
  </pc:docChgLst>
  <pc:docChgLst>
    <pc:chgData name="WKS29" userId="a6b24869-d8d1-4376-8857-e058a469d459" providerId="ADAL" clId="{B417DFD7-10D4-45CB-8411-860CA7C2052F}"/>
    <pc:docChg chg="modSld">
      <pc:chgData name="WKS29" userId="a6b24869-d8d1-4376-8857-e058a469d459" providerId="ADAL" clId="{B417DFD7-10D4-45CB-8411-860CA7C2052F}" dt="2024-01-24T16:15:07.178" v="5" actId="14100"/>
      <pc:docMkLst>
        <pc:docMk/>
      </pc:docMkLst>
      <pc:sldChg chg="modSp mod">
        <pc:chgData name="WKS29" userId="a6b24869-d8d1-4376-8857-e058a469d459" providerId="ADAL" clId="{B417DFD7-10D4-45CB-8411-860CA7C2052F}" dt="2024-01-24T16:15:07.178" v="5" actId="14100"/>
        <pc:sldMkLst>
          <pc:docMk/>
          <pc:sldMk cId="2056344632" sldId="360"/>
        </pc:sldMkLst>
        <pc:spChg chg="mod">
          <ac:chgData name="WKS29" userId="a6b24869-d8d1-4376-8857-e058a469d459" providerId="ADAL" clId="{B417DFD7-10D4-45CB-8411-860CA7C2052F}" dt="2024-01-24T16:15:07.178" v="5" actId="14100"/>
          <ac:spMkLst>
            <pc:docMk/>
            <pc:sldMk cId="2056344632" sldId="360"/>
            <ac:spMk id="4" creationId="{1AD2B844-45FC-B93C-9502-4EF62D1FA012}"/>
          </ac:spMkLst>
        </pc:spChg>
      </pc:sldChg>
    </pc:docChg>
  </pc:docChgLst>
  <pc:docChgLst>
    <pc:chgData name="Ewen Trafford" userId="e520b4bf-a196-48b7-bc10-b1590a457daa" providerId="ADAL" clId="{EC6BE945-C310-44B3-AAA1-74947AC4F637}"/>
    <pc:docChg chg="undo custSel addSld delSld modSld delMainMaster modSection">
      <pc:chgData name="Ewen Trafford" userId="e520b4bf-a196-48b7-bc10-b1590a457daa" providerId="ADAL" clId="{EC6BE945-C310-44B3-AAA1-74947AC4F637}" dt="2024-01-25T14:00:26.362" v="20" actId="47"/>
      <pc:docMkLst>
        <pc:docMk/>
      </pc:docMkLst>
      <pc:sldChg chg="addSp delSp add del setBg delDesignElem">
        <pc:chgData name="Ewen Trafford" userId="e520b4bf-a196-48b7-bc10-b1590a457daa" providerId="ADAL" clId="{EC6BE945-C310-44B3-AAA1-74947AC4F637}" dt="2024-01-25T13:58:14.405" v="16"/>
        <pc:sldMkLst>
          <pc:docMk/>
          <pc:sldMk cId="3664560990" sldId="257"/>
        </pc:sldMkLst>
        <pc:grpChg chg="add del">
          <ac:chgData name="Ewen Trafford" userId="e520b4bf-a196-48b7-bc10-b1590a457daa" providerId="ADAL" clId="{EC6BE945-C310-44B3-AAA1-74947AC4F637}" dt="2024-01-25T13:58:14.405" v="16"/>
          <ac:grpSpMkLst>
            <pc:docMk/>
            <pc:sldMk cId="3664560990" sldId="257"/>
            <ac:grpSpMk id="1044" creationId="{5EFBDE31-BB3E-6CFC-23CD-B5976DA38438}"/>
          </ac:grpSpMkLst>
        </pc:grpChg>
      </pc:sldChg>
      <pc:sldChg chg="add del">
        <pc:chgData name="Ewen Trafford" userId="e520b4bf-a196-48b7-bc10-b1590a457daa" providerId="ADAL" clId="{EC6BE945-C310-44B3-AAA1-74947AC4F637}" dt="2024-01-25T13:58:14.405" v="16"/>
        <pc:sldMkLst>
          <pc:docMk/>
          <pc:sldMk cId="2112710211" sldId="258"/>
        </pc:sldMkLst>
      </pc:sldChg>
      <pc:sldChg chg="add del">
        <pc:chgData name="Ewen Trafford" userId="e520b4bf-a196-48b7-bc10-b1590a457daa" providerId="ADAL" clId="{EC6BE945-C310-44B3-AAA1-74947AC4F637}" dt="2024-01-25T13:58:14.405" v="16"/>
        <pc:sldMkLst>
          <pc:docMk/>
          <pc:sldMk cId="3823219587" sldId="259"/>
        </pc:sldMkLst>
      </pc:sldChg>
      <pc:sldChg chg="addSp delSp add del setBg delDesignElem">
        <pc:chgData name="Ewen Trafford" userId="e520b4bf-a196-48b7-bc10-b1590a457daa" providerId="ADAL" clId="{EC6BE945-C310-44B3-AAA1-74947AC4F637}" dt="2024-01-25T13:58:14.405" v="16"/>
        <pc:sldMkLst>
          <pc:docMk/>
          <pc:sldMk cId="4084159187" sldId="260"/>
        </pc:sldMkLst>
        <pc:spChg chg="add del">
          <ac:chgData name="Ewen Trafford" userId="e520b4bf-a196-48b7-bc10-b1590a457daa" providerId="ADAL" clId="{EC6BE945-C310-44B3-AAA1-74947AC4F637}" dt="2024-01-25T13:58:14.405" v="16"/>
          <ac:spMkLst>
            <pc:docMk/>
            <pc:sldMk cId="4084159187" sldId="260"/>
            <ac:spMk id="4103" creationId="{71B2258F-86CA-4D4D-8270-BC05FCDEBFB3}"/>
          </ac:spMkLst>
        </pc:spChg>
      </pc:sldChg>
      <pc:sldChg chg="add del setBg">
        <pc:chgData name="Ewen Trafford" userId="e520b4bf-a196-48b7-bc10-b1590a457daa" providerId="ADAL" clId="{EC6BE945-C310-44B3-AAA1-74947AC4F637}" dt="2024-01-25T13:58:14.405" v="16"/>
        <pc:sldMkLst>
          <pc:docMk/>
          <pc:sldMk cId="704305271" sldId="262"/>
        </pc:sldMkLst>
      </pc:sldChg>
      <pc:sldChg chg="addSp delSp add del setBg delDesignElem">
        <pc:chgData name="Ewen Trafford" userId="e520b4bf-a196-48b7-bc10-b1590a457daa" providerId="ADAL" clId="{EC6BE945-C310-44B3-AAA1-74947AC4F637}" dt="2024-01-25T13:58:14.405" v="16"/>
        <pc:sldMkLst>
          <pc:docMk/>
          <pc:sldMk cId="1415982075" sldId="263"/>
        </pc:sldMkLst>
        <pc:spChg chg="add del">
          <ac:chgData name="Ewen Trafford" userId="e520b4bf-a196-48b7-bc10-b1590a457daa" providerId="ADAL" clId="{EC6BE945-C310-44B3-AAA1-74947AC4F637}" dt="2024-01-25T13:58:14.405" v="16"/>
          <ac:spMkLst>
            <pc:docMk/>
            <pc:sldMk cId="1415982075" sldId="263"/>
            <ac:spMk id="11275" creationId="{D1D34770-47A8-402C-AF23-2B653F2D88C1}"/>
          </ac:spMkLst>
        </pc:spChg>
      </pc:sldChg>
      <pc:sldChg chg="addSp delSp add del setBg delDesignElem">
        <pc:chgData name="Ewen Trafford" userId="e520b4bf-a196-48b7-bc10-b1590a457daa" providerId="ADAL" clId="{EC6BE945-C310-44B3-AAA1-74947AC4F637}" dt="2024-01-25T13:58:14.405" v="16"/>
        <pc:sldMkLst>
          <pc:docMk/>
          <pc:sldMk cId="3620539842" sldId="264"/>
        </pc:sldMkLst>
        <pc:spChg chg="add del">
          <ac:chgData name="Ewen Trafford" userId="e520b4bf-a196-48b7-bc10-b1590a457daa" providerId="ADAL" clId="{EC6BE945-C310-44B3-AAA1-74947AC4F637}" dt="2024-01-25T13:58:14.405" v="16"/>
          <ac:spMkLst>
            <pc:docMk/>
            <pc:sldMk cId="3620539842" sldId="264"/>
            <ac:spMk id="8216" creationId="{7DE220E6-BA55-4F04-B3C4-F4985F3E77AF}"/>
          </ac:spMkLst>
        </pc:spChg>
        <pc:spChg chg="add del">
          <ac:chgData name="Ewen Trafford" userId="e520b4bf-a196-48b7-bc10-b1590a457daa" providerId="ADAL" clId="{EC6BE945-C310-44B3-AAA1-74947AC4F637}" dt="2024-01-25T13:58:14.405" v="16"/>
          <ac:spMkLst>
            <pc:docMk/>
            <pc:sldMk cId="3620539842" sldId="264"/>
            <ac:spMk id="8217" creationId="{5AE190BC-D2FD-433E-AB89-0DF68EFD6D09}"/>
          </ac:spMkLst>
        </pc:spChg>
        <pc:spChg chg="add del">
          <ac:chgData name="Ewen Trafford" userId="e520b4bf-a196-48b7-bc10-b1590a457daa" providerId="ADAL" clId="{EC6BE945-C310-44B3-AAA1-74947AC4F637}" dt="2024-01-25T13:58:14.405" v="16"/>
          <ac:spMkLst>
            <pc:docMk/>
            <pc:sldMk cId="3620539842" sldId="264"/>
            <ac:spMk id="8218" creationId="{43E8FEA2-54EE-4F84-B5DB-A055A7D805EE}"/>
          </ac:spMkLst>
        </pc:spChg>
      </pc:sldChg>
      <pc:sldChg chg="addSp delSp add del setBg delDesignElem">
        <pc:chgData name="Ewen Trafford" userId="e520b4bf-a196-48b7-bc10-b1590a457daa" providerId="ADAL" clId="{EC6BE945-C310-44B3-AAA1-74947AC4F637}" dt="2024-01-25T13:58:14.405" v="16"/>
        <pc:sldMkLst>
          <pc:docMk/>
          <pc:sldMk cId="3902645853" sldId="266"/>
        </pc:sldMkLst>
        <pc:spChg chg="add del">
          <ac:chgData name="Ewen Trafford" userId="e520b4bf-a196-48b7-bc10-b1590a457daa" providerId="ADAL" clId="{EC6BE945-C310-44B3-AAA1-74947AC4F637}" dt="2024-01-25T13:58:14.405" v="16"/>
          <ac:spMkLst>
            <pc:docMk/>
            <pc:sldMk cId="3902645853" sldId="266"/>
            <ac:spMk id="9232" creationId="{E0311CE5-3D05-493E-B9D2-CF549DF73DC5}"/>
          </ac:spMkLst>
        </pc:spChg>
      </pc:sldChg>
      <pc:sldChg chg="add del">
        <pc:chgData name="Ewen Trafford" userId="e520b4bf-a196-48b7-bc10-b1590a457daa" providerId="ADAL" clId="{EC6BE945-C310-44B3-AAA1-74947AC4F637}" dt="2024-01-25T13:58:14.405" v="16"/>
        <pc:sldMkLst>
          <pc:docMk/>
          <pc:sldMk cId="214276775" sldId="270"/>
        </pc:sldMkLst>
      </pc:sldChg>
      <pc:sldChg chg="addSp delSp add del setBg delDesignElem">
        <pc:chgData name="Ewen Trafford" userId="e520b4bf-a196-48b7-bc10-b1590a457daa" providerId="ADAL" clId="{EC6BE945-C310-44B3-AAA1-74947AC4F637}" dt="2024-01-25T13:58:14.405" v="16"/>
        <pc:sldMkLst>
          <pc:docMk/>
          <pc:sldMk cId="2635923661" sldId="274"/>
        </pc:sldMkLst>
        <pc:spChg chg="add del">
          <ac:chgData name="Ewen Trafford" userId="e520b4bf-a196-48b7-bc10-b1590a457daa" providerId="ADAL" clId="{EC6BE945-C310-44B3-AAA1-74947AC4F637}" dt="2024-01-25T13:58:14.405" v="16"/>
          <ac:spMkLst>
            <pc:docMk/>
            <pc:sldMk cId="2635923661" sldId="274"/>
            <ac:spMk id="13321" creationId="{201CC55D-ED54-4C5C-95E6-10947BD1103B}"/>
          </ac:spMkLst>
        </pc:spChg>
        <pc:spChg chg="add del">
          <ac:chgData name="Ewen Trafford" userId="e520b4bf-a196-48b7-bc10-b1590a457daa" providerId="ADAL" clId="{EC6BE945-C310-44B3-AAA1-74947AC4F637}" dt="2024-01-25T13:58:14.405" v="16"/>
          <ac:spMkLst>
            <pc:docMk/>
            <pc:sldMk cId="2635923661" sldId="274"/>
            <ac:spMk id="13327" creationId="{3873B707-463F-40B0-8227-E8CC6C67EB25}"/>
          </ac:spMkLst>
        </pc:spChg>
        <pc:spChg chg="add del">
          <ac:chgData name="Ewen Trafford" userId="e520b4bf-a196-48b7-bc10-b1590a457daa" providerId="ADAL" clId="{EC6BE945-C310-44B3-AAA1-74947AC4F637}" dt="2024-01-25T13:58:14.405" v="16"/>
          <ac:spMkLst>
            <pc:docMk/>
            <pc:sldMk cId="2635923661" sldId="274"/>
            <ac:spMk id="13329" creationId="{C13237C8-E62C-4F0D-A318-BD6FB6C2D138}"/>
          </ac:spMkLst>
        </pc:spChg>
        <pc:spChg chg="add del">
          <ac:chgData name="Ewen Trafford" userId="e520b4bf-a196-48b7-bc10-b1590a457daa" providerId="ADAL" clId="{EC6BE945-C310-44B3-AAA1-74947AC4F637}" dt="2024-01-25T13:58:14.405" v="16"/>
          <ac:spMkLst>
            <pc:docMk/>
            <pc:sldMk cId="2635923661" sldId="274"/>
            <ac:spMk id="13331" creationId="{19C9EAEA-39D0-4B0E-A0EB-51E7B26740B1}"/>
          </ac:spMkLst>
        </pc:spChg>
        <pc:grpChg chg="add del">
          <ac:chgData name="Ewen Trafford" userId="e520b4bf-a196-48b7-bc10-b1590a457daa" providerId="ADAL" clId="{EC6BE945-C310-44B3-AAA1-74947AC4F637}" dt="2024-01-25T13:58:14.405" v="16"/>
          <ac:grpSpMkLst>
            <pc:docMk/>
            <pc:sldMk cId="2635923661" sldId="274"/>
            <ac:grpSpMk id="13323" creationId="{1DE889C7-FAD6-4397-98E2-05D503484459}"/>
          </ac:grpSpMkLst>
        </pc:grpChg>
      </pc:sldChg>
      <pc:sldChg chg="add del">
        <pc:chgData name="Ewen Trafford" userId="e520b4bf-a196-48b7-bc10-b1590a457daa" providerId="ADAL" clId="{EC6BE945-C310-44B3-AAA1-74947AC4F637}" dt="2024-01-25T13:58:14.405" v="16"/>
        <pc:sldMkLst>
          <pc:docMk/>
          <pc:sldMk cId="907879495" sldId="275"/>
        </pc:sldMkLst>
      </pc:sldChg>
      <pc:sldChg chg="add del">
        <pc:chgData name="Ewen Trafford" userId="e520b4bf-a196-48b7-bc10-b1590a457daa" providerId="ADAL" clId="{EC6BE945-C310-44B3-AAA1-74947AC4F637}" dt="2024-01-25T13:58:14.405" v="16"/>
        <pc:sldMkLst>
          <pc:docMk/>
          <pc:sldMk cId="3442949161" sldId="276"/>
        </pc:sldMkLst>
      </pc:sldChg>
      <pc:sldChg chg="addSp delSp add del setBg delDesignElem">
        <pc:chgData name="Ewen Trafford" userId="e520b4bf-a196-48b7-bc10-b1590a457daa" providerId="ADAL" clId="{EC6BE945-C310-44B3-AAA1-74947AC4F637}" dt="2024-01-25T13:58:14.405" v="16"/>
        <pc:sldMkLst>
          <pc:docMk/>
          <pc:sldMk cId="2239495985" sldId="309"/>
        </pc:sldMkLst>
        <pc:spChg chg="add del">
          <ac:chgData name="Ewen Trafford" userId="e520b4bf-a196-48b7-bc10-b1590a457daa" providerId="ADAL" clId="{EC6BE945-C310-44B3-AAA1-74947AC4F637}" dt="2024-01-25T13:58:14.405" v="16"/>
          <ac:spMkLst>
            <pc:docMk/>
            <pc:sldMk cId="2239495985" sldId="309"/>
            <ac:spMk id="4105" creationId="{C4879EFC-8E62-4E00-973C-C45EE9EC676D}"/>
          </ac:spMkLst>
        </pc:spChg>
        <pc:spChg chg="add del">
          <ac:chgData name="Ewen Trafford" userId="e520b4bf-a196-48b7-bc10-b1590a457daa" providerId="ADAL" clId="{EC6BE945-C310-44B3-AAA1-74947AC4F637}" dt="2024-01-25T13:58:14.405" v="16"/>
          <ac:spMkLst>
            <pc:docMk/>
            <pc:sldMk cId="2239495985" sldId="309"/>
            <ac:spMk id="4107" creationId="{D6A9C53F-5F90-40A5-8C85-5412D39C8C68}"/>
          </ac:spMkLst>
        </pc:spChg>
      </pc:sldChg>
      <pc:sldChg chg="add del">
        <pc:chgData name="Ewen Trafford" userId="e520b4bf-a196-48b7-bc10-b1590a457daa" providerId="ADAL" clId="{EC6BE945-C310-44B3-AAA1-74947AC4F637}" dt="2024-01-25T13:58:14.405" v="16"/>
        <pc:sldMkLst>
          <pc:docMk/>
          <pc:sldMk cId="2180642382" sldId="315"/>
        </pc:sldMkLst>
      </pc:sldChg>
      <pc:sldChg chg="addSp delSp add del setBg delDesignElem">
        <pc:chgData name="Ewen Trafford" userId="e520b4bf-a196-48b7-bc10-b1590a457daa" providerId="ADAL" clId="{EC6BE945-C310-44B3-AAA1-74947AC4F637}" dt="2024-01-25T13:58:14.405" v="16"/>
        <pc:sldMkLst>
          <pc:docMk/>
          <pc:sldMk cId="3449813326" sldId="320"/>
        </pc:sldMkLst>
        <pc:spChg chg="add del">
          <ac:chgData name="Ewen Trafford" userId="e520b4bf-a196-48b7-bc10-b1590a457daa" providerId="ADAL" clId="{EC6BE945-C310-44B3-AAA1-74947AC4F637}" dt="2024-01-25T13:58:14.405" v="16"/>
          <ac:spMkLst>
            <pc:docMk/>
            <pc:sldMk cId="3449813326" sldId="320"/>
            <ac:spMk id="13321" creationId="{C4879EFC-8E62-4E00-973C-C45EE9EC676D}"/>
          </ac:spMkLst>
        </pc:spChg>
        <pc:spChg chg="add del">
          <ac:chgData name="Ewen Trafford" userId="e520b4bf-a196-48b7-bc10-b1590a457daa" providerId="ADAL" clId="{EC6BE945-C310-44B3-AAA1-74947AC4F637}" dt="2024-01-25T13:58:14.405" v="16"/>
          <ac:spMkLst>
            <pc:docMk/>
            <pc:sldMk cId="3449813326" sldId="320"/>
            <ac:spMk id="13323" creationId="{D6A9C53F-5F90-40A5-8C85-5412D39C8C68}"/>
          </ac:spMkLst>
        </pc:spChg>
      </pc:sldChg>
      <pc:sldChg chg="add del">
        <pc:chgData name="Ewen Trafford" userId="e520b4bf-a196-48b7-bc10-b1590a457daa" providerId="ADAL" clId="{EC6BE945-C310-44B3-AAA1-74947AC4F637}" dt="2024-01-25T13:58:14.405" v="16"/>
        <pc:sldMkLst>
          <pc:docMk/>
          <pc:sldMk cId="554831335" sldId="321"/>
        </pc:sldMkLst>
      </pc:sldChg>
      <pc:sldChg chg="del">
        <pc:chgData name="Ewen Trafford" userId="e520b4bf-a196-48b7-bc10-b1590a457daa" providerId="ADAL" clId="{EC6BE945-C310-44B3-AAA1-74947AC4F637}" dt="2024-01-25T13:58:21.339" v="17" actId="47"/>
        <pc:sldMkLst>
          <pc:docMk/>
          <pc:sldMk cId="1194114546" sldId="358"/>
        </pc:sldMkLst>
      </pc:sldChg>
      <pc:sldChg chg="del">
        <pc:chgData name="Ewen Trafford" userId="e520b4bf-a196-48b7-bc10-b1590a457daa" providerId="ADAL" clId="{EC6BE945-C310-44B3-AAA1-74947AC4F637}" dt="2024-01-25T13:58:26.794" v="19" actId="47"/>
        <pc:sldMkLst>
          <pc:docMk/>
          <pc:sldMk cId="2056344632" sldId="360"/>
        </pc:sldMkLst>
      </pc:sldChg>
      <pc:sldChg chg="del">
        <pc:chgData name="Ewen Trafford" userId="e520b4bf-a196-48b7-bc10-b1590a457daa" providerId="ADAL" clId="{EC6BE945-C310-44B3-AAA1-74947AC4F637}" dt="2024-01-25T13:58:25.075" v="18" actId="47"/>
        <pc:sldMkLst>
          <pc:docMk/>
          <pc:sldMk cId="4084959460" sldId="361"/>
        </pc:sldMkLst>
      </pc:sldChg>
      <pc:sldChg chg="add del">
        <pc:chgData name="Ewen Trafford" userId="e520b4bf-a196-48b7-bc10-b1590a457daa" providerId="ADAL" clId="{EC6BE945-C310-44B3-AAA1-74947AC4F637}" dt="2024-01-25T13:58:14.405" v="16"/>
        <pc:sldMkLst>
          <pc:docMk/>
          <pc:sldMk cId="3530433219" sldId="437"/>
        </pc:sldMkLst>
      </pc:sldChg>
      <pc:sldChg chg="addSp delSp add del setBg delDesignElem">
        <pc:chgData name="Ewen Trafford" userId="e520b4bf-a196-48b7-bc10-b1590a457daa" providerId="ADAL" clId="{EC6BE945-C310-44B3-AAA1-74947AC4F637}" dt="2024-01-25T13:58:14.405" v="16"/>
        <pc:sldMkLst>
          <pc:docMk/>
          <pc:sldMk cId="552077170" sldId="439"/>
        </pc:sldMkLst>
        <pc:spChg chg="add del">
          <ac:chgData name="Ewen Trafford" userId="e520b4bf-a196-48b7-bc10-b1590a457daa" providerId="ADAL" clId="{EC6BE945-C310-44B3-AAA1-74947AC4F637}" dt="2024-01-25T13:58:14.405" v="16"/>
          <ac:spMkLst>
            <pc:docMk/>
            <pc:sldMk cId="552077170" sldId="439"/>
            <ac:spMk id="2057" creationId="{69D47016-023F-44BD-981C-50E7A10A6609}"/>
          </ac:spMkLst>
        </pc:spChg>
        <pc:spChg chg="add del">
          <ac:chgData name="Ewen Trafford" userId="e520b4bf-a196-48b7-bc10-b1590a457daa" providerId="ADAL" clId="{EC6BE945-C310-44B3-AAA1-74947AC4F637}" dt="2024-01-25T13:58:14.405" v="16"/>
          <ac:spMkLst>
            <pc:docMk/>
            <pc:sldMk cId="552077170" sldId="439"/>
            <ac:spMk id="2059" creationId="{6D8B37B0-0682-433E-BC8D-498C04ABD9A7}"/>
          </ac:spMkLst>
        </pc:spChg>
      </pc:sldChg>
      <pc:sldChg chg="add del">
        <pc:chgData name="Ewen Trafford" userId="e520b4bf-a196-48b7-bc10-b1590a457daa" providerId="ADAL" clId="{EC6BE945-C310-44B3-AAA1-74947AC4F637}" dt="2024-01-25T13:58:14.405" v="16"/>
        <pc:sldMkLst>
          <pc:docMk/>
          <pc:sldMk cId="618261835" sldId="440"/>
        </pc:sldMkLst>
      </pc:sldChg>
      <pc:sldChg chg="modSp add del mod">
        <pc:chgData name="Ewen Trafford" userId="e520b4bf-a196-48b7-bc10-b1590a457daa" providerId="ADAL" clId="{EC6BE945-C310-44B3-AAA1-74947AC4F637}" dt="2024-01-25T13:58:14.405" v="16"/>
        <pc:sldMkLst>
          <pc:docMk/>
          <pc:sldMk cId="1999216307" sldId="441"/>
        </pc:sldMkLst>
        <pc:spChg chg="mod">
          <ac:chgData name="Ewen Trafford" userId="e520b4bf-a196-48b7-bc10-b1590a457daa" providerId="ADAL" clId="{EC6BE945-C310-44B3-AAA1-74947AC4F637}" dt="2024-01-25T13:58:14.405" v="16"/>
          <ac:spMkLst>
            <pc:docMk/>
            <pc:sldMk cId="1999216307" sldId="441"/>
            <ac:spMk id="3" creationId="{33E9D1D3-5BC8-1BE1-032D-877F119CCA91}"/>
          </ac:spMkLst>
        </pc:spChg>
      </pc:sldChg>
      <pc:sldChg chg="add del">
        <pc:chgData name="Ewen Trafford" userId="e520b4bf-a196-48b7-bc10-b1590a457daa" providerId="ADAL" clId="{EC6BE945-C310-44B3-AAA1-74947AC4F637}" dt="2024-01-25T13:58:14.405" v="16"/>
        <pc:sldMkLst>
          <pc:docMk/>
          <pc:sldMk cId="2906004561" sldId="443"/>
        </pc:sldMkLst>
      </pc:sldChg>
      <pc:sldChg chg="addSp delSp add del setBg delDesignElem">
        <pc:chgData name="Ewen Trafford" userId="e520b4bf-a196-48b7-bc10-b1590a457daa" providerId="ADAL" clId="{EC6BE945-C310-44B3-AAA1-74947AC4F637}" dt="2024-01-25T13:58:14.405" v="16"/>
        <pc:sldMkLst>
          <pc:docMk/>
          <pc:sldMk cId="4204081346" sldId="444"/>
        </pc:sldMkLst>
        <pc:spChg chg="add del">
          <ac:chgData name="Ewen Trafford" userId="e520b4bf-a196-48b7-bc10-b1590a457daa" providerId="ADAL" clId="{EC6BE945-C310-44B3-AAA1-74947AC4F637}" dt="2024-01-25T13:58:14.405" v="16"/>
          <ac:spMkLst>
            <pc:docMk/>
            <pc:sldMk cId="4204081346" sldId="444"/>
            <ac:spMk id="4112" creationId="{F13C74B1-5B17-4795-BED0-7140497B445A}"/>
          </ac:spMkLst>
        </pc:spChg>
        <pc:spChg chg="add del">
          <ac:chgData name="Ewen Trafford" userId="e520b4bf-a196-48b7-bc10-b1590a457daa" providerId="ADAL" clId="{EC6BE945-C310-44B3-AAA1-74947AC4F637}" dt="2024-01-25T13:58:14.405" v="16"/>
          <ac:spMkLst>
            <pc:docMk/>
            <pc:sldMk cId="4204081346" sldId="444"/>
            <ac:spMk id="4114" creationId="{D4974D33-8DC5-464E-8C6D-BE58F0669C17}"/>
          </ac:spMkLst>
        </pc:spChg>
      </pc:sldChg>
      <pc:sldChg chg="add del">
        <pc:chgData name="Ewen Trafford" userId="e520b4bf-a196-48b7-bc10-b1590a457daa" providerId="ADAL" clId="{EC6BE945-C310-44B3-AAA1-74947AC4F637}" dt="2024-01-25T13:58:14.405" v="16"/>
        <pc:sldMkLst>
          <pc:docMk/>
          <pc:sldMk cId="2346463984" sldId="446"/>
        </pc:sldMkLst>
      </pc:sldChg>
      <pc:sldChg chg="add del">
        <pc:chgData name="Ewen Trafford" userId="e520b4bf-a196-48b7-bc10-b1590a457daa" providerId="ADAL" clId="{EC6BE945-C310-44B3-AAA1-74947AC4F637}" dt="2024-01-25T13:58:14.405" v="16"/>
        <pc:sldMkLst>
          <pc:docMk/>
          <pc:sldMk cId="2394750904" sldId="447"/>
        </pc:sldMkLst>
      </pc:sldChg>
      <pc:sldChg chg="add del">
        <pc:chgData name="Ewen Trafford" userId="e520b4bf-a196-48b7-bc10-b1590a457daa" providerId="ADAL" clId="{EC6BE945-C310-44B3-AAA1-74947AC4F637}" dt="2024-01-25T13:58:14.405" v="16"/>
        <pc:sldMkLst>
          <pc:docMk/>
          <pc:sldMk cId="372061109" sldId="448"/>
        </pc:sldMkLst>
      </pc:sldChg>
      <pc:sldChg chg="add del">
        <pc:chgData name="Ewen Trafford" userId="e520b4bf-a196-48b7-bc10-b1590a457daa" providerId="ADAL" clId="{EC6BE945-C310-44B3-AAA1-74947AC4F637}" dt="2024-01-25T13:58:14.405" v="16"/>
        <pc:sldMkLst>
          <pc:docMk/>
          <pc:sldMk cId="701104809" sldId="449"/>
        </pc:sldMkLst>
      </pc:sldChg>
      <pc:sldChg chg="add del">
        <pc:chgData name="Ewen Trafford" userId="e520b4bf-a196-48b7-bc10-b1590a457daa" providerId="ADAL" clId="{EC6BE945-C310-44B3-AAA1-74947AC4F637}" dt="2024-01-25T13:58:14.405" v="16"/>
        <pc:sldMkLst>
          <pc:docMk/>
          <pc:sldMk cId="4134486895" sldId="450"/>
        </pc:sldMkLst>
      </pc:sldChg>
      <pc:sldChg chg="add del">
        <pc:chgData name="Ewen Trafford" userId="e520b4bf-a196-48b7-bc10-b1590a457daa" providerId="ADAL" clId="{EC6BE945-C310-44B3-AAA1-74947AC4F637}" dt="2024-01-25T13:58:14.405" v="16"/>
        <pc:sldMkLst>
          <pc:docMk/>
          <pc:sldMk cId="3191649231" sldId="451"/>
        </pc:sldMkLst>
      </pc:sldChg>
      <pc:sldChg chg="add del">
        <pc:chgData name="Ewen Trafford" userId="e520b4bf-a196-48b7-bc10-b1590a457daa" providerId="ADAL" clId="{EC6BE945-C310-44B3-AAA1-74947AC4F637}" dt="2024-01-25T13:58:14.405" v="16"/>
        <pc:sldMkLst>
          <pc:docMk/>
          <pc:sldMk cId="769810845" sldId="452"/>
        </pc:sldMkLst>
      </pc:sldChg>
      <pc:sldChg chg="addSp delSp del mod">
        <pc:chgData name="Ewen Trafford" userId="e520b4bf-a196-48b7-bc10-b1590a457daa" providerId="ADAL" clId="{EC6BE945-C310-44B3-AAA1-74947AC4F637}" dt="2024-01-25T14:00:26.362" v="20" actId="47"/>
        <pc:sldMkLst>
          <pc:docMk/>
          <pc:sldMk cId="2314658188" sldId="505"/>
        </pc:sldMkLst>
        <pc:spChg chg="add del">
          <ac:chgData name="Ewen Trafford" userId="e520b4bf-a196-48b7-bc10-b1590a457daa" providerId="ADAL" clId="{EC6BE945-C310-44B3-AAA1-74947AC4F637}" dt="2024-01-25T13:58:01.251" v="1" actId="22"/>
          <ac:spMkLst>
            <pc:docMk/>
            <pc:sldMk cId="2314658188" sldId="505"/>
            <ac:spMk id="5" creationId="{12284C9F-9FC7-CA73-1894-53454CACA96D}"/>
          </ac:spMkLst>
        </pc:spChg>
      </pc:sldChg>
      <pc:sldChg chg="addSp delSp add del setBg delDesignElem">
        <pc:chgData name="Ewen Trafford" userId="e520b4bf-a196-48b7-bc10-b1590a457daa" providerId="ADAL" clId="{EC6BE945-C310-44B3-AAA1-74947AC4F637}" dt="2024-01-25T13:58:14.405" v="16"/>
        <pc:sldMkLst>
          <pc:docMk/>
          <pc:sldMk cId="638128802" sldId="614"/>
        </pc:sldMkLst>
        <pc:spChg chg="add del">
          <ac:chgData name="Ewen Trafford" userId="e520b4bf-a196-48b7-bc10-b1590a457daa" providerId="ADAL" clId="{EC6BE945-C310-44B3-AAA1-74947AC4F637}" dt="2024-01-25T13:58:14.405" v="16"/>
          <ac:spMkLst>
            <pc:docMk/>
            <pc:sldMk cId="638128802" sldId="614"/>
            <ac:spMk id="11" creationId="{F3060C83-F051-4F0E-ABAD-AA0DFC48B218}"/>
          </ac:spMkLst>
        </pc:spChg>
        <pc:spChg chg="add del">
          <ac:chgData name="Ewen Trafford" userId="e520b4bf-a196-48b7-bc10-b1590a457daa" providerId="ADAL" clId="{EC6BE945-C310-44B3-AAA1-74947AC4F637}" dt="2024-01-25T13:58:14.405" v="16"/>
          <ac:spMkLst>
            <pc:docMk/>
            <pc:sldMk cId="638128802" sldId="614"/>
            <ac:spMk id="13" creationId="{83C98ABE-055B-441F-B07E-44F97F083C39}"/>
          </ac:spMkLst>
        </pc:spChg>
        <pc:spChg chg="add del">
          <ac:chgData name="Ewen Trafford" userId="e520b4bf-a196-48b7-bc10-b1590a457daa" providerId="ADAL" clId="{EC6BE945-C310-44B3-AAA1-74947AC4F637}" dt="2024-01-25T13:58:14.405" v="16"/>
          <ac:spMkLst>
            <pc:docMk/>
            <pc:sldMk cId="638128802" sldId="614"/>
            <ac:spMk id="15" creationId="{29FDB030-9B49-4CED-8CCD-4D99382388AC}"/>
          </ac:spMkLst>
        </pc:spChg>
        <pc:spChg chg="add del">
          <ac:chgData name="Ewen Trafford" userId="e520b4bf-a196-48b7-bc10-b1590a457daa" providerId="ADAL" clId="{EC6BE945-C310-44B3-AAA1-74947AC4F637}" dt="2024-01-25T13:58:14.405" v="16"/>
          <ac:spMkLst>
            <pc:docMk/>
            <pc:sldMk cId="638128802" sldId="614"/>
            <ac:spMk id="17" creationId="{3783CA14-24A1-485C-8B30-D6A5D87987AD}"/>
          </ac:spMkLst>
        </pc:spChg>
        <pc:spChg chg="add del">
          <ac:chgData name="Ewen Trafford" userId="e520b4bf-a196-48b7-bc10-b1590a457daa" providerId="ADAL" clId="{EC6BE945-C310-44B3-AAA1-74947AC4F637}" dt="2024-01-25T13:58:14.405" v="16"/>
          <ac:spMkLst>
            <pc:docMk/>
            <pc:sldMk cId="638128802" sldId="614"/>
            <ac:spMk id="19" creationId="{9A97C86A-04D6-40F7-AE84-31AB43E6A846}"/>
          </ac:spMkLst>
        </pc:spChg>
        <pc:spChg chg="add del">
          <ac:chgData name="Ewen Trafford" userId="e520b4bf-a196-48b7-bc10-b1590a457daa" providerId="ADAL" clId="{EC6BE945-C310-44B3-AAA1-74947AC4F637}" dt="2024-01-25T13:58:14.405" v="16"/>
          <ac:spMkLst>
            <pc:docMk/>
            <pc:sldMk cId="638128802" sldId="614"/>
            <ac:spMk id="21" creationId="{FF9F2414-84E8-453E-B1F3-389FDE8192D9}"/>
          </ac:spMkLst>
        </pc:spChg>
        <pc:spChg chg="add del">
          <ac:chgData name="Ewen Trafford" userId="e520b4bf-a196-48b7-bc10-b1590a457daa" providerId="ADAL" clId="{EC6BE945-C310-44B3-AAA1-74947AC4F637}" dt="2024-01-25T13:58:14.405" v="16"/>
          <ac:spMkLst>
            <pc:docMk/>
            <pc:sldMk cId="638128802" sldId="614"/>
            <ac:spMk id="23" creationId="{3ECA69A1-7536-43AC-85EF-C7106179F5ED}"/>
          </ac:spMkLst>
        </pc:spChg>
      </pc:sldChg>
      <pc:sldChg chg="add del">
        <pc:chgData name="Ewen Trafford" userId="e520b4bf-a196-48b7-bc10-b1590a457daa" providerId="ADAL" clId="{EC6BE945-C310-44B3-AAA1-74947AC4F637}" dt="2024-01-25T13:58:14.405" v="16"/>
        <pc:sldMkLst>
          <pc:docMk/>
          <pc:sldMk cId="1878143833" sldId="615"/>
        </pc:sldMkLst>
      </pc:sldChg>
      <pc:sldMasterChg chg="del delSldLayout">
        <pc:chgData name="Ewen Trafford" userId="e520b4bf-a196-48b7-bc10-b1590a457daa" providerId="ADAL" clId="{EC6BE945-C310-44B3-AAA1-74947AC4F637}" dt="2024-01-25T14:00:26.362" v="20" actId="47"/>
        <pc:sldMasterMkLst>
          <pc:docMk/>
          <pc:sldMasterMk cId="3735330479" sldId="2147483664"/>
        </pc:sldMasterMkLst>
        <pc:sldLayoutChg chg="del">
          <pc:chgData name="Ewen Trafford" userId="e520b4bf-a196-48b7-bc10-b1590a457daa" providerId="ADAL" clId="{EC6BE945-C310-44B3-AAA1-74947AC4F637}" dt="2024-01-25T14:00:26.362" v="20" actId="47"/>
          <pc:sldLayoutMkLst>
            <pc:docMk/>
            <pc:sldMasterMk cId="3735330479" sldId="2147483664"/>
            <pc:sldLayoutMk cId="2645025987"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D6B40-A318-4E65-BEC6-0CB105B2BEE1}" type="datetimeFigureOut">
              <a:rPr lang="en-GB" smtClean="0"/>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F4699-974A-4BF2-BEF1-4B8A5084CB90}" type="slidenum">
              <a:rPr lang="en-GB" smtClean="0"/>
              <a:t>‹#›</a:t>
            </a:fld>
            <a:endParaRPr lang="en-GB"/>
          </a:p>
        </p:txBody>
      </p:sp>
    </p:spTree>
    <p:extLst>
      <p:ext uri="{BB962C8B-B14F-4D97-AF65-F5344CB8AC3E}">
        <p14:creationId xmlns:p14="http://schemas.microsoft.com/office/powerpoint/2010/main" val="73479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666ED-86A5-4133-9AFC-9F5F883921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68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words being Improper disposal</a:t>
            </a:r>
          </a:p>
          <a:p>
            <a:endParaRPr lang="en-GB" dirty="0"/>
          </a:p>
          <a:p>
            <a:r>
              <a:rPr lang="en-GB" dirty="0"/>
              <a:t>Increased education needed for disposal and also better infrastructure for handling the materials which are being recycled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5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4B9B9-A03F-4C88-907A-52F90D95BF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1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7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284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Educate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39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0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 with industry to develop packaging changes</a:t>
            </a:r>
          </a:p>
          <a:p>
            <a:endParaRPr lang="en-GB" dirty="0"/>
          </a:p>
          <a:p>
            <a:endParaRPr lang="en-GB" dirty="0"/>
          </a:p>
          <a:p>
            <a:r>
              <a:rPr lang="en-GB" dirty="0"/>
              <a:t>Food samples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277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MAP packs of food</a:t>
            </a:r>
          </a:p>
          <a:p>
            <a:r>
              <a:rPr lang="en-GB" dirty="0"/>
              <a:t>Vac pack mince form Sainsburys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A6332E-5D7F-4C5A-9A95-7805F37403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5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A6332E-5D7F-4C5A-9A95-7805F37403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68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47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30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 Ryan and Matthew McIvor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12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biodegradable plastics really biodegradable?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38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23F9-539E-41BD-B998-9B05788480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21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EF4699-974A-4BF2-BEF1-4B8A5084CB90}" type="slidenum">
              <a:rPr lang="en-GB" smtClean="0"/>
              <a:t>35</a:t>
            </a:fld>
            <a:endParaRPr lang="en-GB"/>
          </a:p>
        </p:txBody>
      </p:sp>
    </p:spTree>
    <p:extLst>
      <p:ext uri="{BB962C8B-B14F-4D97-AF65-F5344CB8AC3E}">
        <p14:creationId xmlns:p14="http://schemas.microsoft.com/office/powerpoint/2010/main" val="1816183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EF4699-974A-4BF2-BEF1-4B8A5084CB90}" type="slidenum">
              <a:rPr lang="en-GB" smtClean="0"/>
              <a:t>38</a:t>
            </a:fld>
            <a:endParaRPr lang="en-GB"/>
          </a:p>
        </p:txBody>
      </p:sp>
    </p:spTree>
    <p:extLst>
      <p:ext uri="{BB962C8B-B14F-4D97-AF65-F5344CB8AC3E}">
        <p14:creationId xmlns:p14="http://schemas.microsoft.com/office/powerpoint/2010/main" val="255152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Packaging sample – </a:t>
            </a:r>
            <a:r>
              <a:rPr lang="en-GB" dirty="0" err="1"/>
              <a:t>Cheerios</a:t>
            </a:r>
            <a:r>
              <a:rPr lang="en-GB" dirty="0"/>
              <a:t> box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05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4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31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43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06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81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1D327-4417-4F1F-B1BA-AAF2BC1EED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1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572A-E370-FA11-E44E-B284DF46B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A42E4C-D3C3-440B-73E1-C50316AED2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191F98-7CCC-871A-59C5-43214ADDFF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C6D33-2C61-7B26-C374-674B7ED6D8BD}"/>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6" name="Footer Placeholder 5">
            <a:extLst>
              <a:ext uri="{FF2B5EF4-FFF2-40B4-BE49-F238E27FC236}">
                <a16:creationId xmlns:a16="http://schemas.microsoft.com/office/drawing/2014/main" id="{45E2E102-3997-9D97-51BA-B264856F1A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B67A34-CCEF-E94D-B3EC-45CA1678E034}"/>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270004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A5ED-1FDD-1BEE-3684-6EDE18798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3D9B06-30D8-CB76-7D60-5F7203BCF3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8544F-1759-7078-8BD0-7D93927B6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48CD50-3667-8B7C-39C2-37C46D043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6A229-1DA4-59DF-E30B-0B1E3426C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F3B97A-AF05-6608-1651-C8529D36F57F}"/>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8" name="Footer Placeholder 7">
            <a:extLst>
              <a:ext uri="{FF2B5EF4-FFF2-40B4-BE49-F238E27FC236}">
                <a16:creationId xmlns:a16="http://schemas.microsoft.com/office/drawing/2014/main" id="{FA865C33-BEFA-718D-DA82-4A79DD9979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C63CFC-AAE0-FB2C-04AE-E88C7AEFB0DB}"/>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270314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EDD7-4647-D4B0-B195-FC62CF8A30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221F25-39E2-18BA-7F20-BA1C5B0BFD89}"/>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4" name="Footer Placeholder 3">
            <a:extLst>
              <a:ext uri="{FF2B5EF4-FFF2-40B4-BE49-F238E27FC236}">
                <a16:creationId xmlns:a16="http://schemas.microsoft.com/office/drawing/2014/main" id="{9FCA2A5D-F6F9-4432-794B-EF8C706901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972E62-FA39-BF0E-9BFC-7CA404345C5E}"/>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253531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61A19-7DDE-C537-8BA0-13DD6AAC440C}"/>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3" name="Footer Placeholder 2">
            <a:extLst>
              <a:ext uri="{FF2B5EF4-FFF2-40B4-BE49-F238E27FC236}">
                <a16:creationId xmlns:a16="http://schemas.microsoft.com/office/drawing/2014/main" id="{59D343E1-08F7-C5E6-A3E1-E0ECBBE8B3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C538C9-179C-F659-B1BE-966B05308C08}"/>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369500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1F82-3218-B382-14E4-683BF7694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C05483-442E-0408-7208-9A18E0553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027793-F26F-0FBD-E9CF-F73AE9F47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2834F-9106-C8C1-F1CD-1782D45BF347}"/>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6" name="Footer Placeholder 5">
            <a:extLst>
              <a:ext uri="{FF2B5EF4-FFF2-40B4-BE49-F238E27FC236}">
                <a16:creationId xmlns:a16="http://schemas.microsoft.com/office/drawing/2014/main" id="{E7C8E441-F10F-8CC3-760E-E361E157C0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332DD-0973-0830-528B-006D4900F350}"/>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4190482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552D-D398-A4B9-2FD2-49C382F32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C48D7F-3A48-C70C-7139-E7598B16C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89B8F2-58C3-FC28-AF07-AC7316F0A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98F36-5362-CDD4-BB0F-61645A8F398D}"/>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6" name="Footer Placeholder 5">
            <a:extLst>
              <a:ext uri="{FF2B5EF4-FFF2-40B4-BE49-F238E27FC236}">
                <a16:creationId xmlns:a16="http://schemas.microsoft.com/office/drawing/2014/main" id="{C911D225-D7B1-F83A-C2CE-408782F05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A64CC5-7559-69E0-1ED4-22334ADB894F}"/>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3891867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C76B-C58F-D416-C19F-5B8F62197E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3D50E5-1092-F6D3-F80E-6A0141632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5948AC-08D2-0DF6-674A-D9433E1B366E}"/>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5" name="Footer Placeholder 4">
            <a:extLst>
              <a:ext uri="{FF2B5EF4-FFF2-40B4-BE49-F238E27FC236}">
                <a16:creationId xmlns:a16="http://schemas.microsoft.com/office/drawing/2014/main" id="{04E209EC-3959-BFAD-54AD-C6AA3D02AB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A61227-A887-14E7-D6A2-B4E05BFD49E7}"/>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311041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A858-9BEB-6C64-F3C5-B1E38B23E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E4221-1BEE-523F-2FE6-7CCB813BC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80CAB0-1E86-325B-8070-313907111231}"/>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5" name="Footer Placeholder 4">
            <a:extLst>
              <a:ext uri="{FF2B5EF4-FFF2-40B4-BE49-F238E27FC236}">
                <a16:creationId xmlns:a16="http://schemas.microsoft.com/office/drawing/2014/main" id="{42AAF823-24F4-261F-5077-E0CB819C6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C0BFE-DEE0-D0F6-C541-408621728474}"/>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166388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dy Text 2 Column">
    <p:spTree>
      <p:nvGrpSpPr>
        <p:cNvPr id="1" name=""/>
        <p:cNvGrpSpPr/>
        <p:nvPr/>
      </p:nvGrpSpPr>
      <p:grpSpPr>
        <a:xfrm>
          <a:off x="0" y="0"/>
          <a:ext cx="0" cy="0"/>
          <a:chOff x="0" y="0"/>
          <a:chExt cx="0" cy="0"/>
        </a:xfrm>
      </p:grpSpPr>
      <p:pic>
        <p:nvPicPr>
          <p:cNvPr id="2" name="Picture 1"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08776"/>
            <a:ext cx="12192000" cy="649224"/>
          </a:xfrm>
          <a:prstGeom prst="rect">
            <a:avLst/>
          </a:prstGeom>
        </p:spPr>
      </p:pic>
      <p:sp>
        <p:nvSpPr>
          <p:cNvPr id="4" name="Rectangle 3"/>
          <p:cNvSpPr/>
          <p:nvPr userDrawn="1"/>
        </p:nvSpPr>
        <p:spPr>
          <a:xfrm>
            <a:off x="600073" y="395134"/>
            <a:ext cx="960000" cy="90000"/>
          </a:xfrm>
          <a:prstGeom prst="rect">
            <a:avLst/>
          </a:prstGeom>
          <a:solidFill>
            <a:srgbClr val="72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722483"/>
              </a:solidFill>
            </a:endParaRPr>
          </a:p>
        </p:txBody>
      </p:sp>
      <p:sp>
        <p:nvSpPr>
          <p:cNvPr id="5" name="Title 1"/>
          <p:cNvSpPr>
            <a:spLocks noGrp="1"/>
          </p:cNvSpPr>
          <p:nvPr>
            <p:ph type="title"/>
          </p:nvPr>
        </p:nvSpPr>
        <p:spPr>
          <a:xfrm>
            <a:off x="485773" y="629444"/>
            <a:ext cx="4429127" cy="756445"/>
          </a:xfrm>
          <a:prstGeom prst="rect">
            <a:avLst/>
          </a:prstGeom>
        </p:spPr>
        <p:txBody>
          <a:bodyPr/>
          <a:lstStyle>
            <a:lvl1pPr>
              <a:defRPr sz="2400" b="0" i="0">
                <a:solidFill>
                  <a:srgbClr val="722483"/>
                </a:solidFill>
                <a:latin typeface="Stag Medium" charset="0"/>
                <a:ea typeface="Stag Medium" charset="0"/>
                <a:cs typeface="Stag Medium" charset="0"/>
              </a:defRPr>
            </a:lvl1pPr>
          </a:lstStyle>
          <a:p>
            <a:r>
              <a:rPr lang="en-GB" dirty="0"/>
              <a:t>Click to edit Master title style</a:t>
            </a:r>
            <a:endParaRPr lang="en-US" dirty="0"/>
          </a:p>
        </p:txBody>
      </p:sp>
      <p:sp>
        <p:nvSpPr>
          <p:cNvPr id="6" name="Content Placeholder 2"/>
          <p:cNvSpPr>
            <a:spLocks noGrp="1"/>
          </p:cNvSpPr>
          <p:nvPr>
            <p:ph idx="1" hasCustomPrompt="1"/>
          </p:nvPr>
        </p:nvSpPr>
        <p:spPr>
          <a:xfrm>
            <a:off x="485773" y="2015331"/>
            <a:ext cx="11229976" cy="3403600"/>
          </a:xfrm>
          <a:prstGeom prst="rect">
            <a:avLst/>
          </a:prstGeom>
        </p:spPr>
        <p:txBody>
          <a:bodyPr spcCol="360000"/>
          <a:lstStyle>
            <a:lvl1pPr marL="0" indent="0">
              <a:buNone/>
              <a:defRPr sz="1600" b="0" i="0" baseline="0">
                <a:solidFill>
                  <a:schemeClr val="tx1"/>
                </a:solidFill>
                <a:latin typeface="Frutiger LT 45 Light" charset="0"/>
                <a:ea typeface="Frutiger LT 45 Light" charset="0"/>
                <a:cs typeface="Frutiger LT 45 Light" charset="0"/>
              </a:defRPr>
            </a:lvl1pPr>
            <a:lvl2pPr>
              <a:defRPr sz="1600" b="0" i="0">
                <a:solidFill>
                  <a:srgbClr val="194E78"/>
                </a:solidFill>
                <a:latin typeface="Frutiger LT 45 Light" charset="0"/>
                <a:ea typeface="Frutiger LT 45 Light" charset="0"/>
                <a:cs typeface="Frutiger LT 45 Light" charset="0"/>
              </a:defRPr>
            </a:lvl2pPr>
            <a:lvl3pPr>
              <a:defRPr sz="1600" b="0" i="0">
                <a:solidFill>
                  <a:srgbClr val="194E78"/>
                </a:solidFill>
                <a:latin typeface="Frutiger LT 45 Light" charset="0"/>
                <a:ea typeface="Frutiger LT 45 Light" charset="0"/>
                <a:cs typeface="Frutiger LT 45 Light" charset="0"/>
              </a:defRPr>
            </a:lvl3pPr>
            <a:lvl4pPr>
              <a:defRPr sz="1600" b="0" i="0">
                <a:solidFill>
                  <a:srgbClr val="194E78"/>
                </a:solidFill>
                <a:latin typeface="Frutiger LT 45 Light" charset="0"/>
                <a:ea typeface="Frutiger LT 45 Light" charset="0"/>
                <a:cs typeface="Frutiger LT 45 Light" charset="0"/>
              </a:defRPr>
            </a:lvl4pPr>
            <a:lvl5pPr>
              <a:defRPr sz="1600" b="0" i="0">
                <a:solidFill>
                  <a:srgbClr val="194E78"/>
                </a:solidFill>
                <a:latin typeface="Frutiger LT 45 Light" charset="0"/>
                <a:ea typeface="Frutiger LT 45 Light" charset="0"/>
                <a:cs typeface="Frutiger LT 45 Light" charset="0"/>
              </a:defRPr>
            </a:lvl5pPr>
          </a:lstStyle>
          <a:p>
            <a:pPr lvl="0"/>
            <a:r>
              <a:rPr lang="en-US" dirty="0"/>
              <a:t>Click to add text</a:t>
            </a:r>
          </a:p>
        </p:txBody>
      </p:sp>
      <p:sp>
        <p:nvSpPr>
          <p:cNvPr id="8" name="Text Placeholder 7"/>
          <p:cNvSpPr>
            <a:spLocks noGrp="1"/>
          </p:cNvSpPr>
          <p:nvPr>
            <p:ph type="body" sz="quarter" idx="12"/>
          </p:nvPr>
        </p:nvSpPr>
        <p:spPr>
          <a:xfrm>
            <a:off x="484717" y="6372226"/>
            <a:ext cx="3596216" cy="288925"/>
          </a:xfrm>
          <a:prstGeom prst="rect">
            <a:avLst/>
          </a:prstGeom>
        </p:spPr>
        <p:txBody>
          <a:bodyPr vert="horz"/>
          <a:lstStyle>
            <a:lvl1pPr marL="0" indent="0">
              <a:buFontTx/>
              <a:buNone/>
              <a:defRPr sz="1400" b="0" i="0">
                <a:solidFill>
                  <a:schemeClr val="bg1"/>
                </a:solidFill>
                <a:latin typeface="Stag Book"/>
                <a:cs typeface="Stag Book"/>
              </a:defRPr>
            </a:lvl1pPr>
            <a:lvl2pPr marL="457200" indent="0">
              <a:buFontTx/>
              <a:buNone/>
              <a:defRPr sz="1400" b="0" i="0">
                <a:solidFill>
                  <a:schemeClr val="bg1"/>
                </a:solidFill>
                <a:latin typeface="Stag Book"/>
                <a:cs typeface="Stag Book"/>
              </a:defRPr>
            </a:lvl2pPr>
            <a:lvl3pPr marL="914400" indent="0">
              <a:buFontTx/>
              <a:buNone/>
              <a:defRPr sz="1400" b="0" i="0">
                <a:solidFill>
                  <a:schemeClr val="bg1"/>
                </a:solidFill>
                <a:latin typeface="Stag Book"/>
                <a:cs typeface="Stag Book"/>
              </a:defRPr>
            </a:lvl3pPr>
            <a:lvl4pPr marL="1371600" indent="0">
              <a:buFontTx/>
              <a:buNone/>
              <a:defRPr sz="1400" b="0" i="0">
                <a:solidFill>
                  <a:schemeClr val="bg1"/>
                </a:solidFill>
                <a:latin typeface="Stag Book"/>
                <a:cs typeface="Stag Book"/>
              </a:defRPr>
            </a:lvl4pPr>
            <a:lvl5pPr marL="1828800" indent="0">
              <a:buFontTx/>
              <a:buNone/>
              <a:defRPr sz="1400" b="0" i="0">
                <a:solidFill>
                  <a:schemeClr val="bg1"/>
                </a:solidFill>
                <a:latin typeface="Stag Book"/>
                <a:cs typeface="Stag Book"/>
              </a:defRPr>
            </a:lvl5pPr>
          </a:lstStyle>
          <a:p>
            <a:pPr lvl="0"/>
            <a:r>
              <a:rPr lang="en-GB" dirty="0"/>
              <a:t>Click to edit Master text styles</a:t>
            </a:r>
            <a:endParaRPr lang="en-US" dirty="0"/>
          </a:p>
        </p:txBody>
      </p:sp>
    </p:spTree>
    <p:extLst>
      <p:ext uri="{BB962C8B-B14F-4D97-AF65-F5344CB8AC3E}">
        <p14:creationId xmlns:p14="http://schemas.microsoft.com/office/powerpoint/2010/main" val="406991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5" y="2549827"/>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29050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255597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F60C-269F-233A-B9AE-7236AA2DD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25F016-0EF8-348C-4B14-C2D13EB69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EE609-D91D-BE69-8541-AD1E63F58F72}"/>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5" name="Footer Placeholder 4">
            <a:extLst>
              <a:ext uri="{FF2B5EF4-FFF2-40B4-BE49-F238E27FC236}">
                <a16:creationId xmlns:a16="http://schemas.microsoft.com/office/drawing/2014/main" id="{43789FC8-1687-9794-33D9-AFE1C37C7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D64A0C-8A5A-117A-2738-78F9571930DA}"/>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226363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1BE7-B770-9BCE-275C-EC0790AB33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C8176B-70EA-2A50-5CC7-D3A497C81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B56ECF-6E1D-9798-C64A-35E29CD00D39}"/>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5" name="Footer Placeholder 4">
            <a:extLst>
              <a:ext uri="{FF2B5EF4-FFF2-40B4-BE49-F238E27FC236}">
                <a16:creationId xmlns:a16="http://schemas.microsoft.com/office/drawing/2014/main" id="{EAEBCB2E-F47D-D88B-101E-EB05B078D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FB016-A591-F88E-20A6-1E33B66A36EA}"/>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218693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0AD3-B2A3-7D70-93AC-8C1E8E8E54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07FBBD-16B8-08F5-7724-1B03EE365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4EED5-8B81-A6EA-B53C-B1FA91553111}"/>
              </a:ext>
            </a:extLst>
          </p:cNvPr>
          <p:cNvSpPr>
            <a:spLocks noGrp="1"/>
          </p:cNvSpPr>
          <p:nvPr>
            <p:ph type="dt" sz="half" idx="10"/>
          </p:nvPr>
        </p:nvSpPr>
        <p:spPr/>
        <p:txBody>
          <a:bodyPr/>
          <a:lstStyle/>
          <a:p>
            <a:fld id="{9AB33BCB-774D-4CC2-AB59-BC43609CB5AF}" type="datetimeFigureOut">
              <a:rPr lang="en-GB" smtClean="0"/>
              <a:t>25/01/2024</a:t>
            </a:fld>
            <a:endParaRPr lang="en-GB"/>
          </a:p>
        </p:txBody>
      </p:sp>
      <p:sp>
        <p:nvSpPr>
          <p:cNvPr id="5" name="Footer Placeholder 4">
            <a:extLst>
              <a:ext uri="{FF2B5EF4-FFF2-40B4-BE49-F238E27FC236}">
                <a16:creationId xmlns:a16="http://schemas.microsoft.com/office/drawing/2014/main" id="{B9A8B326-8235-5CF6-6312-2BBAA5429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88A319-BC69-8B69-3B25-3B03C0CDE305}"/>
              </a:ext>
            </a:extLst>
          </p:cNvPr>
          <p:cNvSpPr>
            <a:spLocks noGrp="1"/>
          </p:cNvSpPr>
          <p:nvPr>
            <p:ph type="sldNum" sz="quarter" idx="12"/>
          </p:nvPr>
        </p:nvSpPr>
        <p:spPr/>
        <p:txBody>
          <a:bodyPr/>
          <a:lstStyle/>
          <a:p>
            <a:fld id="{226634A5-A001-4087-AAEB-3957DBF18A9A}" type="slidenum">
              <a:rPr lang="en-GB" smtClean="0"/>
              <a:t>‹#›</a:t>
            </a:fld>
            <a:endParaRPr lang="en-GB"/>
          </a:p>
        </p:txBody>
      </p:sp>
    </p:spTree>
    <p:extLst>
      <p:ext uri="{BB962C8B-B14F-4D97-AF65-F5344CB8AC3E}">
        <p14:creationId xmlns:p14="http://schemas.microsoft.com/office/powerpoint/2010/main" val="1986320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7.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a:t>
            </a:r>
            <a:fld id="{D264BBB1-7258-4683-A9C9-C9E9C3A03AE1}"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73337BBD-0EDC-4EBE-9184-D7B11AB1B48F}"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5E64FBF0-F686-4A8A-9EBB-394E0D73154E}"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25"/>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BCB3E9EF-81EB-401A-8D64-3F752692777B}" type="datetimeyyyy">
              <a:rPr lang="en-US" sz="900" b="0" i="0" smtClean="0">
                <a:solidFill>
                  <a:schemeClr val="tx1"/>
                </a:solidFill>
                <a:latin typeface="Arial" charset="0"/>
                <a:ea typeface="Arial" charset="0"/>
                <a:cs typeface="Arial" charset="0"/>
              </a:rPr>
              <a:t>2024</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a:solidFill>
                  <a:prstClr val="black"/>
                </a:solidFill>
                <a:latin typeface="Arial" charset="0"/>
                <a:ea typeface="Arial" charset="0"/>
                <a:cs typeface="Arial" charset="0"/>
                <a:hlinkClick r:id="rId4"/>
              </a:rPr>
              <a:t>www.foodafactoflife.org.uk</a:t>
            </a:r>
            <a:r>
              <a:rPr lang="en-US" sz="675">
                <a:solidFill>
                  <a:prstClr val="black"/>
                </a:solidFill>
                <a:latin typeface="Arial" charset="0"/>
                <a:ea typeface="Arial" charset="0"/>
                <a:cs typeface="Arial" charset="0"/>
              </a:rPr>
              <a:t>    © Food – a fact of life 2024</a:t>
            </a:r>
          </a:p>
        </p:txBody>
      </p:sp>
    </p:spTree>
    <p:extLst>
      <p:ext uri="{BB962C8B-B14F-4D97-AF65-F5344CB8AC3E}">
        <p14:creationId xmlns:p14="http://schemas.microsoft.com/office/powerpoint/2010/main" val="214013864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912911738"/>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E2BB9-B51F-4C90-2DE6-A671084F2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D27831-4F62-F187-9F34-4B8DF08C2F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8D03A4-3795-58E5-CC7F-BF243CB29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33BCB-774D-4CC2-AB59-BC43609CB5AF}" type="datetimeFigureOut">
              <a:rPr lang="en-GB" smtClean="0"/>
              <a:t>25/01/2024</a:t>
            </a:fld>
            <a:endParaRPr lang="en-GB"/>
          </a:p>
        </p:txBody>
      </p:sp>
      <p:sp>
        <p:nvSpPr>
          <p:cNvPr id="5" name="Footer Placeholder 4">
            <a:extLst>
              <a:ext uri="{FF2B5EF4-FFF2-40B4-BE49-F238E27FC236}">
                <a16:creationId xmlns:a16="http://schemas.microsoft.com/office/drawing/2014/main" id="{D193D9B7-87A6-55BD-A87B-12BD8AEB3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B77BD-F5E8-7CA4-D2BC-94B90FA31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634A5-A001-4087-AAEB-3957DBF18A9A}" type="slidenum">
              <a:rPr lang="en-GB" smtClean="0"/>
              <a:t>‹#›</a:t>
            </a:fld>
            <a:endParaRPr lang="en-GB"/>
          </a:p>
        </p:txBody>
      </p:sp>
    </p:spTree>
    <p:extLst>
      <p:ext uri="{BB962C8B-B14F-4D97-AF65-F5344CB8AC3E}">
        <p14:creationId xmlns:p14="http://schemas.microsoft.com/office/powerpoint/2010/main" val="31654660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hyperlink" Target="https://oprl.org.uk/about-opr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anne.bencze@daera-ni.gov.uk"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www.foodafactoflife.org.uk/11-14-years/cooking-11-14-years/planning-what-to-cook-11-14-years/#cost" TargetMode="External"/><Relationship Id="rId13" Type="http://schemas.openxmlformats.org/officeDocument/2006/relationships/image" Target="../media/image60.png"/><Relationship Id="rId3" Type="http://schemas.openxmlformats.org/officeDocument/2006/relationships/hyperlink" Target="https://www.foodafactoflife.org.uk/media/5567/food-waste-ppt-1416.pptx" TargetMode="External"/><Relationship Id="rId7" Type="http://schemas.openxmlformats.org/officeDocument/2006/relationships/hyperlink" Target="https://www.nutrition.org.uk/media/ohunys2u/your-balanced-diet_16pp_final_web.pdf" TargetMode="External"/><Relationship Id="rId12"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foodafactoflife.org.uk/professional-development/teaching-and-learning/classroom-resources-from-ffl-training/#WFCF" TargetMode="External"/><Relationship Id="rId11" Type="http://schemas.openxmlformats.org/officeDocument/2006/relationships/image" Target="../media/image58.png"/><Relationship Id="rId5" Type="http://schemas.openxmlformats.org/officeDocument/2006/relationships/hyperlink" Target="https://www.foodafactoflife.org.uk/media/5418/using-leftovers-ppt-1416ca.pptx" TargetMode="External"/><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hyperlink" Target="https://www.foodafactoflife.org.uk/media/9174/food-waste-ws-1416ca.docx" TargetMode="External"/><Relationship Id="rId9" Type="http://schemas.openxmlformats.org/officeDocument/2006/relationships/hyperlink" Target="https://www.foodafactoflife.org.uk/media/4fnddnwn/cooking-on-a-budget-factsheet-3-16.docx" TargetMode="External"/><Relationship Id="rId1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hyperlink" Target="https://www.foodafactoflife.org.uk/media/2061/blank-packaging-net-ws-1114c4.docx" TargetMode="External"/><Relationship Id="rId13" Type="http://schemas.openxmlformats.org/officeDocument/2006/relationships/image" Target="../media/image65.png"/><Relationship Id="rId3" Type="http://schemas.openxmlformats.org/officeDocument/2006/relationships/hyperlink" Target="https://www.foodafactoflife.org.uk/media/5844/food-packaging-ws-1416wfcf.docx" TargetMode="External"/><Relationship Id="rId7" Type="http://schemas.openxmlformats.org/officeDocument/2006/relationships/hyperlink" Target="https://www.foodafactoflife.org.uk/media/5881/food-packaging-kahoot-quiz-answers-1416wfcf.docx" TargetMode="External"/><Relationship Id="rId12" Type="http://schemas.openxmlformats.org/officeDocument/2006/relationships/image" Target="../media/image64.png"/><Relationship Id="rId2" Type="http://schemas.openxmlformats.org/officeDocument/2006/relationships/hyperlink" Target="https://www.foodafactoflife.org.uk/14-16-years/where-food-comes-from-14-16-years/food-processing-14-16-years/#FP" TargetMode="External"/><Relationship Id="rId1" Type="http://schemas.openxmlformats.org/officeDocument/2006/relationships/slideLayout" Target="../slideLayouts/slideLayout6.xml"/><Relationship Id="rId6" Type="http://schemas.openxmlformats.org/officeDocument/2006/relationships/hyperlink" Target="https://www.foodafactoflife.org.uk/media/5880/food-packaging-kq-1416wfcf.docx" TargetMode="External"/><Relationship Id="rId11" Type="http://schemas.openxmlformats.org/officeDocument/2006/relationships/image" Target="../media/image63.png"/><Relationship Id="rId5" Type="http://schemas.openxmlformats.org/officeDocument/2006/relationships/hyperlink" Target="https://www.foodafactoflife.org.uk/media/5846/modified-atmosphere-packaging-ws-1416wfcf.docx" TargetMode="External"/><Relationship Id="rId10" Type="http://schemas.openxmlformats.org/officeDocument/2006/relationships/hyperlink" Target="https://www.foodafactoflife.org.uk/14-16-years/consumer-awareness-14-16-years/food-labelling/" TargetMode="External"/><Relationship Id="rId4" Type="http://schemas.openxmlformats.org/officeDocument/2006/relationships/hyperlink" Target="https://www.foodafactoflife.org.uk/media/5845/map-ppt-1416wfcf.pptx" TargetMode="External"/><Relationship Id="rId9" Type="http://schemas.openxmlformats.org/officeDocument/2006/relationships/hyperlink" Target="https://www.foodafactoflife.org.uk/11-14-years/healthy-eating-11-14-years/nutrition-labels-11-14-year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oodafactoflife.org.uk/whole-school/new-food-a-fact-of-life-roadmaps/" TargetMode="External"/><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foodafactoflife.org.uk/11-14-years/cooking-11-14-years/new-cooking-videos-11-14-years/"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protect-eu.mimecast.com/s/x8S6CERQBt3ynxuNQkz1?domain=ukharvest.org.uk" TargetMode="External"/><Relationship Id="rId3" Type="http://schemas.openxmlformats.org/officeDocument/2006/relationships/hyperlink" Target="https://guardiansofgrub.com/" TargetMode="External"/><Relationship Id="rId7" Type="http://schemas.openxmlformats.org/officeDocument/2006/relationships/hyperlink" Target="https://wrap.org.uk/" TargetMode="External"/><Relationship Id="rId2" Type="http://schemas.openxmlformats.org/officeDocument/2006/relationships/hyperlink" Target="https://www.eufic.org/en/food-safety/article/how-to-reduce-food-waste-at-home" TargetMode="External"/><Relationship Id="rId1" Type="http://schemas.openxmlformats.org/officeDocument/2006/relationships/slideLayout" Target="../slideLayouts/slideLayout6.xml"/><Relationship Id="rId6" Type="http://schemas.openxmlformats.org/officeDocument/2006/relationships/hyperlink" Target="https://wrwa.gov.uk/schools-adult-groups/how-to-reduce-waste-and-recycle-at-school/" TargetMode="External"/><Relationship Id="rId5" Type="http://schemas.openxmlformats.org/officeDocument/2006/relationships/hyperlink" Target="https://www.lovefoodhatewaste.com/" TargetMode="External"/><Relationship Id="rId10" Type="http://schemas.openxmlformats.org/officeDocument/2006/relationships/image" Target="../media/image69.png"/><Relationship Id="rId4" Type="http://schemas.openxmlformats.org/officeDocument/2006/relationships/hyperlink" Target="https://www.ifst.org/sites/default/files/Food_Waste.pdf" TargetMode="External"/><Relationship Id="rId9"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www.nutrition.org.uk/" TargetMode="External"/><Relationship Id="rId3" Type="http://schemas.openxmlformats.org/officeDocument/2006/relationships/hyperlink" Target="https://www.foodafactoflife.org.uk/professional-development/" TargetMode="External"/><Relationship Id="rId7" Type="http://schemas.openxmlformats.org/officeDocument/2006/relationships/image" Target="../media/image71.png"/><Relationship Id="rId2" Type="http://schemas.openxmlformats.org/officeDocument/2006/relationships/hyperlink" Target="http://www.foodafactoflife.org.uk/" TargetMode="Externa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hyperlink" Target="mailto:education@nutrition.org.uk" TargetMode="External"/><Relationship Id="rId4" Type="http://schemas.openxmlformats.org/officeDocument/2006/relationships/hyperlink" Target="https://twitter.com/foodafactoflife"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mailto:education@nutrition.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224" y="2861536"/>
            <a:ext cx="10146034" cy="1134928"/>
          </a:xfrm>
        </p:spPr>
        <p:txBody>
          <a:bodyPr/>
          <a:lstStyle/>
          <a:p>
            <a:r>
              <a:rPr lang="en-GB" dirty="0">
                <a:effectLst/>
                <a:latin typeface="Arial" panose="020B0604020202020204" pitchFamily="34" charset="0"/>
                <a:ea typeface="Times New Roman" panose="02020603050405020304" pitchFamily="18" charset="0"/>
              </a:rPr>
              <a:t>Packaging and food waste –</a:t>
            </a:r>
            <a:r>
              <a:rPr lang="en-GB" dirty="0">
                <a:effectLst/>
                <a:latin typeface="Arial" panose="020B0604020202020204" pitchFamily="34" charset="0"/>
                <a:ea typeface="Arial" panose="020B0604020202020204" pitchFamily="34" charset="0"/>
              </a:rPr>
              <a:t> Waste Less, Package Smart</a:t>
            </a:r>
            <a:br>
              <a:rPr lang="en-GB" dirty="0">
                <a:effectLst/>
                <a:latin typeface="Times New Roman" panose="02020603050405020304" pitchFamily="18" charset="0"/>
                <a:ea typeface="Times New Roman" panose="02020603050405020304" pitchFamily="18" charset="0"/>
              </a:rPr>
            </a:br>
            <a:br>
              <a:rPr lang="en-GB" dirty="0">
                <a:latin typeface="Roboto" panose="02000000000000000000" pitchFamily="2" charset="0"/>
                <a:cs typeface="Arial" panose="020B0604020202020204" pitchFamily="34" charset="0"/>
              </a:rPr>
            </a:br>
            <a:br>
              <a:rPr lang="en-GB" dirty="0">
                <a:latin typeface="Roboto" panose="02000000000000000000" pitchFamily="2" charset="0"/>
                <a:cs typeface="Arial" panose="020B0604020202020204" pitchFamily="34" charset="0"/>
              </a:rPr>
            </a:br>
            <a:r>
              <a:rPr lang="en-GB" sz="2000" b="0" dirty="0">
                <a:latin typeface="Roboto" panose="02000000000000000000" pitchFamily="2" charset="0"/>
                <a:cs typeface="Arial" panose="020B0604020202020204" pitchFamily="34" charset="0"/>
              </a:rPr>
              <a:t>24/01/24</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5" name="Rectangle 112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6CA794-DA68-CDE2-4C13-9DB79C0F4C03}"/>
              </a:ext>
            </a:extLst>
          </p:cNvPr>
          <p:cNvSpPr>
            <a:spLocks noGrp="1"/>
          </p:cNvSpPr>
          <p:nvPr>
            <p:ph type="title"/>
          </p:nvPr>
        </p:nvSpPr>
        <p:spPr>
          <a:xfrm>
            <a:off x="836679" y="723898"/>
            <a:ext cx="6002110" cy="1495425"/>
          </a:xfrm>
        </p:spPr>
        <p:txBody>
          <a:bodyPr>
            <a:normAutofit/>
          </a:bodyPr>
          <a:lstStyle/>
          <a:p>
            <a:r>
              <a:rPr lang="en-GB" sz="4000" dirty="0">
                <a:latin typeface="+mn-lt"/>
              </a:rPr>
              <a:t>(not so) FUN FACT</a:t>
            </a:r>
          </a:p>
        </p:txBody>
      </p:sp>
      <p:sp>
        <p:nvSpPr>
          <p:cNvPr id="3" name="Content Placeholder 2">
            <a:extLst>
              <a:ext uri="{FF2B5EF4-FFF2-40B4-BE49-F238E27FC236}">
                <a16:creationId xmlns:a16="http://schemas.microsoft.com/office/drawing/2014/main" id="{606EFDA7-CF63-F01B-4D4B-E0BC11191CD1}"/>
              </a:ext>
            </a:extLst>
          </p:cNvPr>
          <p:cNvSpPr>
            <a:spLocks noGrp="1"/>
          </p:cNvSpPr>
          <p:nvPr>
            <p:ph idx="1"/>
          </p:nvPr>
        </p:nvSpPr>
        <p:spPr>
          <a:xfrm>
            <a:off x="730663" y="1967745"/>
            <a:ext cx="5908676" cy="4380046"/>
          </a:xfrm>
        </p:spPr>
        <p:txBody>
          <a:bodyPr>
            <a:normAutofit/>
          </a:bodyPr>
          <a:lstStyle/>
          <a:p>
            <a:r>
              <a:rPr lang="en-US" sz="3600" b="0" i="0" dirty="0">
                <a:effectLst/>
                <a:cs typeface="Poppins" panose="00000500000000000000" pitchFamily="2" charset="0"/>
              </a:rPr>
              <a:t>If 25% of the food currently being lost or wasted globally was saved, it would be enough to feed </a:t>
            </a:r>
            <a:r>
              <a:rPr lang="en-US" sz="3600" b="1" i="0" dirty="0">
                <a:solidFill>
                  <a:srgbClr val="FF0000"/>
                </a:solidFill>
                <a:effectLst/>
                <a:cs typeface="Poppins" panose="00000500000000000000" pitchFamily="2" charset="0"/>
              </a:rPr>
              <a:t>870 million people</a:t>
            </a:r>
            <a:r>
              <a:rPr lang="en-US" sz="3600" b="0" i="0" dirty="0">
                <a:solidFill>
                  <a:srgbClr val="FF0000"/>
                </a:solidFill>
                <a:effectLst/>
                <a:cs typeface="Poppins" panose="00000500000000000000" pitchFamily="2" charset="0"/>
              </a:rPr>
              <a:t> </a:t>
            </a:r>
            <a:r>
              <a:rPr lang="en-US" sz="3600" b="0" i="0" dirty="0">
                <a:effectLst/>
                <a:cs typeface="Poppins" panose="00000500000000000000" pitchFamily="2" charset="0"/>
              </a:rPr>
              <a:t>around the world</a:t>
            </a:r>
          </a:p>
          <a:p>
            <a:pPr lvl="1"/>
            <a:r>
              <a:rPr lang="en-US" sz="3200" dirty="0">
                <a:cs typeface="Poppins" panose="00000500000000000000" pitchFamily="2" charset="0"/>
              </a:rPr>
              <a:t>in 2021, WHO reported there was 828 million affected by hunger</a:t>
            </a:r>
            <a:endParaRPr lang="en-GB" sz="3200" dirty="0">
              <a:cs typeface="Poppins" panose="00000500000000000000" pitchFamily="2" charset="0"/>
            </a:endParaRPr>
          </a:p>
        </p:txBody>
      </p:sp>
      <p:pic>
        <p:nvPicPr>
          <p:cNvPr id="11266" name="Picture 2" descr="Image result for food in shape of globe">
            <a:extLst>
              <a:ext uri="{FF2B5EF4-FFF2-40B4-BE49-F238E27FC236}">
                <a16:creationId xmlns:a16="http://schemas.microsoft.com/office/drawing/2014/main" id="{FF77C341-FDFF-5381-1DD9-2A41B92CEA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8"/>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8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Meal Planning: The Beginner's Guide - Suburban Simplicity">
            <a:extLst>
              <a:ext uri="{FF2B5EF4-FFF2-40B4-BE49-F238E27FC236}">
                <a16:creationId xmlns:a16="http://schemas.microsoft.com/office/drawing/2014/main" id="{BCF60246-BF31-D576-EDBB-C6953B727BA8}"/>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21474" b="1013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A7A0B5-CA5C-2F5E-1B44-C7BC7994864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Food for Thought?</a:t>
            </a:r>
          </a:p>
        </p:txBody>
      </p:sp>
    </p:spTree>
    <p:extLst>
      <p:ext uri="{BB962C8B-B14F-4D97-AF65-F5344CB8AC3E}">
        <p14:creationId xmlns:p14="http://schemas.microsoft.com/office/powerpoint/2010/main" val="40841591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ortion Control Guide: 1 “Handy” Way to Measure Your Food - BioTrust">
            <a:extLst>
              <a:ext uri="{FF2B5EF4-FFF2-40B4-BE49-F238E27FC236}">
                <a16:creationId xmlns:a16="http://schemas.microsoft.com/office/drawing/2014/main" id="{2AA26052-EA93-E751-9A0D-63FE4400D4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31"/>
          <a:stretch/>
        </p:blipFill>
        <p:spPr bwMode="auto">
          <a:xfrm>
            <a:off x="2667000" y="340518"/>
            <a:ext cx="6858000"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4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WRAP funding to support business waste recycling | Resource Magazine">
            <a:extLst>
              <a:ext uri="{FF2B5EF4-FFF2-40B4-BE49-F238E27FC236}">
                <a16:creationId xmlns:a16="http://schemas.microsoft.com/office/drawing/2014/main" id="{0F295093-51B9-339B-79FF-0DEB9D5C0A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1405724"/>
            <a:ext cx="6716272" cy="40465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ove Food Hate Waste Logo">
            <a:extLst>
              <a:ext uri="{FF2B5EF4-FFF2-40B4-BE49-F238E27FC236}">
                <a16:creationId xmlns:a16="http://schemas.microsoft.com/office/drawing/2014/main" id="{1A9E5D23-3574-94E8-45F9-474AFEC7BD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4655" y="1546064"/>
            <a:ext cx="4172712" cy="376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0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0291C-3A91-1A0C-5D8B-DE16B701A57A}"/>
              </a:ext>
            </a:extLst>
          </p:cNvPr>
          <p:cNvPicPr>
            <a:picLocks noChangeAspect="1"/>
          </p:cNvPicPr>
          <p:nvPr/>
        </p:nvPicPr>
        <p:blipFill rotWithShape="1">
          <a:blip r:embed="rId3"/>
          <a:srcRect l="39375" t="23163" r="40781" b="23823"/>
          <a:stretch/>
        </p:blipFill>
        <p:spPr>
          <a:xfrm>
            <a:off x="1219200" y="400801"/>
            <a:ext cx="4193994" cy="5952498"/>
          </a:xfrm>
          <a:prstGeom prst="rect">
            <a:avLst/>
          </a:prstGeom>
        </p:spPr>
      </p:pic>
      <p:pic>
        <p:nvPicPr>
          <p:cNvPr id="7" name="Picture 6">
            <a:extLst>
              <a:ext uri="{FF2B5EF4-FFF2-40B4-BE49-F238E27FC236}">
                <a16:creationId xmlns:a16="http://schemas.microsoft.com/office/drawing/2014/main" id="{CF5DC78A-8114-E3E4-B411-ED4FDD9AAC87}"/>
              </a:ext>
            </a:extLst>
          </p:cNvPr>
          <p:cNvPicPr>
            <a:picLocks noChangeAspect="1"/>
          </p:cNvPicPr>
          <p:nvPr/>
        </p:nvPicPr>
        <p:blipFill rotWithShape="1">
          <a:blip r:embed="rId4"/>
          <a:srcRect l="38906" t="21470" r="40000" b="23824"/>
          <a:stretch/>
        </p:blipFill>
        <p:spPr>
          <a:xfrm>
            <a:off x="6553200" y="489599"/>
            <a:ext cx="4255913" cy="5863699"/>
          </a:xfrm>
          <a:prstGeom prst="rect">
            <a:avLst/>
          </a:prstGeom>
        </p:spPr>
      </p:pic>
    </p:spTree>
    <p:extLst>
      <p:ext uri="{BB962C8B-B14F-4D97-AF65-F5344CB8AC3E}">
        <p14:creationId xmlns:p14="http://schemas.microsoft.com/office/powerpoint/2010/main" val="37206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5B8E7-FD4F-4E3D-EEBD-038AF74B3DCE}"/>
              </a:ext>
            </a:extLst>
          </p:cNvPr>
          <p:cNvPicPr>
            <a:picLocks noChangeAspect="1"/>
          </p:cNvPicPr>
          <p:nvPr/>
        </p:nvPicPr>
        <p:blipFill rotWithShape="1">
          <a:blip r:embed="rId3"/>
          <a:srcRect l="34844" t="20882" r="36250" b="294"/>
          <a:stretch/>
        </p:blipFill>
        <p:spPr>
          <a:xfrm>
            <a:off x="457200" y="704850"/>
            <a:ext cx="3524250" cy="5105400"/>
          </a:xfrm>
          <a:prstGeom prst="rect">
            <a:avLst/>
          </a:prstGeom>
        </p:spPr>
      </p:pic>
      <p:pic>
        <p:nvPicPr>
          <p:cNvPr id="7" name="Picture 6">
            <a:extLst>
              <a:ext uri="{FF2B5EF4-FFF2-40B4-BE49-F238E27FC236}">
                <a16:creationId xmlns:a16="http://schemas.microsoft.com/office/drawing/2014/main" id="{864EB682-427F-5F10-7B60-0DC490DD9064}"/>
              </a:ext>
            </a:extLst>
          </p:cNvPr>
          <p:cNvPicPr>
            <a:picLocks noChangeAspect="1"/>
          </p:cNvPicPr>
          <p:nvPr/>
        </p:nvPicPr>
        <p:blipFill rotWithShape="1">
          <a:blip r:embed="rId4"/>
          <a:srcRect l="34374" t="21177" r="35470"/>
          <a:stretch/>
        </p:blipFill>
        <p:spPr>
          <a:xfrm>
            <a:off x="4038600" y="704850"/>
            <a:ext cx="3676650" cy="5105400"/>
          </a:xfrm>
          <a:prstGeom prst="rect">
            <a:avLst/>
          </a:prstGeom>
        </p:spPr>
      </p:pic>
      <p:pic>
        <p:nvPicPr>
          <p:cNvPr id="9" name="Picture 8">
            <a:extLst>
              <a:ext uri="{FF2B5EF4-FFF2-40B4-BE49-F238E27FC236}">
                <a16:creationId xmlns:a16="http://schemas.microsoft.com/office/drawing/2014/main" id="{A2B5CEF9-C476-7C9A-518B-079E100BA9A1}"/>
              </a:ext>
            </a:extLst>
          </p:cNvPr>
          <p:cNvPicPr>
            <a:picLocks noChangeAspect="1"/>
          </p:cNvPicPr>
          <p:nvPr/>
        </p:nvPicPr>
        <p:blipFill rotWithShape="1">
          <a:blip r:embed="rId5"/>
          <a:srcRect l="34531" t="21177" r="35781"/>
          <a:stretch/>
        </p:blipFill>
        <p:spPr>
          <a:xfrm>
            <a:off x="8115300" y="704850"/>
            <a:ext cx="3619500" cy="5105400"/>
          </a:xfrm>
          <a:prstGeom prst="rect">
            <a:avLst/>
          </a:prstGeom>
        </p:spPr>
      </p:pic>
    </p:spTree>
    <p:extLst>
      <p:ext uri="{BB962C8B-B14F-4D97-AF65-F5344CB8AC3E}">
        <p14:creationId xmlns:p14="http://schemas.microsoft.com/office/powerpoint/2010/main" val="70110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6"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7"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8218" name="Rectangle 8212">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B210D8-E28A-3568-ED45-683BC01023EC}"/>
              </a:ext>
            </a:extLst>
          </p:cNvPr>
          <p:cNvSpPr>
            <a:spLocks noGrp="1"/>
          </p:cNvSpPr>
          <p:nvPr>
            <p:ph type="title"/>
          </p:nvPr>
        </p:nvSpPr>
        <p:spPr>
          <a:xfrm>
            <a:off x="6710788" y="235227"/>
            <a:ext cx="4554680" cy="1708243"/>
          </a:xfrm>
        </p:spPr>
        <p:txBody>
          <a:bodyPr anchor="ctr">
            <a:normAutofit/>
          </a:bodyPr>
          <a:lstStyle/>
          <a:p>
            <a:r>
              <a:rPr lang="en-US" sz="4000" dirty="0">
                <a:latin typeface="+mn-lt"/>
                <a:ea typeface="Bungee Inline" pitchFamily="34" charset="-122"/>
                <a:cs typeface="Bungee Inline" pitchFamily="34" charset="-120"/>
              </a:rPr>
              <a:t>Definition of Packaging Waste</a:t>
            </a:r>
            <a:endParaRPr lang="en-GB" sz="4000" dirty="0">
              <a:latin typeface="+mn-lt"/>
            </a:endParaRPr>
          </a:p>
        </p:txBody>
      </p:sp>
      <p:pic>
        <p:nvPicPr>
          <p:cNvPr id="8194" name="Picture 2" descr="Image result for packaging waste">
            <a:extLst>
              <a:ext uri="{FF2B5EF4-FFF2-40B4-BE49-F238E27FC236}">
                <a16:creationId xmlns:a16="http://schemas.microsoft.com/office/drawing/2014/main" id="{8E6C317A-9538-6015-48A3-816E602E5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41" r="19662"/>
          <a:stretch/>
        </p:blipFill>
        <p:spPr bwMode="auto">
          <a:xfrm>
            <a:off x="761367" y="1237493"/>
            <a:ext cx="4541003" cy="43830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92E320A-6066-526E-7766-1D01E9493D05}"/>
              </a:ext>
            </a:extLst>
          </p:cNvPr>
          <p:cNvSpPr>
            <a:spLocks noGrp="1"/>
          </p:cNvSpPr>
          <p:nvPr>
            <p:ph idx="1"/>
          </p:nvPr>
        </p:nvSpPr>
        <p:spPr>
          <a:xfrm>
            <a:off x="6710788" y="1943470"/>
            <a:ext cx="5030638" cy="4369162"/>
          </a:xfrm>
        </p:spPr>
        <p:txBody>
          <a:bodyPr anchor="ctr">
            <a:noAutofit/>
          </a:bodyPr>
          <a:lstStyle/>
          <a:p>
            <a:r>
              <a:rPr lang="en-US" sz="2400" dirty="0">
                <a:ea typeface="Lato" pitchFamily="34" charset="-122"/>
                <a:cs typeface="Lato" pitchFamily="34" charset="-120"/>
              </a:rPr>
              <a:t>Packaging waste refers to the discarded materials used to protect, contain, or present products.</a:t>
            </a:r>
            <a:endParaRPr lang="en-US" sz="2400" dirty="0"/>
          </a:p>
          <a:p>
            <a:pPr>
              <a:buSzPct val="100000"/>
            </a:pPr>
            <a:r>
              <a:rPr lang="en-US" sz="2400" dirty="0">
                <a:ea typeface="Lato" pitchFamily="34" charset="-122"/>
                <a:cs typeface="Lato" pitchFamily="34" charset="-120"/>
              </a:rPr>
              <a:t>Packaging waste contributes to pollution and resource depletion.</a:t>
            </a:r>
            <a:endParaRPr lang="en-US" sz="2400" dirty="0"/>
          </a:p>
          <a:p>
            <a:pPr>
              <a:buSzPct val="100000"/>
            </a:pPr>
            <a:r>
              <a:rPr lang="en-US" sz="2400" dirty="0">
                <a:ea typeface="Lato" pitchFamily="34" charset="-122"/>
                <a:cs typeface="Lato" pitchFamily="34" charset="-120"/>
              </a:rPr>
              <a:t>It leads to increased energy consumption and greenhouse gas emissions during manufacturing and disposal processes.</a:t>
            </a:r>
            <a:endParaRPr lang="en-US" sz="2400" dirty="0"/>
          </a:p>
          <a:p>
            <a:pPr>
              <a:buSzPct val="100000"/>
            </a:pPr>
            <a:r>
              <a:rPr lang="en-US" sz="2400" b="1" dirty="0">
                <a:solidFill>
                  <a:srgbClr val="FF0000"/>
                </a:solidFill>
                <a:ea typeface="Lato" pitchFamily="34" charset="-122"/>
                <a:cs typeface="Lato" pitchFamily="34" charset="-120"/>
              </a:rPr>
              <a:t>Improper disposal </a:t>
            </a:r>
            <a:r>
              <a:rPr lang="en-US" sz="2400" dirty="0">
                <a:ea typeface="Lato" pitchFamily="34" charset="-122"/>
                <a:cs typeface="Lato" pitchFamily="34" charset="-120"/>
              </a:rPr>
              <a:t>of packaging waste can also contaminate soil, water, and wildlife habitats.</a:t>
            </a:r>
            <a:endParaRPr lang="en-US" sz="2400" dirty="0"/>
          </a:p>
        </p:txBody>
      </p:sp>
    </p:spTree>
    <p:extLst>
      <p:ext uri="{BB962C8B-B14F-4D97-AF65-F5344CB8AC3E}">
        <p14:creationId xmlns:p14="http://schemas.microsoft.com/office/powerpoint/2010/main" val="362053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65E5-A94D-1661-6D0C-1ACA01E8537F}"/>
              </a:ext>
            </a:extLst>
          </p:cNvPr>
          <p:cNvSpPr>
            <a:spLocks noGrp="1"/>
          </p:cNvSpPr>
          <p:nvPr>
            <p:ph type="title"/>
          </p:nvPr>
        </p:nvSpPr>
        <p:spPr/>
        <p:txBody>
          <a:bodyPr/>
          <a:lstStyle/>
          <a:p>
            <a:r>
              <a:rPr lang="en-GB" b="1" dirty="0"/>
              <a:t>On-Pack-Recycling-Label (OPRL)</a:t>
            </a:r>
          </a:p>
        </p:txBody>
      </p:sp>
      <p:sp>
        <p:nvSpPr>
          <p:cNvPr id="3" name="Content Placeholder 2">
            <a:extLst>
              <a:ext uri="{FF2B5EF4-FFF2-40B4-BE49-F238E27FC236}">
                <a16:creationId xmlns:a16="http://schemas.microsoft.com/office/drawing/2014/main" id="{D03EF08F-B348-3B57-4341-0044F4006039}"/>
              </a:ext>
            </a:extLst>
          </p:cNvPr>
          <p:cNvSpPr>
            <a:spLocks noGrp="1"/>
          </p:cNvSpPr>
          <p:nvPr>
            <p:ph idx="1"/>
          </p:nvPr>
        </p:nvSpPr>
        <p:spPr>
          <a:xfrm>
            <a:off x="838200" y="1825625"/>
            <a:ext cx="5743074" cy="3564522"/>
          </a:xfrm>
        </p:spPr>
        <p:txBody>
          <a:bodyPr/>
          <a:lstStyle/>
          <a:p>
            <a:r>
              <a:rPr lang="en-US" b="0" i="0" dirty="0">
                <a:solidFill>
                  <a:srgbClr val="000000"/>
                </a:solidFill>
                <a:effectLst/>
              </a:rPr>
              <a:t>Producers will be required to label most packaging using the Recycle Now ‘swoosh’ and “relevant wording” by April 2026, a year later than initially proposed.</a:t>
            </a:r>
          </a:p>
          <a:p>
            <a:endParaRPr lang="en-US" dirty="0">
              <a:solidFill>
                <a:srgbClr val="000000"/>
              </a:solidFill>
            </a:endParaRPr>
          </a:p>
          <a:p>
            <a:r>
              <a:rPr lang="en-US" b="0" i="0" dirty="0">
                <a:solidFill>
                  <a:srgbClr val="000000"/>
                </a:solidFill>
                <a:effectLst/>
              </a:rPr>
              <a:t>Plastic films and flexibles will need labels by 31 March 2027</a:t>
            </a:r>
            <a:endParaRPr lang="en-GB" dirty="0"/>
          </a:p>
        </p:txBody>
      </p:sp>
      <p:pic>
        <p:nvPicPr>
          <p:cNvPr id="1026" name="Picture 2">
            <a:extLst>
              <a:ext uri="{FF2B5EF4-FFF2-40B4-BE49-F238E27FC236}">
                <a16:creationId xmlns:a16="http://schemas.microsoft.com/office/drawing/2014/main" id="{909C113B-1419-41E3-30E3-4E4B8FF20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997" y="384103"/>
            <a:ext cx="3693946" cy="30986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F17F36-EEFD-6C25-C79F-333C55C2FAFE}"/>
              </a:ext>
            </a:extLst>
          </p:cNvPr>
          <p:cNvSpPr txBox="1"/>
          <p:nvPr/>
        </p:nvSpPr>
        <p:spPr>
          <a:xfrm>
            <a:off x="1170070" y="6123543"/>
            <a:ext cx="218674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About OPRL - OPRL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See the source image">
            <a:extLst>
              <a:ext uri="{FF2B5EF4-FFF2-40B4-BE49-F238E27FC236}">
                <a16:creationId xmlns:a16="http://schemas.microsoft.com/office/drawing/2014/main" id="{B383B01E-2429-3445-79B9-9E3C2542C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996" y="3762639"/>
            <a:ext cx="3693945" cy="229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3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2" name="Rectangle 9231">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8B7031-967C-3583-95F0-D3B617518B76}"/>
              </a:ext>
            </a:extLst>
          </p:cNvPr>
          <p:cNvSpPr>
            <a:spLocks noGrp="1"/>
          </p:cNvSpPr>
          <p:nvPr>
            <p:ph type="ctrTitle"/>
          </p:nvPr>
        </p:nvSpPr>
        <p:spPr>
          <a:xfrm>
            <a:off x="993370" y="4249107"/>
            <a:ext cx="10191405" cy="1109031"/>
          </a:xfrm>
        </p:spPr>
        <p:txBody>
          <a:bodyPr>
            <a:normAutofit/>
          </a:bodyPr>
          <a:lstStyle/>
          <a:p>
            <a:r>
              <a:rPr lang="en-GB" sz="5200" b="1" dirty="0">
                <a:latin typeface="+mn-lt"/>
              </a:rPr>
              <a:t>Food Waste or Packaging Waste</a:t>
            </a:r>
          </a:p>
        </p:txBody>
      </p:sp>
      <p:sp>
        <p:nvSpPr>
          <p:cNvPr id="3" name="Subtitle 2">
            <a:extLst>
              <a:ext uri="{FF2B5EF4-FFF2-40B4-BE49-F238E27FC236}">
                <a16:creationId xmlns:a16="http://schemas.microsoft.com/office/drawing/2014/main" id="{C69997EF-147B-D45F-4566-75D3A6A59220}"/>
              </a:ext>
            </a:extLst>
          </p:cNvPr>
          <p:cNvSpPr>
            <a:spLocks noGrp="1"/>
          </p:cNvSpPr>
          <p:nvPr>
            <p:ph type="subTitle" idx="1"/>
          </p:nvPr>
        </p:nvSpPr>
        <p:spPr>
          <a:xfrm>
            <a:off x="993370" y="5582587"/>
            <a:ext cx="10191405" cy="546502"/>
          </a:xfrm>
        </p:spPr>
        <p:txBody>
          <a:bodyPr>
            <a:normAutofit/>
          </a:bodyPr>
          <a:lstStyle/>
          <a:p>
            <a:r>
              <a:rPr lang="en-GB" dirty="0"/>
              <a:t>Are we solving one problem but creating another?</a:t>
            </a:r>
          </a:p>
        </p:txBody>
      </p:sp>
      <p:pic>
        <p:nvPicPr>
          <p:cNvPr id="9220" name="Picture 4" descr="Americans Waste Way Too Much Food At Home. Here's What Can Be Done ...">
            <a:extLst>
              <a:ext uri="{FF2B5EF4-FFF2-40B4-BE49-F238E27FC236}">
                <a16:creationId xmlns:a16="http://schemas.microsoft.com/office/drawing/2014/main" id="{6FB45C86-87F2-260B-8CB3-A32097B6EF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12" r="7650" b="-2"/>
          <a:stretch/>
        </p:blipFill>
        <p:spPr bwMode="auto">
          <a:xfrm>
            <a:off x="198741" y="171720"/>
            <a:ext cx="5803323" cy="390567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ackaging waste - Consumer NZ">
            <a:extLst>
              <a:ext uri="{FF2B5EF4-FFF2-40B4-BE49-F238E27FC236}">
                <a16:creationId xmlns:a16="http://schemas.microsoft.com/office/drawing/2014/main" id="{DD086FD6-DB10-22A3-7D79-40C4D50019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47" r="4721" b="1"/>
          <a:stretch/>
        </p:blipFill>
        <p:spPr bwMode="auto">
          <a:xfrm>
            <a:off x="6189934" y="156394"/>
            <a:ext cx="5803323" cy="39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4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Pierre 8 Brioche Rolls | BB Foodservice">
            <a:extLst>
              <a:ext uri="{FF2B5EF4-FFF2-40B4-BE49-F238E27FC236}">
                <a16:creationId xmlns:a16="http://schemas.microsoft.com/office/drawing/2014/main" id="{79B01747-FE5E-4441-3A0D-A6BFB2D79A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33" r="25000"/>
          <a:stretch/>
        </p:blipFill>
        <p:spPr bwMode="auto">
          <a:xfrm>
            <a:off x="514350" y="382360"/>
            <a:ext cx="2647950" cy="5674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r kipling">
            <a:extLst>
              <a:ext uri="{FF2B5EF4-FFF2-40B4-BE49-F238E27FC236}">
                <a16:creationId xmlns:a16="http://schemas.microsoft.com/office/drawing/2014/main" id="{AC210809-69C3-1B44-86FA-694CF54AF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78000"/>
            <a:ext cx="49530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 pierre individually wrapped croissant rolls">
            <a:extLst>
              <a:ext uri="{FF2B5EF4-FFF2-40B4-BE49-F238E27FC236}">
                <a16:creationId xmlns:a16="http://schemas.microsoft.com/office/drawing/2014/main" id="{8699DC9A-FE22-33CC-084C-F3342D62A3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06" r="16712"/>
          <a:stretch/>
        </p:blipFill>
        <p:spPr bwMode="auto">
          <a:xfrm>
            <a:off x="3162300" y="649061"/>
            <a:ext cx="2647950" cy="505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8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541" y="1276566"/>
            <a:ext cx="9836470" cy="736634"/>
          </a:xfrm>
        </p:spPr>
        <p:txBody>
          <a:bodyPr/>
          <a:lstStyle/>
          <a:p>
            <a:pPr defTabSz="914400">
              <a:lnSpc>
                <a:spcPct val="100000"/>
              </a:lnSpc>
              <a:spcBef>
                <a:spcPts val="0"/>
              </a:spcBef>
              <a:defRPr/>
            </a:pPr>
            <a:r>
              <a:rPr lang="en-GB" sz="3400">
                <a:effectLst/>
                <a:latin typeface="Arial" panose="020B0604020202020204" pitchFamily="34" charset="0"/>
                <a:ea typeface="Times New Roman" panose="02020603050405020304" pitchFamily="18" charset="0"/>
              </a:rPr>
              <a:t>Packaging and food waste –</a:t>
            </a:r>
            <a:r>
              <a:rPr lang="en-GB" sz="3400">
                <a:effectLst/>
                <a:latin typeface="Arial" panose="020B0604020202020204" pitchFamily="34" charset="0"/>
                <a:ea typeface="Arial" panose="020B0604020202020204" pitchFamily="34" charset="0"/>
              </a:rPr>
              <a:t> Waste Less, Package Smart</a:t>
            </a:r>
            <a:br>
              <a:rPr lang="en-GB" sz="1800">
                <a:effectLst/>
                <a:latin typeface="Times New Roman" panose="02020603050405020304" pitchFamily="18" charset="0"/>
                <a:ea typeface="Times New Roman" panose="02020603050405020304" pitchFamily="18" charset="0"/>
              </a:rPr>
            </a:br>
            <a:br>
              <a:rPr lang="en-GB" sz="3600" b="1" i="0">
                <a:effectLst/>
                <a:latin typeface="Arial" panose="020B0604020202020204" pitchFamily="34" charset="0"/>
                <a:cs typeface="Arial" panose="020B0604020202020204" pitchFamily="34" charset="0"/>
              </a:rPr>
            </a:br>
            <a:endParaRPr lang="en-GB" sz="3400" b="0">
              <a:solidFill>
                <a:prstClr val="black"/>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6541" y="2623506"/>
            <a:ext cx="4487133" cy="2221295"/>
          </a:xfrm>
        </p:spPr>
        <p:txBody>
          <a:bodyPr/>
          <a:lstStyle/>
          <a:p>
            <a:pPr marL="0" indent="0">
              <a:buNone/>
            </a:pPr>
            <a:r>
              <a:rPr lang="en-US" sz="2000" b="1"/>
              <a:t>Welcome!</a:t>
            </a:r>
          </a:p>
          <a:p>
            <a:pPr marL="0" indent="0">
              <a:buNone/>
            </a:pPr>
            <a:endParaRPr lang="en-US" sz="2000"/>
          </a:p>
          <a:p>
            <a:pPr marL="0" indent="0">
              <a:buNone/>
            </a:pPr>
            <a:r>
              <a:rPr lang="en-US" sz="2000"/>
              <a:t>The webinar will start at 4.30pm</a:t>
            </a:r>
          </a:p>
          <a:p>
            <a:pPr marL="0" indent="0">
              <a:buNone/>
            </a:pPr>
            <a:endParaRPr lang="en-US" sz="2000"/>
          </a:p>
          <a:p>
            <a:pPr marL="0" indent="0">
              <a:buNone/>
            </a:pPr>
            <a:r>
              <a:rPr lang="en-GB" sz="2000">
                <a:latin typeface="Arial" pitchFamily="34"/>
                <a:cs typeface="Arial" pitchFamily="34"/>
              </a:rPr>
              <a:t>Let us know who you are – type your name and organisation in the chat box.</a:t>
            </a:r>
          </a:p>
          <a:p>
            <a:pPr marL="0" indent="0">
              <a:buNone/>
            </a:pPr>
            <a:r>
              <a:rPr lang="en-GB" sz="2000" i="1">
                <a:latin typeface="Arial" pitchFamily="34"/>
                <a:cs typeface="Arial" pitchFamily="34"/>
              </a:rPr>
              <a:t>Set your chat box to everyone.</a:t>
            </a:r>
            <a:endParaRPr lang="en-US" sz="2000" i="1"/>
          </a:p>
          <a:p>
            <a:pPr marL="0" indent="0">
              <a:buNone/>
            </a:pPr>
            <a:endParaRPr lang="en-US" sz="1800"/>
          </a:p>
        </p:txBody>
      </p:sp>
      <p:sp>
        <p:nvSpPr>
          <p:cNvPr id="7" name="TextBox 6">
            <a:extLst>
              <a:ext uri="{FF2B5EF4-FFF2-40B4-BE49-F238E27FC236}">
                <a16:creationId xmlns:a16="http://schemas.microsoft.com/office/drawing/2014/main" id="{BE8D176B-E605-B5FB-5CB7-1CFBE44FDE0C}"/>
              </a:ext>
            </a:extLst>
          </p:cNvPr>
          <p:cNvSpPr txBox="1"/>
          <p:nvPr/>
        </p:nvSpPr>
        <p:spPr>
          <a:xfrm>
            <a:off x="8301445" y="5396768"/>
            <a:ext cx="3222171"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Presenter: Anne Bencze</a:t>
            </a:r>
          </a:p>
        </p:txBody>
      </p:sp>
      <p:pic>
        <p:nvPicPr>
          <p:cNvPr id="1026" name="Picture 2" descr="Anne Bencze Profile Picture">
            <a:extLst>
              <a:ext uri="{FF2B5EF4-FFF2-40B4-BE49-F238E27FC236}">
                <a16:creationId xmlns:a16="http://schemas.microsoft.com/office/drawing/2014/main" id="{8E0E1AE6-D8EC-3B1C-A586-302EB5600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645" y="2399280"/>
            <a:ext cx="2000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22243B-8C25-0D28-3018-E7DD18573CEC}"/>
              </a:ext>
            </a:extLst>
          </p:cNvPr>
          <p:cNvSpPr txBox="1"/>
          <p:nvPr/>
        </p:nvSpPr>
        <p:spPr>
          <a:xfrm>
            <a:off x="570891" y="5562823"/>
            <a:ext cx="6433851" cy="923330"/>
          </a:xfrm>
          <a:prstGeom prst="rect">
            <a:avLst/>
          </a:prstGeom>
          <a:noFill/>
          <a:ln w="25400">
            <a:solidFill>
              <a:srgbClr val="CF61BA"/>
            </a:solidFill>
          </a:ln>
        </p:spPr>
        <p:txBody>
          <a:bodyPr wrap="square" rtlCol="0">
            <a:spAutoFit/>
          </a:bodyPr>
          <a:lstStyle/>
          <a:p>
            <a:r>
              <a:rPr lang="en-GB" b="1">
                <a:latin typeface="Arial" panose="020B0604020202020204" pitchFamily="34" charset="0"/>
                <a:cs typeface="Arial" panose="020B0604020202020204" pitchFamily="34" charset="0"/>
              </a:rPr>
              <a:t>Whilst you are waiting: </a:t>
            </a:r>
          </a:p>
          <a:p>
            <a:r>
              <a:rPr lang="en-GB" sz="1800">
                <a:effectLst/>
                <a:latin typeface="Arial" panose="020B0604020202020204" pitchFamily="34" charset="0"/>
                <a:ea typeface="Calibri" panose="020F0502020204030204" pitchFamily="34" charset="0"/>
                <a:cs typeface="Arial" panose="020B0604020202020204" pitchFamily="34" charset="0"/>
              </a:rPr>
              <a:t>What are the most commonly thrown away food items in the UK?  Let us know what you think in the chat box. </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23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AE0B-0796-5424-181F-6C43035C4C90}"/>
              </a:ext>
            </a:extLst>
          </p:cNvPr>
          <p:cNvSpPr>
            <a:spLocks noGrp="1"/>
          </p:cNvSpPr>
          <p:nvPr>
            <p:ph type="title"/>
          </p:nvPr>
        </p:nvSpPr>
        <p:spPr/>
        <p:txBody>
          <a:bodyPr/>
          <a:lstStyle/>
          <a:p>
            <a:r>
              <a:rPr lang="en-GB" dirty="0">
                <a:latin typeface="+mn-lt"/>
              </a:rPr>
              <a:t>Methods to tackle Food spoilage - Microbiological Hurdles</a:t>
            </a:r>
          </a:p>
        </p:txBody>
      </p:sp>
      <p:sp>
        <p:nvSpPr>
          <p:cNvPr id="3" name="Content Placeholder 2">
            <a:extLst>
              <a:ext uri="{FF2B5EF4-FFF2-40B4-BE49-F238E27FC236}">
                <a16:creationId xmlns:a16="http://schemas.microsoft.com/office/drawing/2014/main" id="{F8D21982-F0B0-B6CC-8269-8BB595345E04}"/>
              </a:ext>
            </a:extLst>
          </p:cNvPr>
          <p:cNvSpPr>
            <a:spLocks noGrp="1"/>
          </p:cNvSpPr>
          <p:nvPr>
            <p:ph idx="1"/>
          </p:nvPr>
        </p:nvSpPr>
        <p:spPr>
          <a:xfrm>
            <a:off x="605600" y="1825625"/>
            <a:ext cx="10515600" cy="4351338"/>
          </a:xfrm>
        </p:spPr>
        <p:txBody>
          <a:bodyPr>
            <a:normAutofit/>
          </a:bodyPr>
          <a:lstStyle/>
          <a:p>
            <a:pPr marL="0" indent="0">
              <a:lnSpc>
                <a:spcPct val="107000"/>
              </a:lnSpc>
              <a:buNone/>
            </a:pPr>
            <a:r>
              <a:rPr lang="en-GB" kern="100" dirty="0">
                <a:effectLst/>
                <a:ea typeface="Calibri" panose="020F0502020204030204" pitchFamily="34" charset="0"/>
                <a:cs typeface="Times New Roman" panose="02020603050405020304" pitchFamily="18" charset="0"/>
              </a:rPr>
              <a:t>In Food technology we use several different hurdles</a:t>
            </a:r>
          </a:p>
          <a:p>
            <a:pPr marL="1143000" lvl="2" indent="-228600">
              <a:lnSpc>
                <a:spcPct val="107000"/>
              </a:lnSpc>
              <a:buFont typeface="+mj-lt"/>
              <a:buAutoNum type="romanLcPeriod"/>
            </a:pPr>
            <a:r>
              <a:rPr lang="en-GB" sz="2800" kern="100" dirty="0">
                <a:solidFill>
                  <a:srgbClr val="FF0000"/>
                </a:solidFill>
                <a:effectLst/>
                <a:ea typeface="Calibri" panose="020F0502020204030204" pitchFamily="34" charset="0"/>
                <a:cs typeface="Times New Roman" panose="02020603050405020304" pitchFamily="18" charset="0"/>
              </a:rPr>
              <a:t>TOMCAT</a:t>
            </a:r>
          </a:p>
          <a:p>
            <a:pPr marL="1600200" lvl="3" indent="-228600">
              <a:lnSpc>
                <a:spcPct val="107000"/>
              </a:lnSpc>
              <a:buFont typeface="+mj-lt"/>
              <a:buAutoNum type="arabicPeriod"/>
            </a:pPr>
            <a:r>
              <a:rPr lang="en-GB" sz="2800" kern="100" dirty="0">
                <a:solidFill>
                  <a:srgbClr val="FF0000"/>
                </a:solidFill>
                <a:effectLst/>
                <a:ea typeface="Calibri" panose="020F0502020204030204" pitchFamily="34" charset="0"/>
                <a:cs typeface="Times New Roman" panose="02020603050405020304" pitchFamily="18" charset="0"/>
              </a:rPr>
              <a:t>T</a:t>
            </a:r>
            <a:r>
              <a:rPr lang="en-GB" sz="2800" kern="100" dirty="0">
                <a:effectLst/>
                <a:ea typeface="Calibri" panose="020F0502020204030204" pitchFamily="34" charset="0"/>
                <a:cs typeface="Times New Roman" panose="02020603050405020304" pitchFamily="18" charset="0"/>
              </a:rPr>
              <a:t>emperature</a:t>
            </a:r>
          </a:p>
          <a:p>
            <a:pPr marL="1600200" lvl="3" indent="-228600">
              <a:lnSpc>
                <a:spcPct val="107000"/>
              </a:lnSpc>
              <a:buFont typeface="+mj-lt"/>
              <a:buAutoNum type="arabicPeriod"/>
            </a:pPr>
            <a:r>
              <a:rPr lang="en-GB" sz="2800" kern="100" dirty="0">
                <a:solidFill>
                  <a:srgbClr val="FF0000"/>
                </a:solidFill>
                <a:effectLst/>
                <a:ea typeface="Calibri" panose="020F0502020204030204" pitchFamily="34" charset="0"/>
                <a:cs typeface="Times New Roman" panose="02020603050405020304" pitchFamily="18" charset="0"/>
              </a:rPr>
              <a:t>O</a:t>
            </a:r>
            <a:r>
              <a:rPr lang="en-GB" sz="2800" kern="100" dirty="0">
                <a:effectLst/>
                <a:ea typeface="Calibri" panose="020F0502020204030204" pitchFamily="34" charset="0"/>
                <a:cs typeface="Times New Roman" panose="02020603050405020304" pitchFamily="18" charset="0"/>
              </a:rPr>
              <a:t>xygen</a:t>
            </a:r>
          </a:p>
          <a:p>
            <a:pPr marL="1600200" lvl="3" indent="-228600">
              <a:lnSpc>
                <a:spcPct val="107000"/>
              </a:lnSpc>
              <a:buFont typeface="+mj-lt"/>
              <a:buAutoNum type="arabicPeriod"/>
            </a:pPr>
            <a:r>
              <a:rPr lang="en-GB" sz="2800" kern="100" dirty="0">
                <a:solidFill>
                  <a:srgbClr val="FF0000"/>
                </a:solidFill>
                <a:effectLst/>
                <a:ea typeface="Calibri" panose="020F0502020204030204" pitchFamily="34" charset="0"/>
                <a:cs typeface="Times New Roman" panose="02020603050405020304" pitchFamily="18" charset="0"/>
              </a:rPr>
              <a:t>M</a:t>
            </a:r>
            <a:r>
              <a:rPr lang="en-GB" sz="2800" kern="100" dirty="0">
                <a:effectLst/>
                <a:ea typeface="Calibri" panose="020F0502020204030204" pitchFamily="34" charset="0"/>
                <a:cs typeface="Times New Roman" panose="02020603050405020304" pitchFamily="18" charset="0"/>
              </a:rPr>
              <a:t>oisture</a:t>
            </a:r>
          </a:p>
          <a:p>
            <a:pPr marL="1600200" lvl="3" indent="-228600">
              <a:lnSpc>
                <a:spcPct val="107000"/>
              </a:lnSpc>
              <a:buFont typeface="+mj-lt"/>
              <a:buAutoNum type="arabicPeriod"/>
            </a:pPr>
            <a:r>
              <a:rPr lang="en-GB" sz="2800" kern="100" dirty="0">
                <a:solidFill>
                  <a:srgbClr val="FF0000"/>
                </a:solidFill>
                <a:effectLst/>
                <a:ea typeface="Calibri" panose="020F0502020204030204" pitchFamily="34" charset="0"/>
                <a:cs typeface="Times New Roman" panose="02020603050405020304" pitchFamily="18" charset="0"/>
              </a:rPr>
              <a:t>C</a:t>
            </a:r>
            <a:r>
              <a:rPr lang="en-GB" sz="2800" kern="100" dirty="0">
                <a:effectLst/>
                <a:ea typeface="Calibri" panose="020F0502020204030204" pitchFamily="34" charset="0"/>
                <a:cs typeface="Times New Roman" panose="02020603050405020304" pitchFamily="18" charset="0"/>
              </a:rPr>
              <a:t>omposition</a:t>
            </a:r>
          </a:p>
          <a:p>
            <a:pPr marL="1600200" lvl="3" indent="-228600">
              <a:lnSpc>
                <a:spcPct val="107000"/>
              </a:lnSpc>
              <a:buFont typeface="+mj-lt"/>
              <a:buAutoNum type="arabicPeriod"/>
            </a:pPr>
            <a:r>
              <a:rPr lang="en-GB" sz="2800" kern="100" dirty="0">
                <a:solidFill>
                  <a:srgbClr val="FF0000"/>
                </a:solidFill>
                <a:effectLst/>
                <a:ea typeface="Calibri" panose="020F0502020204030204" pitchFamily="34" charset="0"/>
                <a:cs typeface="Times New Roman" panose="02020603050405020304" pitchFamily="18" charset="0"/>
              </a:rPr>
              <a:t>A</a:t>
            </a:r>
            <a:r>
              <a:rPr lang="en-GB" sz="2800" kern="100" dirty="0">
                <a:effectLst/>
                <a:ea typeface="Calibri" panose="020F0502020204030204" pitchFamily="34" charset="0"/>
                <a:cs typeface="Times New Roman" panose="02020603050405020304" pitchFamily="18" charset="0"/>
              </a:rPr>
              <a:t>cidity</a:t>
            </a:r>
          </a:p>
          <a:p>
            <a:pPr marL="1600200" lvl="3" indent="-228600">
              <a:lnSpc>
                <a:spcPct val="107000"/>
              </a:lnSpc>
              <a:spcAft>
                <a:spcPts val="800"/>
              </a:spcAft>
              <a:buFont typeface="+mj-lt"/>
              <a:buAutoNum type="arabicPeriod"/>
            </a:pPr>
            <a:r>
              <a:rPr lang="en-GB" sz="2800" kern="100" dirty="0">
                <a:solidFill>
                  <a:srgbClr val="FF0000"/>
                </a:solidFill>
                <a:effectLst/>
                <a:ea typeface="Calibri" panose="020F0502020204030204" pitchFamily="34" charset="0"/>
                <a:cs typeface="Times New Roman" panose="02020603050405020304" pitchFamily="18" charset="0"/>
              </a:rPr>
              <a:t>T</a:t>
            </a:r>
            <a:r>
              <a:rPr lang="en-GB" sz="2800" kern="100" dirty="0">
                <a:effectLst/>
                <a:ea typeface="Calibri" panose="020F0502020204030204" pitchFamily="34" charset="0"/>
                <a:cs typeface="Times New Roman" panose="02020603050405020304" pitchFamily="18" charset="0"/>
              </a:rPr>
              <a:t>ime</a:t>
            </a:r>
          </a:p>
          <a:p>
            <a:endParaRPr lang="en-GB" dirty="0"/>
          </a:p>
        </p:txBody>
      </p:sp>
      <p:pic>
        <p:nvPicPr>
          <p:cNvPr id="4" name="Picture 3" descr="See the source image">
            <a:extLst>
              <a:ext uri="{FF2B5EF4-FFF2-40B4-BE49-F238E27FC236}">
                <a16:creationId xmlns:a16="http://schemas.microsoft.com/office/drawing/2014/main" id="{50AA2732-B0EB-F414-7890-75883095DB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742" y="2449046"/>
            <a:ext cx="6658658" cy="3862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826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12B8-6726-B6B4-5580-0A495C3F3D34}"/>
              </a:ext>
            </a:extLst>
          </p:cNvPr>
          <p:cNvSpPr>
            <a:spLocks noGrp="1"/>
          </p:cNvSpPr>
          <p:nvPr>
            <p:ph type="title"/>
          </p:nvPr>
        </p:nvSpPr>
        <p:spPr/>
        <p:txBody>
          <a:bodyPr/>
          <a:lstStyle/>
          <a:p>
            <a:r>
              <a:rPr lang="en-GB" dirty="0">
                <a:latin typeface="+mn-lt"/>
              </a:rPr>
              <a:t>Methods to tackle Food Spoilage - Packaging</a:t>
            </a:r>
            <a:endParaRPr lang="en-GB" dirty="0"/>
          </a:p>
        </p:txBody>
      </p:sp>
      <p:sp>
        <p:nvSpPr>
          <p:cNvPr id="3" name="Content Placeholder 2">
            <a:extLst>
              <a:ext uri="{FF2B5EF4-FFF2-40B4-BE49-F238E27FC236}">
                <a16:creationId xmlns:a16="http://schemas.microsoft.com/office/drawing/2014/main" id="{33E9D1D3-5BC8-1BE1-032D-877F119CCA91}"/>
              </a:ext>
            </a:extLst>
          </p:cNvPr>
          <p:cNvSpPr>
            <a:spLocks noGrp="1"/>
          </p:cNvSpPr>
          <p:nvPr>
            <p:ph idx="1"/>
          </p:nvPr>
        </p:nvSpPr>
        <p:spPr/>
        <p:txBody>
          <a:bodyPr>
            <a:normAutofit fontScale="85000" lnSpcReduction="10000"/>
          </a:bodyPr>
          <a:lstStyle/>
          <a:p>
            <a:pPr marL="0" indent="0">
              <a:lnSpc>
                <a:spcPct val="107000"/>
              </a:lnSpc>
              <a:buNone/>
            </a:pPr>
            <a:r>
              <a:rPr lang="en-GB" sz="3800" kern="100" dirty="0">
                <a:effectLst/>
                <a:ea typeface="Calibri" panose="020F0502020204030204" pitchFamily="34" charset="0"/>
                <a:cs typeface="Times New Roman" panose="02020603050405020304" pitchFamily="18" charset="0"/>
              </a:rPr>
              <a:t>Packaging functions – contain, protect, preserve, inform, sell, convenience with considerations given to cost &amp; environment</a:t>
            </a:r>
          </a:p>
          <a:p>
            <a:pPr marL="0" indent="0">
              <a:lnSpc>
                <a:spcPct val="107000"/>
              </a:lnSpc>
              <a:buNone/>
            </a:pPr>
            <a:endParaRPr lang="en-GB" sz="3800" kern="100" dirty="0">
              <a:effectLst/>
              <a:ea typeface="Calibri" panose="020F0502020204030204" pitchFamily="34" charset="0"/>
              <a:cs typeface="Times New Roman" panose="02020603050405020304" pitchFamily="18" charset="0"/>
            </a:endParaRPr>
          </a:p>
          <a:p>
            <a:pPr marL="0" indent="0">
              <a:lnSpc>
                <a:spcPct val="107000"/>
              </a:lnSpc>
              <a:buNone/>
            </a:pPr>
            <a:r>
              <a:rPr lang="en-GB" sz="3800" kern="100" dirty="0">
                <a:effectLst/>
                <a:ea typeface="Calibri" panose="020F0502020204030204" pitchFamily="34" charset="0"/>
                <a:cs typeface="Times New Roman" panose="02020603050405020304" pitchFamily="18" charset="0"/>
              </a:rPr>
              <a:t>Packaging can also be used</a:t>
            </a:r>
          </a:p>
          <a:p>
            <a:pPr marL="1143000" lvl="2" indent="-228600">
              <a:lnSpc>
                <a:spcPct val="107000"/>
              </a:lnSpc>
              <a:buFont typeface="+mj-lt"/>
              <a:buAutoNum type="romanLcPeriod"/>
            </a:pPr>
            <a:r>
              <a:rPr lang="en-GB" sz="2800" kern="100" dirty="0">
                <a:effectLst/>
                <a:ea typeface="Calibri" panose="020F0502020204030204" pitchFamily="34" charset="0"/>
                <a:cs typeface="Times New Roman" panose="02020603050405020304" pitchFamily="18" charset="0"/>
              </a:rPr>
              <a:t>MAP – Modified Atmosphere Packaging</a:t>
            </a:r>
          </a:p>
          <a:p>
            <a:pPr marL="1143000" lvl="2" indent="-228600">
              <a:lnSpc>
                <a:spcPct val="107000"/>
              </a:lnSpc>
              <a:buFont typeface="+mj-lt"/>
              <a:buAutoNum type="romanLcPeriod"/>
            </a:pPr>
            <a:r>
              <a:rPr lang="en-GB" sz="2800" kern="100" dirty="0">
                <a:effectLst/>
                <a:ea typeface="Calibri" panose="020F0502020204030204" pitchFamily="34" charset="0"/>
                <a:cs typeface="Times New Roman" panose="02020603050405020304" pitchFamily="18" charset="0"/>
              </a:rPr>
              <a:t>Canning</a:t>
            </a:r>
          </a:p>
          <a:p>
            <a:pPr marL="1143000" lvl="2" indent="-228600">
              <a:lnSpc>
                <a:spcPct val="107000"/>
              </a:lnSpc>
              <a:buFont typeface="+mj-lt"/>
              <a:buAutoNum type="romanLcPeriod"/>
            </a:pPr>
            <a:r>
              <a:rPr lang="en-GB" sz="2800" kern="100" dirty="0">
                <a:effectLst/>
                <a:ea typeface="Calibri" panose="020F0502020204030204" pitchFamily="34" charset="0"/>
                <a:cs typeface="Times New Roman" panose="02020603050405020304" pitchFamily="18" charset="0"/>
              </a:rPr>
              <a:t>Crisp packet</a:t>
            </a:r>
          </a:p>
          <a:p>
            <a:pPr marL="1143000" lvl="2" indent="-228600">
              <a:lnSpc>
                <a:spcPct val="107000"/>
              </a:lnSpc>
              <a:buFont typeface="+mj-lt"/>
              <a:buAutoNum type="romanLcPeriod"/>
            </a:pPr>
            <a:r>
              <a:rPr lang="en-GB" sz="2800" kern="100" dirty="0">
                <a:effectLst/>
                <a:ea typeface="Calibri" panose="020F0502020204030204" pitchFamily="34" charset="0"/>
                <a:cs typeface="Times New Roman" panose="02020603050405020304" pitchFamily="18" charset="0"/>
              </a:rPr>
              <a:t>Juice carton</a:t>
            </a:r>
          </a:p>
          <a:p>
            <a:pPr marL="1143000" lvl="2" indent="-228600">
              <a:lnSpc>
                <a:spcPct val="107000"/>
              </a:lnSpc>
              <a:buFont typeface="+mj-lt"/>
              <a:buAutoNum type="romanLcPeriod"/>
            </a:pPr>
            <a:r>
              <a:rPr lang="en-GB" sz="2800" kern="100" dirty="0">
                <a:effectLst/>
                <a:ea typeface="Calibri" panose="020F0502020204030204" pitchFamily="34" charset="0"/>
                <a:cs typeface="Times New Roman" panose="02020603050405020304" pitchFamily="18" charset="0"/>
              </a:rPr>
              <a:t>Individual portions to reduce food waste</a:t>
            </a:r>
          </a:p>
        </p:txBody>
      </p:sp>
    </p:spTree>
    <p:extLst>
      <p:ext uri="{BB962C8B-B14F-4D97-AF65-F5344CB8AC3E}">
        <p14:creationId xmlns:p14="http://schemas.microsoft.com/office/powerpoint/2010/main" val="1999216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6C7AF-39F6-A0BE-C229-8954E669B8B3}"/>
              </a:ext>
            </a:extLst>
          </p:cNvPr>
          <p:cNvSpPr>
            <a:spLocks noGrp="1"/>
          </p:cNvSpPr>
          <p:nvPr>
            <p:ph idx="1"/>
          </p:nvPr>
        </p:nvSpPr>
        <p:spPr>
          <a:xfrm>
            <a:off x="838199" y="1825625"/>
            <a:ext cx="10995991" cy="4323384"/>
          </a:xfrm>
        </p:spPr>
        <p:txBody>
          <a:bodyPr/>
          <a:lstStyle/>
          <a:p>
            <a:pPr marL="342900" indent="-342900">
              <a:buSzPct val="100000"/>
              <a:buChar char="•"/>
            </a:pPr>
            <a:r>
              <a:rPr lang="en-US" dirty="0">
                <a:solidFill>
                  <a:srgbClr val="000000"/>
                </a:solidFill>
                <a:ea typeface="Lato" pitchFamily="34" charset="-122"/>
                <a:cs typeface="Lato" pitchFamily="34" charset="-120"/>
              </a:rPr>
              <a:t>Advanced packaging solutions to extend shelf life</a:t>
            </a:r>
          </a:p>
          <a:p>
            <a:pPr marL="342900" indent="-342900">
              <a:buSzPct val="100000"/>
              <a:buChar char="•"/>
            </a:pPr>
            <a:r>
              <a:rPr lang="en-US" dirty="0">
                <a:solidFill>
                  <a:srgbClr val="000000"/>
                </a:solidFill>
                <a:ea typeface="Lato" pitchFamily="34" charset="-122"/>
                <a:cs typeface="Lato" pitchFamily="34" charset="-120"/>
              </a:rPr>
              <a:t>Addition of sensors on / in packs</a:t>
            </a:r>
            <a:endParaRPr lang="en-US" dirty="0"/>
          </a:p>
          <a:p>
            <a:endParaRPr lang="en-GB" dirty="0"/>
          </a:p>
        </p:txBody>
      </p:sp>
      <p:sp>
        <p:nvSpPr>
          <p:cNvPr id="4" name="Text 0">
            <a:extLst>
              <a:ext uri="{FF2B5EF4-FFF2-40B4-BE49-F238E27FC236}">
                <a16:creationId xmlns:a16="http://schemas.microsoft.com/office/drawing/2014/main" id="{E291E948-C8D2-E963-7A65-D99632277BDA}"/>
              </a:ext>
            </a:extLst>
          </p:cNvPr>
          <p:cNvSpPr>
            <a:spLocks noGrp="1"/>
          </p:cNvSpPr>
          <p:nvPr>
            <p:ph type="title"/>
          </p:nvPr>
        </p:nvSpPr>
        <p:spPr>
          <a:xfrm>
            <a:off x="838200" y="365125"/>
            <a:ext cx="10515600" cy="1325563"/>
          </a:xfrm>
          <a:prstGeom prst="rect">
            <a:avLst/>
          </a:prstGeom>
          <a:noFill/>
          <a:ln/>
        </p:spPr>
        <p:txBody>
          <a:bodyPr wrap="square" lIns="317500" tIns="317500" rIns="127000" bIns="0" rtlCol="0" anchor="ctr">
            <a:noAutofit/>
          </a:bodyPr>
          <a:lstStyle/>
          <a:p>
            <a:pPr marL="0" indent="0">
              <a:buNone/>
            </a:pPr>
            <a:r>
              <a:rPr lang="en-US" dirty="0">
                <a:solidFill>
                  <a:srgbClr val="000000"/>
                </a:solidFill>
                <a:latin typeface="+mn-lt"/>
                <a:ea typeface="Lobster Two" pitchFamily="34" charset="-122"/>
                <a:cs typeface="Lobster Two" pitchFamily="34" charset="-120"/>
              </a:rPr>
              <a:t>Technology and Innovations for Food Waste Reduction</a:t>
            </a:r>
            <a:endParaRPr lang="en-US" dirty="0">
              <a:latin typeface="+mn-lt"/>
            </a:endParaRPr>
          </a:p>
        </p:txBody>
      </p:sp>
      <p:pic>
        <p:nvPicPr>
          <p:cNvPr id="10244" name="Picture 4" descr="Image result for food products with smart packaging">
            <a:extLst>
              <a:ext uri="{FF2B5EF4-FFF2-40B4-BE49-F238E27FC236}">
                <a16:creationId xmlns:a16="http://schemas.microsoft.com/office/drawing/2014/main" id="{4DC5E30F-EE81-0177-A366-2F1811EA2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935" y="2958875"/>
            <a:ext cx="4640632" cy="278437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he growing trend of smart packaging - Structural PackagingStructural ...">
            <a:extLst>
              <a:ext uri="{FF2B5EF4-FFF2-40B4-BE49-F238E27FC236}">
                <a16:creationId xmlns:a16="http://schemas.microsoft.com/office/drawing/2014/main" id="{A8205F84-0CA7-2BAF-32E4-322D26403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2958875"/>
            <a:ext cx="5151443" cy="278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CC066A-0CDE-ACEB-1C93-2AAA3C46A1D9}"/>
              </a:ext>
            </a:extLst>
          </p:cNvPr>
          <p:cNvSpPr>
            <a:spLocks noGrp="1"/>
          </p:cNvSpPr>
          <p:nvPr>
            <p:ph type="title"/>
          </p:nvPr>
        </p:nvSpPr>
        <p:spPr>
          <a:xfrm>
            <a:off x="4524596" y="351362"/>
            <a:ext cx="7128418" cy="1368614"/>
          </a:xfrm>
        </p:spPr>
        <p:txBody>
          <a:bodyPr vert="horz" lIns="91440" tIns="45720" rIns="91440" bIns="45720" rtlCol="0" anchor="ctr">
            <a:normAutofit/>
          </a:bodyPr>
          <a:lstStyle/>
          <a:p>
            <a:pPr algn="ctr"/>
            <a:r>
              <a:rPr lang="en-US" sz="6600" dirty="0"/>
              <a:t>Reasons for change</a:t>
            </a:r>
          </a:p>
        </p:txBody>
      </p:sp>
      <p:sp>
        <p:nvSpPr>
          <p:cNvPr id="3" name="Content Placeholder 2">
            <a:extLst>
              <a:ext uri="{FF2B5EF4-FFF2-40B4-BE49-F238E27FC236}">
                <a16:creationId xmlns:a16="http://schemas.microsoft.com/office/drawing/2014/main" id="{E87FB316-648E-AD04-B28E-3974464A29FE}"/>
              </a:ext>
            </a:extLst>
          </p:cNvPr>
          <p:cNvSpPr>
            <a:spLocks noGrp="1"/>
          </p:cNvSpPr>
          <p:nvPr>
            <p:ph idx="1"/>
          </p:nvPr>
        </p:nvSpPr>
        <p:spPr>
          <a:xfrm>
            <a:off x="4802345" y="2023853"/>
            <a:ext cx="2587310" cy="552659"/>
          </a:xfrm>
        </p:spPr>
        <p:txBody>
          <a:bodyPr vert="horz" lIns="91440" tIns="45720" rIns="91440" bIns="45720" rtlCol="0" anchor="ctr">
            <a:normAutofit/>
          </a:bodyPr>
          <a:lstStyle/>
          <a:p>
            <a:pPr marL="0" indent="0" algn="ctr">
              <a:buNone/>
            </a:pPr>
            <a:r>
              <a:rPr lang="en-US" sz="2400" dirty="0"/>
              <a:t>Plastic reduction</a:t>
            </a:r>
          </a:p>
        </p:txBody>
      </p:sp>
      <p:sp>
        <p:nvSpPr>
          <p:cNvPr id="1332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6" name="Picture 4" descr="Tesco Fresh Mince Pillow Packs">
            <a:extLst>
              <a:ext uri="{FF2B5EF4-FFF2-40B4-BE49-F238E27FC236}">
                <a16:creationId xmlns:a16="http://schemas.microsoft.com/office/drawing/2014/main" id="{70FA7470-3FD6-028E-B17D-D052A7FEAE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7928" y="3199048"/>
            <a:ext cx="5104562" cy="319035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sainsburys vac pack mince">
            <a:extLst>
              <a:ext uri="{FF2B5EF4-FFF2-40B4-BE49-F238E27FC236}">
                <a16:creationId xmlns:a16="http://schemas.microsoft.com/office/drawing/2014/main" id="{3C4F6C49-C9CF-5E82-CCCA-F355748AE0C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375" y="3261271"/>
            <a:ext cx="5104562" cy="31775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Butcher's Market Beef Mince 23% Fat 250g | Beef | Iceland Foods">
            <a:extLst>
              <a:ext uri="{FF2B5EF4-FFF2-40B4-BE49-F238E27FC236}">
                <a16:creationId xmlns:a16="http://schemas.microsoft.com/office/drawing/2014/main" id="{A78BFCB0-3DD6-3F8F-46E1-4B9E2C4062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601" b="11515"/>
          <a:stretch/>
        </p:blipFill>
        <p:spPr bwMode="auto">
          <a:xfrm>
            <a:off x="199635" y="126505"/>
            <a:ext cx="3736683" cy="28728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or: Curved 3">
            <a:extLst>
              <a:ext uri="{FF2B5EF4-FFF2-40B4-BE49-F238E27FC236}">
                <a16:creationId xmlns:a16="http://schemas.microsoft.com/office/drawing/2014/main" id="{994208E9-34B8-9348-2BEF-6340228CAB6B}"/>
              </a:ext>
            </a:extLst>
          </p:cNvPr>
          <p:cNvCxnSpPr>
            <a:cxnSpLocks/>
          </p:cNvCxnSpPr>
          <p:nvPr/>
        </p:nvCxnSpPr>
        <p:spPr>
          <a:xfrm rot="16200000" flipH="1">
            <a:off x="3682652" y="2656930"/>
            <a:ext cx="938523" cy="270157"/>
          </a:xfrm>
          <a:prstGeom prst="curvedConnector3">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813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1C7281-BB5D-660A-C639-A4B90156F749}"/>
              </a:ext>
            </a:extLst>
          </p:cNvPr>
          <p:cNvSpPr>
            <a:spLocks noGrp="1"/>
          </p:cNvSpPr>
          <p:nvPr>
            <p:ph type="title"/>
          </p:nvPr>
        </p:nvSpPr>
        <p:spPr>
          <a:xfrm>
            <a:off x="630936" y="457200"/>
            <a:ext cx="4343400" cy="1929384"/>
          </a:xfrm>
        </p:spPr>
        <p:txBody>
          <a:bodyPr anchor="ctr">
            <a:normAutofit/>
          </a:bodyPr>
          <a:lstStyle/>
          <a:p>
            <a:r>
              <a:rPr lang="en-US" sz="4800">
                <a:latin typeface="+mn-lt"/>
              </a:rPr>
              <a:t>Reasons for change</a:t>
            </a:r>
            <a:endParaRPr lang="en-GB" sz="4800">
              <a:latin typeface="+mn-lt"/>
            </a:endParaRPr>
          </a:p>
        </p:txBody>
      </p:sp>
      <p:sp>
        <p:nvSpPr>
          <p:cNvPr id="2059"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1579A0-439F-52C3-9582-74E4388D4431}"/>
              </a:ext>
            </a:extLst>
          </p:cNvPr>
          <p:cNvSpPr>
            <a:spLocks noGrp="1"/>
          </p:cNvSpPr>
          <p:nvPr>
            <p:ph idx="1"/>
          </p:nvPr>
        </p:nvSpPr>
        <p:spPr>
          <a:xfrm>
            <a:off x="5541263" y="457200"/>
            <a:ext cx="6007608" cy="1929384"/>
          </a:xfrm>
        </p:spPr>
        <p:txBody>
          <a:bodyPr anchor="ctr">
            <a:normAutofit/>
          </a:bodyPr>
          <a:lstStyle/>
          <a:p>
            <a:pPr marL="0" indent="0">
              <a:buNone/>
            </a:pPr>
            <a:r>
              <a:rPr lang="en-US" sz="3200" dirty="0"/>
              <a:t>Plastic reduction</a:t>
            </a:r>
          </a:p>
          <a:p>
            <a:endParaRPr lang="en-GB" sz="3200" dirty="0"/>
          </a:p>
        </p:txBody>
      </p:sp>
      <p:pic>
        <p:nvPicPr>
          <p:cNvPr id="2052" name="Picture 4" descr="Image result for plastic packaging for chicken goujons">
            <a:extLst>
              <a:ext uri="{FF2B5EF4-FFF2-40B4-BE49-F238E27FC236}">
                <a16:creationId xmlns:a16="http://schemas.microsoft.com/office/drawing/2014/main" id="{F1476244-E2B4-1BA8-9096-52D5B1B77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15" b="12099"/>
          <a:stretch/>
        </p:blipFill>
        <p:spPr bwMode="auto">
          <a:xfrm>
            <a:off x="727531" y="2569464"/>
            <a:ext cx="4945738" cy="36789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marks and spencer cardboard trays for chicken goujons">
            <a:extLst>
              <a:ext uri="{FF2B5EF4-FFF2-40B4-BE49-F238E27FC236}">
                <a16:creationId xmlns:a16="http://schemas.microsoft.com/office/drawing/2014/main" id="{FEA8DFF4-6C7A-C723-1D4D-96D4F3AF19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2789004"/>
            <a:ext cx="5468112" cy="323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7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066A-0CDE-ACEB-1C93-2AAA3C46A1D9}"/>
              </a:ext>
            </a:extLst>
          </p:cNvPr>
          <p:cNvSpPr>
            <a:spLocks noGrp="1"/>
          </p:cNvSpPr>
          <p:nvPr>
            <p:ph type="title"/>
          </p:nvPr>
        </p:nvSpPr>
        <p:spPr>
          <a:xfrm>
            <a:off x="477981" y="710099"/>
            <a:ext cx="4023360" cy="3204134"/>
          </a:xfrm>
        </p:spPr>
        <p:txBody>
          <a:bodyPr vert="horz" lIns="91440" tIns="45720" rIns="91440" bIns="45720" rtlCol="0" anchor="b">
            <a:normAutofit/>
          </a:bodyPr>
          <a:lstStyle/>
          <a:p>
            <a:r>
              <a:rPr lang="en-US" sz="4800" dirty="0">
                <a:latin typeface="+mn-lt"/>
              </a:rPr>
              <a:t>Reasons for change</a:t>
            </a:r>
          </a:p>
        </p:txBody>
      </p:sp>
      <p:sp>
        <p:nvSpPr>
          <p:cNvPr id="3" name="Content Placeholder 2">
            <a:extLst>
              <a:ext uri="{FF2B5EF4-FFF2-40B4-BE49-F238E27FC236}">
                <a16:creationId xmlns:a16="http://schemas.microsoft.com/office/drawing/2014/main" id="{E87FB316-648E-AD04-B28E-3974464A29FE}"/>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4000" dirty="0"/>
              <a:t>Plastic reduction</a:t>
            </a:r>
          </a:p>
        </p:txBody>
      </p:sp>
      <p:pic>
        <p:nvPicPr>
          <p:cNvPr id="12290" name="Picture 2" descr="Actimel Logo - LogoDix">
            <a:extLst>
              <a:ext uri="{FF2B5EF4-FFF2-40B4-BE49-F238E27FC236}">
                <a16:creationId xmlns:a16="http://schemas.microsoft.com/office/drawing/2014/main" id="{9BD0D246-C90C-EFBF-CDBA-871CE142C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940" y="575938"/>
            <a:ext cx="4715247" cy="2664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BD457A-FB9C-75A9-A3D6-87B0F757F76F}"/>
              </a:ext>
            </a:extLst>
          </p:cNvPr>
          <p:cNvPicPr>
            <a:picLocks noChangeAspect="1"/>
          </p:cNvPicPr>
          <p:nvPr/>
        </p:nvPicPr>
        <p:blipFill rotWithShape="1">
          <a:blip r:embed="rId4"/>
          <a:srcRect l="78804" t="20870" r="7935" b="20387"/>
          <a:stretch/>
        </p:blipFill>
        <p:spPr>
          <a:xfrm>
            <a:off x="9740348" y="2312166"/>
            <a:ext cx="1616765" cy="4028662"/>
          </a:xfrm>
          <a:prstGeom prst="rect">
            <a:avLst/>
          </a:prstGeom>
        </p:spPr>
      </p:pic>
      <p:cxnSp>
        <p:nvCxnSpPr>
          <p:cNvPr id="7" name="Connector: Curved 6">
            <a:extLst>
              <a:ext uri="{FF2B5EF4-FFF2-40B4-BE49-F238E27FC236}">
                <a16:creationId xmlns:a16="http://schemas.microsoft.com/office/drawing/2014/main" id="{B706DF67-A198-E433-3F1C-55696882473D}"/>
              </a:ext>
            </a:extLst>
          </p:cNvPr>
          <p:cNvCxnSpPr/>
          <p:nvPr/>
        </p:nvCxnSpPr>
        <p:spPr>
          <a:xfrm>
            <a:off x="6891130" y="3429000"/>
            <a:ext cx="2319131" cy="1752600"/>
          </a:xfrm>
          <a:prstGeom prst="curvedConnector3">
            <a:avLst/>
          </a:prstGeom>
          <a:ln w="7620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831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CC066A-0CDE-ACEB-1C93-2AAA3C46A1D9}"/>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Reasons for change</a:t>
            </a:r>
          </a:p>
        </p:txBody>
      </p:sp>
      <p:sp>
        <p:nvSpPr>
          <p:cNvPr id="3" name="Content Placeholder 2">
            <a:extLst>
              <a:ext uri="{FF2B5EF4-FFF2-40B4-BE49-F238E27FC236}">
                <a16:creationId xmlns:a16="http://schemas.microsoft.com/office/drawing/2014/main" id="{E87FB316-648E-AD04-B28E-3974464A29FE}"/>
              </a:ext>
            </a:extLst>
          </p:cNvPr>
          <p:cNvSpPr>
            <a:spLocks noGrp="1"/>
          </p:cNvSpPr>
          <p:nvPr>
            <p:ph idx="1"/>
          </p:nvPr>
        </p:nvSpPr>
        <p:spPr>
          <a:xfrm>
            <a:off x="638881" y="1922561"/>
            <a:ext cx="10909643" cy="552659"/>
          </a:xfrm>
        </p:spPr>
        <p:txBody>
          <a:bodyPr vert="horz" lIns="91440" tIns="45720" rIns="91440" bIns="45720" rtlCol="0" anchor="ctr">
            <a:normAutofit/>
          </a:bodyPr>
          <a:lstStyle/>
          <a:p>
            <a:pPr marL="0" indent="0" algn="ctr">
              <a:buNone/>
            </a:pPr>
            <a:r>
              <a:rPr lang="en-US" sz="2400" dirty="0"/>
              <a:t>Legislation – Plastic Packaging Tax</a:t>
            </a:r>
          </a:p>
        </p:txBody>
      </p:sp>
      <p:sp>
        <p:nvSpPr>
          <p:cNvPr id="410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plastic collation on fanta cans">
            <a:extLst>
              <a:ext uri="{FF2B5EF4-FFF2-40B4-BE49-F238E27FC236}">
                <a16:creationId xmlns:a16="http://schemas.microsoft.com/office/drawing/2014/main" id="{5854F111-8D40-31F0-15C2-ECD3A0E0E9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88" b="14066"/>
          <a:stretch/>
        </p:blipFill>
        <p:spPr bwMode="auto">
          <a:xfrm>
            <a:off x="685827" y="2642616"/>
            <a:ext cx="4882842" cy="36057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nta Orange 8X 330Ml">
            <a:extLst>
              <a:ext uri="{FF2B5EF4-FFF2-40B4-BE49-F238E27FC236}">
                <a16:creationId xmlns:a16="http://schemas.microsoft.com/office/drawing/2014/main" id="{7AD21CFB-10DD-C675-1C20-CD1EA84433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76" b="12451"/>
          <a:stretch/>
        </p:blipFill>
        <p:spPr bwMode="auto">
          <a:xfrm>
            <a:off x="6758366" y="2642616"/>
            <a:ext cx="4606675"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9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CC066A-0CDE-ACEB-1C93-2AAA3C46A1D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Reasons for change</a:t>
            </a:r>
          </a:p>
        </p:txBody>
      </p:sp>
      <p:sp>
        <p:nvSpPr>
          <p:cNvPr id="41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7FB316-648E-AD04-B28E-3974464A29FE}"/>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t>Recyclability</a:t>
            </a:r>
          </a:p>
        </p:txBody>
      </p:sp>
      <p:pic>
        <p:nvPicPr>
          <p:cNvPr id="1028" name="Picture 4" descr="Why Heinz spent 185,000 hours redesigning this ketchup bottle cap">
            <a:extLst>
              <a:ext uri="{FF2B5EF4-FFF2-40B4-BE49-F238E27FC236}">
                <a16:creationId xmlns:a16="http://schemas.microsoft.com/office/drawing/2014/main" id="{823CBA24-E97F-1428-5426-EFAA2974D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3"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59AD-291B-C67F-69B2-6E692E15CF4F}"/>
              </a:ext>
            </a:extLst>
          </p:cNvPr>
          <p:cNvSpPr>
            <a:spLocks noGrp="1"/>
          </p:cNvSpPr>
          <p:nvPr>
            <p:ph type="title"/>
          </p:nvPr>
        </p:nvSpPr>
        <p:spPr/>
        <p:txBody>
          <a:bodyPr/>
          <a:lstStyle/>
          <a:p>
            <a:r>
              <a:rPr lang="en-US" dirty="0">
                <a:solidFill>
                  <a:srgbClr val="000000"/>
                </a:solidFill>
                <a:latin typeface="+mn-lt"/>
                <a:ea typeface="Lobster Two" pitchFamily="34" charset="-122"/>
                <a:cs typeface="Lobster Two" pitchFamily="34" charset="-120"/>
              </a:rPr>
              <a:t>Reasons for Change </a:t>
            </a:r>
            <a:endParaRPr lang="en-GB" dirty="0"/>
          </a:p>
        </p:txBody>
      </p:sp>
      <p:pic>
        <p:nvPicPr>
          <p:cNvPr id="3074" name="Picture 2" descr="Image result for qr codes napolotina tomatoes">
            <a:extLst>
              <a:ext uri="{FF2B5EF4-FFF2-40B4-BE49-F238E27FC236}">
                <a16:creationId xmlns:a16="http://schemas.microsoft.com/office/drawing/2014/main" id="{6C46267B-DF4C-CDF5-9BB9-1D2CD345D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820" y="2206219"/>
            <a:ext cx="4028564" cy="30130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kellops cereal navilens">
            <a:extLst>
              <a:ext uri="{FF2B5EF4-FFF2-40B4-BE49-F238E27FC236}">
                <a16:creationId xmlns:a16="http://schemas.microsoft.com/office/drawing/2014/main" id="{C475F18E-D150-72DA-788E-BBC053157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62" y="2043165"/>
            <a:ext cx="3517815" cy="33562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related image detail. Can vegan bacon really mimic the taste of the real thing? We put six of ...">
            <a:extLst>
              <a:ext uri="{FF2B5EF4-FFF2-40B4-BE49-F238E27FC236}">
                <a16:creationId xmlns:a16="http://schemas.microsoft.com/office/drawing/2014/main" id="{C8404C25-3608-12E5-B5FD-8940DCB2FC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47" r="8998"/>
          <a:stretch/>
        </p:blipFill>
        <p:spPr bwMode="auto">
          <a:xfrm>
            <a:off x="8949527" y="2206219"/>
            <a:ext cx="2815118" cy="352084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959D9F9-CA3E-D8C6-2101-6DC8AFAFC81A}"/>
              </a:ext>
            </a:extLst>
          </p:cNvPr>
          <p:cNvSpPr>
            <a:spLocks noGrp="1"/>
          </p:cNvSpPr>
          <p:nvPr>
            <p:ph idx="1"/>
          </p:nvPr>
        </p:nvSpPr>
        <p:spPr>
          <a:xfrm>
            <a:off x="427355" y="5649860"/>
            <a:ext cx="5254079" cy="843016"/>
          </a:xfrm>
        </p:spPr>
        <p:txBody>
          <a:bodyPr vert="horz" lIns="91440" tIns="45720" rIns="91440" bIns="45720" rtlCol="0">
            <a:normAutofit/>
          </a:bodyPr>
          <a:lstStyle/>
          <a:p>
            <a:pPr marL="0" indent="0">
              <a:buNone/>
            </a:pPr>
            <a:r>
              <a:rPr lang="en-US" sz="4000" dirty="0"/>
              <a:t>Addition of QR codes</a:t>
            </a:r>
          </a:p>
        </p:txBody>
      </p:sp>
    </p:spTree>
    <p:extLst>
      <p:ext uri="{BB962C8B-B14F-4D97-AF65-F5344CB8AC3E}">
        <p14:creationId xmlns:p14="http://schemas.microsoft.com/office/powerpoint/2010/main" val="3191649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160BB-4043-5DD1-35A6-3C411ABB7D93}"/>
              </a:ext>
            </a:extLst>
          </p:cNvPr>
          <p:cNvSpPr>
            <a:spLocks noGrp="1"/>
          </p:cNvSpPr>
          <p:nvPr>
            <p:ph type="title"/>
          </p:nvPr>
        </p:nvSpPr>
        <p:spPr/>
        <p:txBody>
          <a:bodyPr/>
          <a:lstStyle/>
          <a:p>
            <a:r>
              <a:rPr lang="en-US" dirty="0">
                <a:solidFill>
                  <a:srgbClr val="000000"/>
                </a:solidFill>
                <a:latin typeface="+mn-lt"/>
                <a:ea typeface="Lobster Two" pitchFamily="34" charset="-122"/>
                <a:cs typeface="Lobster Two" pitchFamily="34" charset="-120"/>
              </a:rPr>
              <a:t>Technology and Innovations</a:t>
            </a:r>
            <a:endParaRPr lang="en-GB" dirty="0"/>
          </a:p>
        </p:txBody>
      </p:sp>
      <p:pic>
        <p:nvPicPr>
          <p:cNvPr id="4098" name="Picture 2" descr="Image result for 19 crimes wine">
            <a:extLst>
              <a:ext uri="{FF2B5EF4-FFF2-40B4-BE49-F238E27FC236}">
                <a16:creationId xmlns:a16="http://schemas.microsoft.com/office/drawing/2014/main" id="{92412503-837D-CBC4-F6D3-FF9DACF6A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308"/>
          <a:stretch/>
        </p:blipFill>
        <p:spPr bwMode="auto">
          <a:xfrm>
            <a:off x="7353193" y="1793429"/>
            <a:ext cx="3582831" cy="42169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19 crimes wine">
            <a:extLst>
              <a:ext uri="{FF2B5EF4-FFF2-40B4-BE49-F238E27FC236}">
                <a16:creationId xmlns:a16="http://schemas.microsoft.com/office/drawing/2014/main" id="{4E2F92B0-0909-4C0F-02EE-F44C09ABC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97" y="1885897"/>
            <a:ext cx="6055692" cy="403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92000" cy="6858000"/>
          </a:xfrm>
          <a:prstGeom prst="rect">
            <a:avLst/>
          </a:prstGeom>
        </p:spPr>
      </p:pic>
      <p:sp>
        <p:nvSpPr>
          <p:cNvPr id="5" name="Title 1"/>
          <p:cNvSpPr txBox="1">
            <a:spLocks/>
          </p:cNvSpPr>
          <p:nvPr/>
        </p:nvSpPr>
        <p:spPr>
          <a:xfrm>
            <a:off x="578185" y="871944"/>
            <a:ext cx="3593307" cy="1874797"/>
          </a:xfrm>
          <a:prstGeom prst="rect">
            <a:avLst/>
          </a:prstGeom>
        </p:spPr>
        <p:txBody>
          <a:bodyPr vert="horz" lIns="91440" tIns="45720" rIns="91440" bIns="45720" rtlCol="0" anchor="t">
            <a:normAutofit fontScale="77500" lnSpcReduction="20000"/>
          </a:bodyPr>
          <a:lstStyle>
            <a:lvl1pPr algn="l" defTabSz="914400" rtl="0" eaLnBrk="1" latinLnBrk="0" hangingPunct="1">
              <a:lnSpc>
                <a:spcPts val="4250"/>
              </a:lnSpc>
              <a:spcBef>
                <a:spcPct val="0"/>
              </a:spcBef>
              <a:buNone/>
              <a:defRPr sz="4500" b="0" i="0" kern="0" spc="40">
                <a:solidFill>
                  <a:schemeClr val="bg1"/>
                </a:solidFill>
                <a:latin typeface="Stag Medium" charset="0"/>
                <a:ea typeface="Stag Medium" charset="0"/>
                <a:cs typeface="Stag Medium" charset="0"/>
              </a:defRPr>
            </a:lvl1pPr>
          </a:lstStyle>
          <a:p>
            <a:pPr marL="0" marR="0" lvl="0" indent="0" algn="l" defTabSz="914400" rtl="0" eaLnBrk="1" fontAlgn="auto" latinLnBrk="0" hangingPunct="1">
              <a:lnSpc>
                <a:spcPts val="4250"/>
              </a:lnSpc>
              <a:spcBef>
                <a:spcPct val="0"/>
              </a:spcBef>
              <a:spcAft>
                <a:spcPts val="0"/>
              </a:spcAft>
              <a:buClrTx/>
              <a:buSzTx/>
              <a:buFontTx/>
              <a:buNone/>
              <a:tabLst/>
              <a:defRPr/>
            </a:pPr>
            <a:r>
              <a:rPr kumimoji="0" lang="en-GB" sz="4500" b="0" i="0" u="none" strike="noStrike" kern="0" cap="none" spc="40" normalizeH="0" baseline="0" noProof="0" dirty="0">
                <a:ln>
                  <a:noFill/>
                </a:ln>
                <a:solidFill>
                  <a:prstClr val="white"/>
                </a:solidFill>
                <a:effectLst/>
                <a:uLnTx/>
                <a:uFillTx/>
                <a:latin typeface="Stag Medium" charset="0"/>
              </a:rPr>
              <a:t>Anne Bencze</a:t>
            </a:r>
          </a:p>
          <a:p>
            <a:pPr marL="0" marR="0" lvl="0" indent="0" algn="l" defTabSz="914400" rtl="0" eaLnBrk="1" fontAlgn="auto" latinLnBrk="0" hangingPunct="1">
              <a:lnSpc>
                <a:spcPts val="4250"/>
              </a:lnSpc>
              <a:spcBef>
                <a:spcPct val="0"/>
              </a:spcBef>
              <a:spcAft>
                <a:spcPts val="0"/>
              </a:spcAft>
              <a:buClrTx/>
              <a:buSzTx/>
              <a:buFontTx/>
              <a:buNone/>
              <a:tabLst/>
              <a:defRPr/>
            </a:pPr>
            <a:r>
              <a:rPr kumimoji="0" lang="en-GB" sz="4500" b="0" i="0" u="none" strike="noStrike" kern="0" cap="none" spc="40" normalizeH="0" baseline="0" noProof="0" dirty="0">
                <a:ln>
                  <a:noFill/>
                </a:ln>
                <a:solidFill>
                  <a:prstClr val="white"/>
                </a:solidFill>
                <a:effectLst/>
                <a:uLnTx/>
                <a:uFillTx/>
                <a:latin typeface="Stag Medium" charset="0"/>
              </a:rPr>
              <a:t>Food &amp; Packaging Technologist</a:t>
            </a:r>
            <a:endParaRPr kumimoji="0" lang="en-US" sz="4500" b="0" i="0" u="none" strike="noStrike" kern="0" cap="none" spc="40" normalizeH="0" baseline="0" noProof="0" dirty="0">
              <a:ln>
                <a:noFill/>
              </a:ln>
              <a:solidFill>
                <a:prstClr val="white"/>
              </a:solidFill>
              <a:effectLst/>
              <a:uLnTx/>
              <a:uFillTx/>
              <a:latin typeface="Stag Medium" charset="0"/>
            </a:endParaRPr>
          </a:p>
        </p:txBody>
      </p:sp>
    </p:spTree>
    <p:extLst>
      <p:ext uri="{BB962C8B-B14F-4D97-AF65-F5344CB8AC3E}">
        <p14:creationId xmlns:p14="http://schemas.microsoft.com/office/powerpoint/2010/main" val="2346463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14426E-7B86-BB9E-8412-A33FB8DFE491}"/>
              </a:ext>
            </a:extLst>
          </p:cNvPr>
          <p:cNvSpPr>
            <a:spLocks noGrp="1"/>
          </p:cNvSpPr>
          <p:nvPr>
            <p:ph type="title"/>
          </p:nvPr>
        </p:nvSpPr>
        <p:spPr>
          <a:xfrm>
            <a:off x="589560" y="856180"/>
            <a:ext cx="4560584" cy="1128068"/>
          </a:xfrm>
        </p:spPr>
        <p:txBody>
          <a:bodyPr anchor="ctr">
            <a:normAutofit/>
          </a:bodyPr>
          <a:lstStyle/>
          <a:p>
            <a:r>
              <a:rPr lang="en-GB" sz="3700"/>
              <a:t>Case Study - Biodegradable Plastic</a:t>
            </a:r>
          </a:p>
        </p:txBody>
      </p:sp>
      <p:grpSp>
        <p:nvGrpSpPr>
          <p:cNvPr id="13323" name="Group 133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324" name="Rectangle 133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25" name="Rectangle 133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27" name="Rectangle 133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F2077D6-5E52-C4AB-AB80-8C480FE68FE8}"/>
              </a:ext>
            </a:extLst>
          </p:cNvPr>
          <p:cNvSpPr>
            <a:spLocks noGrp="1"/>
          </p:cNvSpPr>
          <p:nvPr>
            <p:ph idx="1"/>
          </p:nvPr>
        </p:nvSpPr>
        <p:spPr>
          <a:xfrm>
            <a:off x="590719" y="2478157"/>
            <a:ext cx="4559425" cy="4251635"/>
          </a:xfrm>
        </p:spPr>
        <p:txBody>
          <a:bodyPr anchor="ctr">
            <a:noAutofit/>
          </a:bodyPr>
          <a:lstStyle/>
          <a:p>
            <a:r>
              <a:rPr lang="en-GB" dirty="0"/>
              <a:t>Researchers in Spain and Netherlands found 3,000 microplastics per gram of sediments in samples from ditches around agricultural fields</a:t>
            </a:r>
          </a:p>
          <a:p>
            <a:r>
              <a:rPr lang="en-GB" dirty="0"/>
              <a:t>More than half of the microplastics came from the so called ‘biodegradable’ mulch foils</a:t>
            </a:r>
          </a:p>
        </p:txBody>
      </p:sp>
      <p:sp>
        <p:nvSpPr>
          <p:cNvPr id="13329" name="Rectangle 133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31" name="Rectangle 133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6" name="Picture 4" descr="Image result for aeriel view of field with biodegradable plastic for growing crops">
            <a:extLst>
              <a:ext uri="{FF2B5EF4-FFF2-40B4-BE49-F238E27FC236}">
                <a16:creationId xmlns:a16="http://schemas.microsoft.com/office/drawing/2014/main" id="{6E01C44F-8085-2BFA-3343-03801C8B2B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 r="22470"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23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4CF836-A68E-4EE6-8269-AC02F3058B08}"/>
              </a:ext>
            </a:extLst>
          </p:cNvPr>
          <p:cNvPicPr>
            <a:picLocks noChangeAspect="1"/>
          </p:cNvPicPr>
          <p:nvPr/>
        </p:nvPicPr>
        <p:blipFill rotWithShape="1">
          <a:blip r:embed="rId2"/>
          <a:srcRect l="17023" t="23049" r="18376" b="13416"/>
          <a:stretch/>
        </p:blipFill>
        <p:spPr>
          <a:xfrm>
            <a:off x="596346" y="318052"/>
            <a:ext cx="11090817" cy="6135757"/>
          </a:xfrm>
          <a:prstGeom prst="rect">
            <a:avLst/>
          </a:prstGeom>
        </p:spPr>
      </p:pic>
    </p:spTree>
    <p:extLst>
      <p:ext uri="{BB962C8B-B14F-4D97-AF65-F5344CB8AC3E}">
        <p14:creationId xmlns:p14="http://schemas.microsoft.com/office/powerpoint/2010/main" val="907879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866DD6-514C-32E2-973C-639EDD63C384}"/>
              </a:ext>
            </a:extLst>
          </p:cNvPr>
          <p:cNvPicPr>
            <a:picLocks noChangeAspect="1"/>
          </p:cNvPicPr>
          <p:nvPr/>
        </p:nvPicPr>
        <p:blipFill rotWithShape="1">
          <a:blip r:embed="rId2"/>
          <a:srcRect l="16848" t="26621" r="18913" b="7963"/>
          <a:stretch/>
        </p:blipFill>
        <p:spPr>
          <a:xfrm>
            <a:off x="318052" y="225602"/>
            <a:ext cx="11184834" cy="6406795"/>
          </a:xfrm>
          <a:prstGeom prst="rect">
            <a:avLst/>
          </a:prstGeom>
        </p:spPr>
      </p:pic>
    </p:spTree>
    <p:extLst>
      <p:ext uri="{BB962C8B-B14F-4D97-AF65-F5344CB8AC3E}">
        <p14:creationId xmlns:p14="http://schemas.microsoft.com/office/powerpoint/2010/main" val="344294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Contact </a:t>
            </a:r>
          </a:p>
        </p:txBody>
      </p:sp>
      <p:sp>
        <p:nvSpPr>
          <p:cNvPr id="3" name="Content Placeholder 2"/>
          <p:cNvSpPr>
            <a:spLocks noGrp="1"/>
          </p:cNvSpPr>
          <p:nvPr>
            <p:ph idx="1"/>
          </p:nvPr>
        </p:nvSpPr>
        <p:spPr>
          <a:xfrm>
            <a:off x="472577" y="1797095"/>
            <a:ext cx="6256742" cy="1929140"/>
          </a:xfrm>
        </p:spPr>
        <p:txBody>
          <a:bodyPr/>
          <a:lstStyle/>
          <a:p>
            <a:r>
              <a:rPr lang="en-GB" sz="2400" dirty="0">
                <a:latin typeface="Arial" panose="020B0604020202020204" pitchFamily="34" charset="0"/>
                <a:cs typeface="Arial" panose="020B0604020202020204" pitchFamily="34" charset="0"/>
              </a:rPr>
              <a:t>Anne Bencze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email: </a:t>
            </a:r>
            <a:r>
              <a:rPr lang="en-GB" sz="2400" u="sng" dirty="0">
                <a:latin typeface="Arial" panose="020B0604020202020204" pitchFamily="34" charset="0"/>
                <a:cs typeface="Arial" panose="020B0604020202020204" pitchFamily="34" charset="0"/>
                <a:hlinkClick r:id="rId3"/>
              </a:rPr>
              <a:t>anne.bencze@daera-ni.gov.uk</a:t>
            </a:r>
            <a:endParaRPr lang="en-GB" sz="2400" u="sng"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p:txBody>
          <a:bodyPr/>
          <a:lstStyle/>
          <a:p>
            <a:endParaRPr lang="en-GB" dirty="0"/>
          </a:p>
        </p:txBody>
      </p:sp>
      <p:pic>
        <p:nvPicPr>
          <p:cNvPr id="102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6046" b="11955"/>
          <a:stretch/>
        </p:blipFill>
        <p:spPr bwMode="auto">
          <a:xfrm>
            <a:off x="7382528" y="3101789"/>
            <a:ext cx="3810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2183" y="617908"/>
            <a:ext cx="4690690" cy="235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4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2125-AF34-61AC-84A9-44EB56C2C81F}"/>
              </a:ext>
            </a:extLst>
          </p:cNvPr>
          <p:cNvSpPr>
            <a:spLocks noGrp="1"/>
          </p:cNvSpPr>
          <p:nvPr>
            <p:ph type="ctrTitle"/>
          </p:nvPr>
        </p:nvSpPr>
        <p:spPr/>
        <p:txBody>
          <a:bodyPr/>
          <a:lstStyle/>
          <a:p>
            <a:r>
              <a:rPr lang="en-GB"/>
              <a:t>What we will be covering</a:t>
            </a:r>
          </a:p>
        </p:txBody>
      </p:sp>
      <p:sp>
        <p:nvSpPr>
          <p:cNvPr id="3" name="Subtitle 2">
            <a:extLst>
              <a:ext uri="{FF2B5EF4-FFF2-40B4-BE49-F238E27FC236}">
                <a16:creationId xmlns:a16="http://schemas.microsoft.com/office/drawing/2014/main" id="{FDF0E1A3-1CDC-0689-30E0-CAA6F33FCCCB}"/>
              </a:ext>
            </a:extLst>
          </p:cNvPr>
          <p:cNvSpPr>
            <a:spLocks noGrp="1"/>
          </p:cNvSpPr>
          <p:nvPr>
            <p:ph type="subTitle" idx="1"/>
          </p:nvPr>
        </p:nvSpPr>
        <p:spPr/>
        <p:txBody>
          <a:bodyPr/>
          <a:lstStyle/>
          <a:p>
            <a:pPr marL="342900" lvl="0" indent="-342900" algn="just">
              <a:lnSpc>
                <a:spcPct val="107000"/>
              </a:lnSpc>
              <a:buFont typeface="Symbol" panose="05050102010706020507" pitchFamily="18" charset="2"/>
              <a:buChar char=""/>
            </a:pPr>
            <a:r>
              <a:rPr lang="en-GB" sz="2000">
                <a:effectLst/>
                <a:latin typeface="Arial" panose="020B0604020202020204" pitchFamily="34" charset="0"/>
                <a:ea typeface="Calibri" panose="020F0502020204030204" pitchFamily="34" charset="0"/>
                <a:cs typeface="Times New Roman" panose="02020603050405020304" pitchFamily="18" charset="0"/>
              </a:rPr>
              <a:t>Food waste and packaging environmental impact.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000">
                <a:effectLst/>
                <a:latin typeface="Arial" panose="020B0604020202020204" pitchFamily="34" charset="0"/>
                <a:ea typeface="Calibri" panose="020F0502020204030204" pitchFamily="34" charset="0"/>
                <a:cs typeface="Times New Roman" panose="02020603050405020304" pitchFamily="18" charset="0"/>
              </a:rPr>
              <a:t>On-pack recycling labels.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000">
                <a:effectLst/>
                <a:latin typeface="Arial" panose="020B0604020202020204" pitchFamily="34" charset="0"/>
                <a:ea typeface="Calibri" panose="020F0502020204030204" pitchFamily="34" charset="0"/>
                <a:cs typeface="Times New Roman" panose="02020603050405020304" pitchFamily="18" charset="0"/>
              </a:rPr>
              <a:t>Methods to tackle food spoilage.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000">
                <a:effectLst/>
                <a:latin typeface="Arial" panose="020B0604020202020204" pitchFamily="34" charset="0"/>
                <a:ea typeface="Calibri" panose="020F0502020204030204" pitchFamily="34" charset="0"/>
                <a:cs typeface="Times New Roman" panose="02020603050405020304" pitchFamily="18" charset="0"/>
              </a:rPr>
              <a:t>Recent developments and legislation in packaging to reduce plastic and improve recycling.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2000">
                <a:effectLst/>
                <a:latin typeface="Arial" panose="020B0604020202020204" pitchFamily="34" charset="0"/>
                <a:ea typeface="Calibri" panose="020F0502020204030204" pitchFamily="34" charset="0"/>
                <a:cs typeface="Times New Roman" panose="02020603050405020304" pitchFamily="18" charset="0"/>
              </a:rPr>
              <a:t>Links to </a:t>
            </a:r>
            <a:r>
              <a:rPr lang="en-GB" sz="2000" i="1">
                <a:effectLst/>
                <a:latin typeface="Arial" panose="020B0604020202020204" pitchFamily="34" charset="0"/>
                <a:ea typeface="Calibri" panose="020F0502020204030204" pitchFamily="34" charset="0"/>
                <a:cs typeface="Times New Roman" panose="02020603050405020304" pitchFamily="18" charset="0"/>
              </a:rPr>
              <a:t>Food – a fact of life</a:t>
            </a:r>
            <a:r>
              <a:rPr lang="en-GB" sz="2000">
                <a:effectLst/>
                <a:latin typeface="Arial" panose="020B0604020202020204" pitchFamily="34" charset="0"/>
                <a:ea typeface="Calibri" panose="020F0502020204030204" pitchFamily="34" charset="0"/>
                <a:cs typeface="Times New Roman" panose="02020603050405020304" pitchFamily="18" charset="0"/>
              </a:rPr>
              <a:t> resources.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3097270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C7D3-EE53-82F5-E011-9D751EAA0752}"/>
              </a:ext>
            </a:extLst>
          </p:cNvPr>
          <p:cNvSpPr>
            <a:spLocks noGrp="1"/>
          </p:cNvSpPr>
          <p:nvPr>
            <p:ph type="ctrTitle"/>
          </p:nvPr>
        </p:nvSpPr>
        <p:spPr/>
        <p:txBody>
          <a:bodyPr/>
          <a:lstStyle/>
          <a:p>
            <a:r>
              <a:rPr lang="en-GB"/>
              <a:t>Teaching about reducing food waste</a:t>
            </a:r>
          </a:p>
        </p:txBody>
      </p:sp>
      <p:sp>
        <p:nvSpPr>
          <p:cNvPr id="3" name="Subtitle 2">
            <a:extLst>
              <a:ext uri="{FF2B5EF4-FFF2-40B4-BE49-F238E27FC236}">
                <a16:creationId xmlns:a16="http://schemas.microsoft.com/office/drawing/2014/main" id="{4F1E9C2C-8ABE-5942-1944-D2934BF1E9B2}"/>
              </a:ext>
            </a:extLst>
          </p:cNvPr>
          <p:cNvSpPr>
            <a:spLocks noGrp="1"/>
          </p:cNvSpPr>
          <p:nvPr>
            <p:ph type="subTitle" idx="1"/>
          </p:nvPr>
        </p:nvSpPr>
        <p:spPr>
          <a:xfrm>
            <a:off x="1230059" y="2228623"/>
            <a:ext cx="9720000" cy="3600000"/>
          </a:xfrm>
        </p:spPr>
        <p:txBody>
          <a:bodyPr/>
          <a:lstStyle/>
          <a:p>
            <a:r>
              <a:rPr lang="en-GB"/>
              <a:t>Food waste </a:t>
            </a:r>
            <a:r>
              <a:rPr lang="en-GB">
                <a:hlinkClick r:id="rId3"/>
              </a:rPr>
              <a:t>presentation</a:t>
            </a:r>
            <a:r>
              <a:rPr lang="en-GB"/>
              <a:t> and </a:t>
            </a:r>
            <a:r>
              <a:rPr lang="en-GB">
                <a:hlinkClick r:id="rId4"/>
              </a:rPr>
              <a:t>worksheet</a:t>
            </a:r>
            <a:endParaRPr lang="en-GB"/>
          </a:p>
          <a:p>
            <a:r>
              <a:rPr lang="en-GB" sz="1800">
                <a:latin typeface="Arial" panose="020B0604020202020204" pitchFamily="34" charset="0"/>
                <a:cs typeface="Arial" panose="020B0604020202020204" pitchFamily="34" charset="0"/>
              </a:rPr>
              <a:t>Using leftovers </a:t>
            </a:r>
            <a:r>
              <a:rPr lang="en-GB" sz="1800">
                <a:latin typeface="Arial" panose="020B0604020202020204" pitchFamily="34" charset="0"/>
                <a:cs typeface="Arial" panose="020B0604020202020204" pitchFamily="34" charset="0"/>
                <a:hlinkClick r:id="rId5"/>
              </a:rPr>
              <a:t>presentation</a:t>
            </a:r>
            <a:r>
              <a:rPr lang="en-GB" sz="1800">
                <a:latin typeface="Arial" panose="020B0604020202020204" pitchFamily="34" charset="0"/>
                <a:cs typeface="Arial" panose="020B0604020202020204" pitchFamily="34" charset="0"/>
              </a:rPr>
              <a:t> and </a:t>
            </a:r>
            <a:r>
              <a:rPr lang="en-GB" sz="1800">
                <a:latin typeface="Arial" panose="020B0604020202020204" pitchFamily="34" charset="0"/>
                <a:cs typeface="Arial" panose="020B0604020202020204" pitchFamily="34" charset="0"/>
                <a:hlinkClick r:id="rId6"/>
              </a:rPr>
              <a:t>activity</a:t>
            </a:r>
            <a:endParaRPr lang="en-GB" sz="1800">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hlinkClick r:id="rId7"/>
              </a:rPr>
              <a:t>Get portion wise booklet</a:t>
            </a:r>
            <a:endParaRPr lang="en-GB" sz="1800">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hlinkClick r:id="rId8"/>
              </a:rPr>
              <a:t>Super soup and flatbreads</a:t>
            </a:r>
            <a:endParaRPr lang="en-GB">
              <a:latin typeface="Arial" panose="020B0604020202020204" pitchFamily="34" charset="0"/>
              <a:cs typeface="Arial" panose="020B0604020202020204" pitchFamily="34" charset="0"/>
            </a:endParaRPr>
          </a:p>
          <a:p>
            <a:r>
              <a:rPr lang="en-GB" sz="1800">
                <a:latin typeface="Arial" panose="020B0604020202020204" pitchFamily="34" charset="0"/>
                <a:cs typeface="Arial" panose="020B0604020202020204" pitchFamily="34" charset="0"/>
                <a:hlinkClick r:id="rId9"/>
              </a:rPr>
              <a:t>Reducing waste, reducing costs</a:t>
            </a:r>
            <a:endParaRPr lang="en-GB" sz="1800">
              <a:latin typeface="Arial" panose="020B0604020202020204" pitchFamily="34" charset="0"/>
              <a:cs typeface="Arial" panose="020B0604020202020204" pitchFamily="34" charset="0"/>
            </a:endParaRPr>
          </a:p>
          <a:p>
            <a:endParaRPr lang="en-GB"/>
          </a:p>
          <a:p>
            <a:endParaRPr lang="en-GB"/>
          </a:p>
        </p:txBody>
      </p:sp>
      <p:pic>
        <p:nvPicPr>
          <p:cNvPr id="4" name="Picture 3">
            <a:extLst>
              <a:ext uri="{FF2B5EF4-FFF2-40B4-BE49-F238E27FC236}">
                <a16:creationId xmlns:a16="http://schemas.microsoft.com/office/drawing/2014/main" id="{0A8C953C-930C-FC4B-8ED0-29C55ACD967C}"/>
              </a:ext>
            </a:extLst>
          </p:cNvPr>
          <p:cNvPicPr>
            <a:picLocks noChangeAspect="1"/>
          </p:cNvPicPr>
          <p:nvPr/>
        </p:nvPicPr>
        <p:blipFill>
          <a:blip r:embed="rId10"/>
          <a:stretch>
            <a:fillRect/>
          </a:stretch>
        </p:blipFill>
        <p:spPr>
          <a:xfrm>
            <a:off x="6703008" y="2298577"/>
            <a:ext cx="4889887" cy="2275626"/>
          </a:xfrm>
          <a:prstGeom prst="rect">
            <a:avLst/>
          </a:prstGeom>
          <a:ln w="25400">
            <a:solidFill>
              <a:srgbClr val="CF61BA"/>
            </a:solidFill>
          </a:ln>
        </p:spPr>
      </p:pic>
      <p:pic>
        <p:nvPicPr>
          <p:cNvPr id="5" name="Picture 4">
            <a:extLst>
              <a:ext uri="{FF2B5EF4-FFF2-40B4-BE49-F238E27FC236}">
                <a16:creationId xmlns:a16="http://schemas.microsoft.com/office/drawing/2014/main" id="{65BBC41E-3F88-EA7B-7E70-12149D988557}"/>
              </a:ext>
            </a:extLst>
          </p:cNvPr>
          <p:cNvPicPr>
            <a:picLocks noChangeAspect="1"/>
          </p:cNvPicPr>
          <p:nvPr/>
        </p:nvPicPr>
        <p:blipFill>
          <a:blip r:embed="rId11"/>
          <a:stretch>
            <a:fillRect/>
          </a:stretch>
        </p:blipFill>
        <p:spPr>
          <a:xfrm>
            <a:off x="8418447" y="2747129"/>
            <a:ext cx="3331648" cy="2310888"/>
          </a:xfrm>
          <a:prstGeom prst="rect">
            <a:avLst/>
          </a:prstGeom>
          <a:ln w="25400">
            <a:solidFill>
              <a:srgbClr val="CF61BA"/>
            </a:solidFill>
          </a:ln>
        </p:spPr>
      </p:pic>
      <p:pic>
        <p:nvPicPr>
          <p:cNvPr id="6" name="Picture 5">
            <a:extLst>
              <a:ext uri="{FF2B5EF4-FFF2-40B4-BE49-F238E27FC236}">
                <a16:creationId xmlns:a16="http://schemas.microsoft.com/office/drawing/2014/main" id="{FEFE5780-48A1-72AD-CBAA-61FB79B623E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29469" y="3617276"/>
            <a:ext cx="2380140" cy="1848679"/>
          </a:xfrm>
          <a:prstGeom prst="rect">
            <a:avLst/>
          </a:prstGeom>
          <a:ln w="25400">
            <a:solidFill>
              <a:srgbClr val="CF61BA"/>
            </a:solidFill>
          </a:ln>
        </p:spPr>
      </p:pic>
      <p:pic>
        <p:nvPicPr>
          <p:cNvPr id="7" name="Picture 6">
            <a:extLst>
              <a:ext uri="{FF2B5EF4-FFF2-40B4-BE49-F238E27FC236}">
                <a16:creationId xmlns:a16="http://schemas.microsoft.com/office/drawing/2014/main" id="{15CFBE73-B6B2-762D-BDF7-6CE4126A2648}"/>
              </a:ext>
            </a:extLst>
          </p:cNvPr>
          <p:cNvPicPr>
            <a:picLocks noChangeAspect="1"/>
          </p:cNvPicPr>
          <p:nvPr/>
        </p:nvPicPr>
        <p:blipFill>
          <a:blip r:embed="rId13"/>
          <a:stretch>
            <a:fillRect/>
          </a:stretch>
        </p:blipFill>
        <p:spPr>
          <a:xfrm>
            <a:off x="8690314" y="4439970"/>
            <a:ext cx="3181350" cy="1600200"/>
          </a:xfrm>
          <a:prstGeom prst="rect">
            <a:avLst/>
          </a:prstGeom>
          <a:ln w="25400">
            <a:solidFill>
              <a:srgbClr val="CF61BA"/>
            </a:solidFill>
          </a:ln>
        </p:spPr>
      </p:pic>
      <p:pic>
        <p:nvPicPr>
          <p:cNvPr id="8" name="Picture 7">
            <a:extLst>
              <a:ext uri="{FF2B5EF4-FFF2-40B4-BE49-F238E27FC236}">
                <a16:creationId xmlns:a16="http://schemas.microsoft.com/office/drawing/2014/main" id="{E6F3F674-2026-7038-E1D0-B27BC25ECC88}"/>
              </a:ext>
            </a:extLst>
          </p:cNvPr>
          <p:cNvPicPr>
            <a:picLocks noChangeAspect="1"/>
          </p:cNvPicPr>
          <p:nvPr/>
        </p:nvPicPr>
        <p:blipFill>
          <a:blip r:embed="rId14"/>
          <a:stretch>
            <a:fillRect/>
          </a:stretch>
        </p:blipFill>
        <p:spPr>
          <a:xfrm>
            <a:off x="5563390" y="4729231"/>
            <a:ext cx="2036097" cy="1600200"/>
          </a:xfrm>
          <a:prstGeom prst="rect">
            <a:avLst/>
          </a:prstGeom>
          <a:ln w="25400">
            <a:solidFill>
              <a:srgbClr val="CF61BA"/>
            </a:solidFill>
          </a:ln>
        </p:spPr>
      </p:pic>
      <p:sp>
        <p:nvSpPr>
          <p:cNvPr id="9" name="TextBox 8">
            <a:extLst>
              <a:ext uri="{FF2B5EF4-FFF2-40B4-BE49-F238E27FC236}">
                <a16:creationId xmlns:a16="http://schemas.microsoft.com/office/drawing/2014/main" id="{613A7EF2-6B4C-3133-547D-67418FCCAD79}"/>
              </a:ext>
            </a:extLst>
          </p:cNvPr>
          <p:cNvSpPr txBox="1"/>
          <p:nvPr/>
        </p:nvSpPr>
        <p:spPr>
          <a:xfrm>
            <a:off x="1677945" y="3928046"/>
            <a:ext cx="6094324"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A9B29447-61D1-76BD-B507-79BEF3C3C34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56157" y="4235823"/>
            <a:ext cx="4020352" cy="2316942"/>
          </a:xfrm>
          <a:prstGeom prst="rect">
            <a:avLst/>
          </a:prstGeom>
          <a:ln w="25400">
            <a:solidFill>
              <a:srgbClr val="CF61BA"/>
            </a:solidFill>
          </a:ln>
        </p:spPr>
      </p:pic>
    </p:spTree>
    <p:extLst>
      <p:ext uri="{BB962C8B-B14F-4D97-AF65-F5344CB8AC3E}">
        <p14:creationId xmlns:p14="http://schemas.microsoft.com/office/powerpoint/2010/main" val="53455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91CD-BBA5-3C25-9B33-EC45FA4AFC39}"/>
              </a:ext>
            </a:extLst>
          </p:cNvPr>
          <p:cNvSpPr>
            <a:spLocks noGrp="1"/>
          </p:cNvSpPr>
          <p:nvPr>
            <p:ph type="ctrTitle"/>
          </p:nvPr>
        </p:nvSpPr>
        <p:spPr/>
        <p:txBody>
          <a:bodyPr/>
          <a:lstStyle/>
          <a:p>
            <a:r>
              <a:rPr lang="en-GB"/>
              <a:t>Teaching about food packaging and labelling</a:t>
            </a:r>
          </a:p>
        </p:txBody>
      </p:sp>
      <p:sp>
        <p:nvSpPr>
          <p:cNvPr id="3" name="Subtitle 2">
            <a:extLst>
              <a:ext uri="{FF2B5EF4-FFF2-40B4-BE49-F238E27FC236}">
                <a16:creationId xmlns:a16="http://schemas.microsoft.com/office/drawing/2014/main" id="{A190C7BB-1509-D9BC-3FDF-4C9D6D892EDF}"/>
              </a:ext>
            </a:extLst>
          </p:cNvPr>
          <p:cNvSpPr>
            <a:spLocks noGrp="1"/>
          </p:cNvSpPr>
          <p:nvPr>
            <p:ph type="subTitle" idx="1"/>
          </p:nvPr>
        </p:nvSpPr>
        <p:spPr>
          <a:xfrm>
            <a:off x="1169274" y="2214899"/>
            <a:ext cx="9720000" cy="3600000"/>
          </a:xfrm>
        </p:spPr>
        <p:txBody>
          <a:bodyPr/>
          <a:lstStyle/>
          <a:p>
            <a:r>
              <a:rPr lang="en-GB"/>
              <a:t>Food </a:t>
            </a:r>
            <a:r>
              <a:rPr lang="en-GB">
                <a:hlinkClick r:id="rId2"/>
              </a:rPr>
              <a:t>packaging presentation </a:t>
            </a:r>
            <a:r>
              <a:rPr lang="en-GB"/>
              <a:t>and </a:t>
            </a:r>
            <a:r>
              <a:rPr lang="en-GB">
                <a:hlinkClick r:id="rId3"/>
              </a:rPr>
              <a:t>worksheet</a:t>
            </a:r>
            <a:r>
              <a:rPr lang="en-GB"/>
              <a:t> </a:t>
            </a:r>
          </a:p>
          <a:p>
            <a:r>
              <a:rPr lang="en-GB"/>
              <a:t>Modified atmosphere packaging </a:t>
            </a:r>
            <a:r>
              <a:rPr lang="en-GB">
                <a:hlinkClick r:id="rId4"/>
              </a:rPr>
              <a:t>presentation</a:t>
            </a:r>
            <a:r>
              <a:rPr lang="en-GB"/>
              <a:t> and </a:t>
            </a:r>
            <a:r>
              <a:rPr lang="en-GB">
                <a:hlinkClick r:id="rId5"/>
              </a:rPr>
              <a:t>worksheet</a:t>
            </a:r>
            <a:endParaRPr lang="en-GB"/>
          </a:p>
          <a:p>
            <a:r>
              <a:rPr lang="en-GB"/>
              <a:t>Food packaging </a:t>
            </a:r>
            <a:r>
              <a:rPr lang="en-GB">
                <a:hlinkClick r:id="rId6"/>
              </a:rPr>
              <a:t>quiz</a:t>
            </a:r>
            <a:r>
              <a:rPr lang="en-GB"/>
              <a:t> and </a:t>
            </a:r>
            <a:r>
              <a:rPr lang="en-GB">
                <a:hlinkClick r:id="rId7"/>
              </a:rPr>
              <a:t>answers</a:t>
            </a:r>
            <a:endParaRPr lang="en-GB"/>
          </a:p>
          <a:p>
            <a:r>
              <a:rPr lang="en-GB">
                <a:hlinkClick r:id="rId8"/>
              </a:rPr>
              <a:t>Blank packaging net</a:t>
            </a:r>
            <a:endParaRPr lang="en-GB"/>
          </a:p>
          <a:p>
            <a:r>
              <a:rPr lang="en-GB"/>
              <a:t>Food labelling resources </a:t>
            </a:r>
            <a:r>
              <a:rPr lang="en-GB">
                <a:hlinkClick r:id="rId9"/>
              </a:rPr>
              <a:t>11-14 years </a:t>
            </a:r>
            <a:r>
              <a:rPr lang="en-GB"/>
              <a:t>and </a:t>
            </a:r>
            <a:r>
              <a:rPr lang="en-GB">
                <a:hlinkClick r:id="rId10"/>
              </a:rPr>
              <a:t>14-16 years</a:t>
            </a:r>
            <a:endParaRPr lang="en-GB"/>
          </a:p>
        </p:txBody>
      </p:sp>
      <p:pic>
        <p:nvPicPr>
          <p:cNvPr id="5" name="Picture 4">
            <a:extLst>
              <a:ext uri="{FF2B5EF4-FFF2-40B4-BE49-F238E27FC236}">
                <a16:creationId xmlns:a16="http://schemas.microsoft.com/office/drawing/2014/main" id="{A293A923-63EB-23B3-F096-874576ED4B9C}"/>
              </a:ext>
            </a:extLst>
          </p:cNvPr>
          <p:cNvPicPr>
            <a:picLocks noChangeAspect="1"/>
          </p:cNvPicPr>
          <p:nvPr/>
        </p:nvPicPr>
        <p:blipFill>
          <a:blip r:embed="rId11"/>
          <a:stretch>
            <a:fillRect/>
          </a:stretch>
        </p:blipFill>
        <p:spPr>
          <a:xfrm>
            <a:off x="807342" y="4416874"/>
            <a:ext cx="2870360" cy="2049126"/>
          </a:xfrm>
          <a:prstGeom prst="rect">
            <a:avLst/>
          </a:prstGeom>
          <a:ln w="25400">
            <a:solidFill>
              <a:srgbClr val="CF61BA"/>
            </a:solidFill>
          </a:ln>
        </p:spPr>
      </p:pic>
      <p:pic>
        <p:nvPicPr>
          <p:cNvPr id="7" name="Picture 6">
            <a:extLst>
              <a:ext uri="{FF2B5EF4-FFF2-40B4-BE49-F238E27FC236}">
                <a16:creationId xmlns:a16="http://schemas.microsoft.com/office/drawing/2014/main" id="{506D1E9E-5F31-FA98-CFF1-D1CE329C9126}"/>
              </a:ext>
            </a:extLst>
          </p:cNvPr>
          <p:cNvPicPr>
            <a:picLocks noChangeAspect="1"/>
          </p:cNvPicPr>
          <p:nvPr/>
        </p:nvPicPr>
        <p:blipFill>
          <a:blip r:embed="rId12"/>
          <a:stretch>
            <a:fillRect/>
          </a:stretch>
        </p:blipFill>
        <p:spPr>
          <a:xfrm>
            <a:off x="4246194" y="4042724"/>
            <a:ext cx="3566159" cy="2502956"/>
          </a:xfrm>
          <a:prstGeom prst="rect">
            <a:avLst/>
          </a:prstGeom>
          <a:ln w="25400">
            <a:solidFill>
              <a:srgbClr val="CF61BA"/>
            </a:solidFill>
          </a:ln>
        </p:spPr>
      </p:pic>
      <p:pic>
        <p:nvPicPr>
          <p:cNvPr id="9" name="Picture 8">
            <a:extLst>
              <a:ext uri="{FF2B5EF4-FFF2-40B4-BE49-F238E27FC236}">
                <a16:creationId xmlns:a16="http://schemas.microsoft.com/office/drawing/2014/main" id="{F1F79DD8-B72B-301B-0225-6F2CA9CEF7C3}"/>
              </a:ext>
            </a:extLst>
          </p:cNvPr>
          <p:cNvPicPr>
            <a:picLocks noChangeAspect="1"/>
          </p:cNvPicPr>
          <p:nvPr/>
        </p:nvPicPr>
        <p:blipFill>
          <a:blip r:embed="rId13"/>
          <a:stretch>
            <a:fillRect/>
          </a:stretch>
        </p:blipFill>
        <p:spPr>
          <a:xfrm>
            <a:off x="8026399" y="2214899"/>
            <a:ext cx="3856633" cy="2764983"/>
          </a:xfrm>
          <a:prstGeom prst="rect">
            <a:avLst/>
          </a:prstGeom>
          <a:ln w="25400">
            <a:solidFill>
              <a:srgbClr val="CF61BA"/>
            </a:solidFill>
          </a:ln>
        </p:spPr>
      </p:pic>
    </p:spTree>
    <p:extLst>
      <p:ext uri="{BB962C8B-B14F-4D97-AF65-F5344CB8AC3E}">
        <p14:creationId xmlns:p14="http://schemas.microsoft.com/office/powerpoint/2010/main" val="3638180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5B5-9DCD-0105-0B58-A77D3CE791C3}"/>
              </a:ext>
            </a:extLst>
          </p:cNvPr>
          <p:cNvSpPr>
            <a:spLocks noGrp="1"/>
          </p:cNvSpPr>
          <p:nvPr>
            <p:ph type="ctrTitle"/>
          </p:nvPr>
        </p:nvSpPr>
        <p:spPr/>
        <p:txBody>
          <a:bodyPr/>
          <a:lstStyle/>
          <a:p>
            <a:r>
              <a:rPr lang="en-GB"/>
              <a:t>New! – FFL Roadmaps</a:t>
            </a:r>
          </a:p>
        </p:txBody>
      </p:sp>
      <p:pic>
        <p:nvPicPr>
          <p:cNvPr id="5" name="Picture 4">
            <a:extLst>
              <a:ext uri="{FF2B5EF4-FFF2-40B4-BE49-F238E27FC236}">
                <a16:creationId xmlns:a16="http://schemas.microsoft.com/office/drawing/2014/main" id="{28ABCA23-A2D7-B21B-21D9-93F41F143172}"/>
              </a:ext>
            </a:extLst>
          </p:cNvPr>
          <p:cNvPicPr>
            <a:picLocks noChangeAspect="1"/>
          </p:cNvPicPr>
          <p:nvPr/>
        </p:nvPicPr>
        <p:blipFill>
          <a:blip r:embed="rId2"/>
          <a:stretch>
            <a:fillRect/>
          </a:stretch>
        </p:blipFill>
        <p:spPr>
          <a:xfrm>
            <a:off x="536124" y="3915014"/>
            <a:ext cx="11119751" cy="2610531"/>
          </a:xfrm>
          <a:prstGeom prst="rect">
            <a:avLst/>
          </a:prstGeom>
        </p:spPr>
      </p:pic>
      <p:sp>
        <p:nvSpPr>
          <p:cNvPr id="6" name="TextBox 5">
            <a:extLst>
              <a:ext uri="{FF2B5EF4-FFF2-40B4-BE49-F238E27FC236}">
                <a16:creationId xmlns:a16="http://schemas.microsoft.com/office/drawing/2014/main" id="{4ACDBA5E-1B64-E0AC-9820-95B5C23D9C4C}"/>
              </a:ext>
            </a:extLst>
          </p:cNvPr>
          <p:cNvSpPr txBox="1"/>
          <p:nvPr/>
        </p:nvSpPr>
        <p:spPr>
          <a:xfrm>
            <a:off x="892629" y="2127378"/>
            <a:ext cx="10668000" cy="1631216"/>
          </a:xfrm>
          <a:prstGeom prst="rect">
            <a:avLst/>
          </a:prstGeom>
          <a:noFill/>
        </p:spPr>
        <p:txBody>
          <a:bodyPr wrap="square" rtlCol="0">
            <a:spAutoFit/>
          </a:bodyPr>
          <a:lstStyle/>
          <a:p>
            <a:r>
              <a:rPr lang="en-GB" sz="2000" b="0" i="1">
                <a:solidFill>
                  <a:srgbClr val="263143"/>
                </a:solidFill>
                <a:effectLst/>
                <a:latin typeface="Arial" panose="020B0604020202020204" pitchFamily="34" charset="0"/>
                <a:cs typeface="Arial" panose="020B0604020202020204" pitchFamily="34" charset="0"/>
              </a:rPr>
              <a:t>Food - a fact of life</a:t>
            </a:r>
            <a:r>
              <a:rPr lang="en-GB" sz="2000" b="0" i="0">
                <a:solidFill>
                  <a:srgbClr val="263143"/>
                </a:solidFill>
                <a:effectLst/>
                <a:latin typeface="Arial" panose="020B0604020202020204" pitchFamily="34" charset="0"/>
                <a:cs typeface="Arial" panose="020B0604020202020204" pitchFamily="34" charset="0"/>
              </a:rPr>
              <a:t> is proud to present our very own </a:t>
            </a:r>
            <a:r>
              <a:rPr lang="en-GB" sz="2000" b="0" i="0">
                <a:solidFill>
                  <a:srgbClr val="263143"/>
                </a:solidFill>
                <a:effectLst/>
                <a:latin typeface="Arial" panose="020B0604020202020204" pitchFamily="34" charset="0"/>
                <a:cs typeface="Arial" panose="020B0604020202020204" pitchFamily="34" charset="0"/>
                <a:hlinkClick r:id="rId3"/>
              </a:rPr>
              <a:t>roadmaps</a:t>
            </a:r>
            <a:r>
              <a:rPr lang="en-GB" sz="2000" b="0" i="0">
                <a:solidFill>
                  <a:srgbClr val="263143"/>
                </a:solidFill>
                <a:effectLst/>
                <a:latin typeface="Arial" panose="020B0604020202020204" pitchFamily="34" charset="0"/>
                <a:cs typeface="Arial" panose="020B0604020202020204" pitchFamily="34" charset="0"/>
              </a:rPr>
              <a:t> for the food curriculum. Each roadmap covers the key topics at each age phase, accompanied by our Key facts. Each Key fact shows progression on the topics as pupils move through each age phase. They are a visual guide to food and nutrition education from 3-16 years and are a way of representing what pupils should learn and the sequence. There are printable and interactive versions!</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378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D7A5-DA61-747F-0F81-FE5D1EB3B712}"/>
              </a:ext>
            </a:extLst>
          </p:cNvPr>
          <p:cNvSpPr>
            <a:spLocks noGrp="1"/>
          </p:cNvSpPr>
          <p:nvPr>
            <p:ph type="ctrTitle"/>
          </p:nvPr>
        </p:nvSpPr>
        <p:spPr/>
        <p:txBody>
          <a:bodyPr/>
          <a:lstStyle/>
          <a:p>
            <a:r>
              <a:rPr lang="en-GB"/>
              <a:t>Supporting pupils with practical food skills</a:t>
            </a:r>
          </a:p>
        </p:txBody>
      </p:sp>
      <p:pic>
        <p:nvPicPr>
          <p:cNvPr id="4" name="Picture 3">
            <a:extLst>
              <a:ext uri="{FF2B5EF4-FFF2-40B4-BE49-F238E27FC236}">
                <a16:creationId xmlns:a16="http://schemas.microsoft.com/office/drawing/2014/main" id="{840BC90E-AA10-A340-036A-404DFBC8BDA0}"/>
              </a:ext>
            </a:extLst>
          </p:cNvPr>
          <p:cNvPicPr>
            <a:picLocks noChangeAspect="1"/>
          </p:cNvPicPr>
          <p:nvPr/>
        </p:nvPicPr>
        <p:blipFill>
          <a:blip r:embed="rId3"/>
          <a:stretch>
            <a:fillRect/>
          </a:stretch>
        </p:blipFill>
        <p:spPr>
          <a:xfrm>
            <a:off x="4768783" y="2499586"/>
            <a:ext cx="7063878" cy="3743011"/>
          </a:xfrm>
          <a:prstGeom prst="rect">
            <a:avLst/>
          </a:prstGeom>
          <a:ln w="38100">
            <a:solidFill>
              <a:srgbClr val="C33D86"/>
            </a:solidFill>
          </a:ln>
        </p:spPr>
      </p:pic>
      <p:sp>
        <p:nvSpPr>
          <p:cNvPr id="5" name="Text Placeholder 2">
            <a:extLst>
              <a:ext uri="{FF2B5EF4-FFF2-40B4-BE49-F238E27FC236}">
                <a16:creationId xmlns:a16="http://schemas.microsoft.com/office/drawing/2014/main" id="{C0DB1CEC-7BAC-7EB9-5D30-7D58591EC542}"/>
              </a:ext>
            </a:extLst>
          </p:cNvPr>
          <p:cNvSpPr>
            <a:spLocks noGrp="1"/>
          </p:cNvSpPr>
          <p:nvPr>
            <p:ph type="subTitle" idx="1"/>
          </p:nvPr>
        </p:nvSpPr>
        <p:spPr>
          <a:xfrm>
            <a:off x="1169989" y="2571750"/>
            <a:ext cx="3381692" cy="3598863"/>
          </a:xfrm>
        </p:spPr>
        <p:txBody>
          <a:bodyPr>
            <a:normAutofit/>
          </a:bodyPr>
          <a:lstStyle/>
          <a:p>
            <a:pPr marL="0" indent="0">
              <a:buNone/>
            </a:pPr>
            <a:r>
              <a:rPr lang="en-GB" b="1"/>
              <a:t>Peer-to-peer practical food skills videos. New!</a:t>
            </a:r>
          </a:p>
          <a:p>
            <a:endParaRPr lang="en-GB"/>
          </a:p>
          <a:p>
            <a:pPr marL="0" indent="0">
              <a:buNone/>
            </a:pPr>
            <a:r>
              <a:rPr lang="en-GB" b="0" i="0">
                <a:effectLst/>
              </a:rPr>
              <a:t>These instructional videos cover getting ready to cook, using important pieces of kitchen equipment, knife skills, preparing different ingredients, cooking with heat and making simple sauces and dishes.</a:t>
            </a:r>
          </a:p>
          <a:p>
            <a:pPr marL="0" indent="0">
              <a:buNone/>
            </a:pPr>
            <a:r>
              <a:rPr lang="en-GB"/>
              <a:t>Teacher versions coming soon!</a:t>
            </a:r>
          </a:p>
        </p:txBody>
      </p:sp>
      <p:sp>
        <p:nvSpPr>
          <p:cNvPr id="6" name="TextBox 5">
            <a:extLst>
              <a:ext uri="{FF2B5EF4-FFF2-40B4-BE49-F238E27FC236}">
                <a16:creationId xmlns:a16="http://schemas.microsoft.com/office/drawing/2014/main" id="{76A44883-800D-A3C1-E1EC-C0FF90AC5B88}"/>
              </a:ext>
            </a:extLst>
          </p:cNvPr>
          <p:cNvSpPr txBox="1"/>
          <p:nvPr/>
        </p:nvSpPr>
        <p:spPr>
          <a:xfrm>
            <a:off x="995680" y="6170613"/>
            <a:ext cx="3017520"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hlinkClick r:id="rId4"/>
              </a:rPr>
              <a:t>Practical food skills videos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40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8D10-B836-ED4C-0C61-F500A4A09F7A}"/>
              </a:ext>
            </a:extLst>
          </p:cNvPr>
          <p:cNvSpPr>
            <a:spLocks noGrp="1"/>
          </p:cNvSpPr>
          <p:nvPr>
            <p:ph type="ctrTitle"/>
          </p:nvPr>
        </p:nvSpPr>
        <p:spPr/>
        <p:txBody>
          <a:bodyPr/>
          <a:lstStyle/>
          <a:p>
            <a:r>
              <a:rPr lang="en-GB" sz="3400"/>
              <a:t>Sources of information</a:t>
            </a:r>
          </a:p>
        </p:txBody>
      </p:sp>
      <p:sp>
        <p:nvSpPr>
          <p:cNvPr id="3" name="Subtitle 2">
            <a:extLst>
              <a:ext uri="{FF2B5EF4-FFF2-40B4-BE49-F238E27FC236}">
                <a16:creationId xmlns:a16="http://schemas.microsoft.com/office/drawing/2014/main" id="{D470965C-1266-8C75-39CF-EBD18C0E6157}"/>
              </a:ext>
            </a:extLst>
          </p:cNvPr>
          <p:cNvSpPr>
            <a:spLocks noGrp="1"/>
          </p:cNvSpPr>
          <p:nvPr>
            <p:ph type="subTitle" idx="1"/>
          </p:nvPr>
        </p:nvSpPr>
        <p:spPr>
          <a:xfrm>
            <a:off x="1169276" y="2283798"/>
            <a:ext cx="5841124" cy="3887294"/>
          </a:xfrm>
        </p:spPr>
        <p:txBody>
          <a:bodyPr/>
          <a:lstStyle/>
          <a:p>
            <a:r>
              <a:rPr lang="en-US" sz="2000">
                <a:hlinkClick r:id="rId2"/>
              </a:rPr>
              <a:t>EUFIC</a:t>
            </a:r>
            <a:r>
              <a:rPr lang="en-US" sz="2000"/>
              <a:t> – how to reduce food waste at home</a:t>
            </a:r>
            <a:endParaRPr lang="en-US" sz="2000">
              <a:hlinkClick r:id="rId3"/>
            </a:endParaRPr>
          </a:p>
          <a:p>
            <a:r>
              <a:rPr lang="en-US" sz="2000">
                <a:hlinkClick r:id="rId3"/>
              </a:rPr>
              <a:t>Guardians of Grub</a:t>
            </a:r>
            <a:endParaRPr lang="en-US" sz="2000"/>
          </a:p>
          <a:p>
            <a:r>
              <a:rPr lang="en-US" sz="2000">
                <a:hlinkClick r:id="rId4"/>
              </a:rPr>
              <a:t>IFST food waste fact sheet</a:t>
            </a:r>
            <a:endParaRPr lang="en-US" sz="2000"/>
          </a:p>
          <a:p>
            <a:r>
              <a:rPr lang="en-US" sz="2000">
                <a:hlinkClick r:id="rId5"/>
              </a:rPr>
              <a:t>Love Food Hate Waste</a:t>
            </a:r>
            <a:endParaRPr lang="en-US" sz="2000"/>
          </a:p>
          <a:p>
            <a:r>
              <a:rPr lang="en-US" sz="2000">
                <a:hlinkClick r:id="rId6"/>
              </a:rPr>
              <a:t>Western Riverside Waste Authority </a:t>
            </a:r>
            <a:r>
              <a:rPr lang="en-US" sz="2000"/>
              <a:t>(food waste calculator, plate waste survey, information about engaging pupils in food and improving the dining experience)</a:t>
            </a:r>
          </a:p>
          <a:p>
            <a:r>
              <a:rPr lang="en-GB" sz="2000">
                <a:latin typeface="Arial" panose="020B0604020202020204" pitchFamily="34" charset="0"/>
                <a:cs typeface="Arial" panose="020B0604020202020204" pitchFamily="34" charset="0"/>
                <a:hlinkClick r:id="rId7"/>
              </a:rPr>
              <a:t>WRAP</a:t>
            </a:r>
            <a:endParaRPr lang="en-GB" sz="2000">
              <a:latin typeface="Arial" panose="020B0604020202020204" pitchFamily="34" charset="0"/>
              <a:cs typeface="Arial" panose="020B0604020202020204" pitchFamily="34" charset="0"/>
            </a:endParaRPr>
          </a:p>
          <a:p>
            <a:r>
              <a:rPr lang="en-GB" sz="2000">
                <a:hlinkClick r:id="rId8"/>
              </a:rPr>
              <a:t>UKHarvest</a:t>
            </a:r>
            <a:r>
              <a:rPr lang="en-GB" sz="2000"/>
              <a:t> – education resources </a:t>
            </a:r>
          </a:p>
        </p:txBody>
      </p:sp>
      <p:pic>
        <p:nvPicPr>
          <p:cNvPr id="5" name="Picture 4">
            <a:extLst>
              <a:ext uri="{FF2B5EF4-FFF2-40B4-BE49-F238E27FC236}">
                <a16:creationId xmlns:a16="http://schemas.microsoft.com/office/drawing/2014/main" id="{B682899B-4A92-3C40-0EA4-60AD5D7C115F}"/>
              </a:ext>
            </a:extLst>
          </p:cNvPr>
          <p:cNvPicPr>
            <a:picLocks noChangeAspect="1"/>
          </p:cNvPicPr>
          <p:nvPr/>
        </p:nvPicPr>
        <p:blipFill>
          <a:blip r:embed="rId9"/>
          <a:stretch>
            <a:fillRect/>
          </a:stretch>
        </p:blipFill>
        <p:spPr>
          <a:xfrm>
            <a:off x="9962136" y="1574684"/>
            <a:ext cx="2115903" cy="2999519"/>
          </a:xfrm>
          <a:prstGeom prst="rect">
            <a:avLst/>
          </a:prstGeom>
          <a:ln w="25400">
            <a:solidFill>
              <a:srgbClr val="CF61BA"/>
            </a:solidFill>
          </a:ln>
        </p:spPr>
      </p:pic>
      <p:pic>
        <p:nvPicPr>
          <p:cNvPr id="7" name="Picture 6">
            <a:extLst>
              <a:ext uri="{FF2B5EF4-FFF2-40B4-BE49-F238E27FC236}">
                <a16:creationId xmlns:a16="http://schemas.microsoft.com/office/drawing/2014/main" id="{0CFBB5B9-24A3-F490-12A4-15F29ACFC0B0}"/>
              </a:ext>
            </a:extLst>
          </p:cNvPr>
          <p:cNvPicPr>
            <a:picLocks noChangeAspect="1"/>
          </p:cNvPicPr>
          <p:nvPr/>
        </p:nvPicPr>
        <p:blipFill>
          <a:blip r:embed="rId10"/>
          <a:stretch>
            <a:fillRect/>
          </a:stretch>
        </p:blipFill>
        <p:spPr>
          <a:xfrm>
            <a:off x="9502315" y="3202734"/>
            <a:ext cx="1789256" cy="2355760"/>
          </a:xfrm>
          <a:prstGeom prst="rect">
            <a:avLst/>
          </a:prstGeom>
          <a:ln w="25400">
            <a:solidFill>
              <a:srgbClr val="CF61BA"/>
            </a:solidFill>
          </a:ln>
        </p:spPr>
      </p:pic>
    </p:spTree>
    <p:extLst>
      <p:ext uri="{BB962C8B-B14F-4D97-AF65-F5344CB8AC3E}">
        <p14:creationId xmlns:p14="http://schemas.microsoft.com/office/powerpoint/2010/main" val="423254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27173C-A1E6-C60F-73A7-4C95DA815B49}"/>
              </a:ext>
            </a:extLst>
          </p:cNvPr>
          <p:cNvPicPr>
            <a:picLocks noChangeAspect="1"/>
          </p:cNvPicPr>
          <p:nvPr/>
        </p:nvPicPr>
        <p:blipFill rotWithShape="1">
          <a:blip r:embed="rId2"/>
          <a:srcRect l="35334" t="31704" r="45500" b="27554"/>
          <a:stretch/>
        </p:blipFill>
        <p:spPr>
          <a:xfrm>
            <a:off x="3766434" y="643467"/>
            <a:ext cx="4659131"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128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27" y="1337191"/>
            <a:ext cx="11232276" cy="720000"/>
          </a:xfrm>
        </p:spPr>
        <p:txBody>
          <a:bodyPr/>
          <a:lstStyle/>
          <a:p>
            <a:pPr marL="0" indent="0">
              <a:buNone/>
            </a:pPr>
            <a:r>
              <a:rPr lang="en-GB"/>
              <a:t>Keep up to date with our free resources and training </a:t>
            </a:r>
            <a:br>
              <a:rPr lang="en-GB"/>
            </a:br>
            <a:endParaRPr lang="en-GB"/>
          </a:p>
        </p:txBody>
      </p:sp>
      <p:sp>
        <p:nvSpPr>
          <p:cNvPr id="3" name="Subtitle 2"/>
          <p:cNvSpPr>
            <a:spLocks noGrp="1"/>
          </p:cNvSpPr>
          <p:nvPr>
            <p:ph type="subTitle" idx="1"/>
          </p:nvPr>
        </p:nvSpPr>
        <p:spPr>
          <a:xfrm>
            <a:off x="542048" y="2057191"/>
            <a:ext cx="6835386" cy="2267968"/>
          </a:xfrm>
        </p:spPr>
        <p:txBody>
          <a:bodyPr/>
          <a:lstStyle/>
          <a:p>
            <a:pPr marL="0" indent="0">
              <a:buNone/>
            </a:pPr>
            <a:r>
              <a:rPr lang="en-GB" sz="2000" b="1"/>
              <a:t>Education News </a:t>
            </a:r>
            <a:r>
              <a:rPr lang="en-GB" sz="2000"/>
              <a:t>(monthly email update)</a:t>
            </a:r>
          </a:p>
          <a:p>
            <a:pPr marL="0" indent="0">
              <a:buNone/>
            </a:pPr>
            <a:r>
              <a:rPr lang="en-GB" sz="2000"/>
              <a:t>Sign up on the homepage: </a:t>
            </a:r>
            <a:r>
              <a:rPr lang="en-GB" sz="2000">
                <a:hlinkClick r:id="rId2"/>
              </a:rPr>
              <a:t>www.foodafactoflife.org.uk</a:t>
            </a:r>
            <a:r>
              <a:rPr lang="en-GB" sz="2000"/>
              <a:t> </a:t>
            </a:r>
          </a:p>
          <a:p>
            <a:pPr marL="0" indent="0">
              <a:buNone/>
            </a:pPr>
            <a:endParaRPr lang="en-GB" sz="2000"/>
          </a:p>
          <a:p>
            <a:pPr marL="0" indent="0">
              <a:buNone/>
            </a:pPr>
            <a:r>
              <a:rPr lang="en-GB" sz="2000" b="1"/>
              <a:t>PPD newsletter </a:t>
            </a:r>
            <a:r>
              <a:rPr lang="en-GB" sz="2000"/>
              <a:t>(find out about upcoming FFL training)</a:t>
            </a:r>
          </a:p>
          <a:p>
            <a:pPr marL="0" indent="0">
              <a:buNone/>
            </a:pPr>
            <a:r>
              <a:rPr lang="en-GB" sz="2000">
                <a:latin typeface="Arial" panose="020B0604020202020204" pitchFamily="34" charset="0"/>
                <a:cs typeface="Arial" panose="020B0604020202020204" pitchFamily="34" charset="0"/>
                <a:hlinkClick r:id="rId3"/>
              </a:rPr>
              <a:t>https://www.foodafactoflife.org.uk/professional-development/</a:t>
            </a:r>
            <a:endParaRPr lang="en-GB" sz="2000"/>
          </a:p>
          <a:p>
            <a:pPr marL="0" indent="0">
              <a:buNone/>
            </a:pPr>
            <a:endParaRPr lang="en-GB" sz="2000"/>
          </a:p>
          <a:p>
            <a:pPr marL="0" indent="0">
              <a:buNone/>
            </a:pPr>
            <a:r>
              <a:rPr lang="en-GB" sz="2000" b="1"/>
              <a:t>Follow us on Twitter @Foodafactoflife </a:t>
            </a:r>
          </a:p>
          <a:p>
            <a:pPr marL="0" indent="0">
              <a:buNone/>
            </a:pPr>
            <a:r>
              <a:rPr lang="en-GB" sz="2000">
                <a:hlinkClick r:id="rId4"/>
              </a:rPr>
              <a:t>https://twitter.com/foodafactoflife</a:t>
            </a:r>
            <a:r>
              <a:rPr lang="en-GB" sz="2000"/>
              <a:t> </a:t>
            </a:r>
          </a:p>
          <a:p>
            <a:pPr marL="0" indent="0">
              <a:buNone/>
            </a:pPr>
            <a:endParaRPr lang="en-GB" sz="2000" b="1"/>
          </a:p>
          <a:p>
            <a:pPr marL="0" indent="0">
              <a:buNone/>
            </a:pPr>
            <a:r>
              <a:rPr lang="en-GB" sz="2000" b="1"/>
              <a:t>Keep in touch: </a:t>
            </a:r>
          </a:p>
          <a:p>
            <a:pPr marL="0" indent="0">
              <a:buNone/>
            </a:pPr>
            <a:r>
              <a:rPr lang="en-GB" sz="2000">
                <a:hlinkClick r:id="rId5"/>
              </a:rPr>
              <a:t>education@nutrition.org.uk</a:t>
            </a:r>
            <a:r>
              <a:rPr lang="en-GB" sz="2000"/>
              <a:t> </a:t>
            </a:r>
          </a:p>
          <a:p>
            <a:pPr marL="0" indent="0">
              <a:buNone/>
            </a:pPr>
            <a:endParaRPr lang="en-US" sz="2200" b="1"/>
          </a:p>
        </p:txBody>
      </p:sp>
      <p:sp>
        <p:nvSpPr>
          <p:cNvPr id="4" name="Subtitle 2">
            <a:extLst>
              <a:ext uri="{FF2B5EF4-FFF2-40B4-BE49-F238E27FC236}">
                <a16:creationId xmlns:a16="http://schemas.microsoft.com/office/drawing/2014/main" id="{50DAD9A1-5187-46C5-AB84-2A7D0FEC4777}"/>
              </a:ext>
            </a:extLst>
          </p:cNvPr>
          <p:cNvSpPr txBox="1">
            <a:spLocks/>
          </p:cNvSpPr>
          <p:nvPr/>
        </p:nvSpPr>
        <p:spPr>
          <a:xfrm>
            <a:off x="750175" y="2691426"/>
            <a:ext cx="4452019" cy="3914363"/>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endParaRPr lang="en-GB" sz="2000"/>
          </a:p>
          <a:p>
            <a:pPr marL="0" indent="0">
              <a:buFont typeface="Arial" charset="0"/>
              <a:buNone/>
            </a:pPr>
            <a:endParaRPr lang="en-GB" sz="2000"/>
          </a:p>
          <a:p>
            <a:pPr marL="0" indent="0">
              <a:buFont typeface="Arial" charset="0"/>
              <a:buNone/>
            </a:pPr>
            <a:endParaRPr lang="en-US" sz="2000"/>
          </a:p>
        </p:txBody>
      </p:sp>
      <p:pic>
        <p:nvPicPr>
          <p:cNvPr id="6" name="Picture 5">
            <a:extLst>
              <a:ext uri="{FF2B5EF4-FFF2-40B4-BE49-F238E27FC236}">
                <a16:creationId xmlns:a16="http://schemas.microsoft.com/office/drawing/2014/main" id="{9ADCF56A-9D2E-4F23-8B3B-D0892A7A9C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1482" y="2057191"/>
            <a:ext cx="2126925" cy="3664031"/>
          </a:xfrm>
          <a:prstGeom prst="rect">
            <a:avLst/>
          </a:prstGeom>
          <a:ln w="25400">
            <a:solidFill>
              <a:srgbClr val="C33D86"/>
            </a:solidFill>
          </a:ln>
        </p:spPr>
      </p:pic>
      <p:pic>
        <p:nvPicPr>
          <p:cNvPr id="7" name="Picture 6">
            <a:extLst>
              <a:ext uri="{FF2B5EF4-FFF2-40B4-BE49-F238E27FC236}">
                <a16:creationId xmlns:a16="http://schemas.microsoft.com/office/drawing/2014/main" id="{B72CEDD5-00CC-49DD-848E-B147695546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2455" y="2278935"/>
            <a:ext cx="2313123" cy="2369672"/>
          </a:xfrm>
          <a:prstGeom prst="rect">
            <a:avLst/>
          </a:prstGeom>
          <a:ln w="25400">
            <a:solidFill>
              <a:srgbClr val="C33D86"/>
            </a:solidFill>
          </a:ln>
        </p:spPr>
      </p:pic>
      <p:sp>
        <p:nvSpPr>
          <p:cNvPr id="5" name="TextBox 4">
            <a:extLst>
              <a:ext uri="{FF2B5EF4-FFF2-40B4-BE49-F238E27FC236}">
                <a16:creationId xmlns:a16="http://schemas.microsoft.com/office/drawing/2014/main" id="{469CA466-C3DC-EF7F-40AF-93917F51AE84}"/>
              </a:ext>
            </a:extLst>
          </p:cNvPr>
          <p:cNvSpPr txBox="1"/>
          <p:nvPr/>
        </p:nvSpPr>
        <p:spPr>
          <a:xfrm>
            <a:off x="4953000" y="5998029"/>
            <a:ext cx="4819455"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BNF news </a:t>
            </a:r>
            <a:r>
              <a:rPr lang="en-GB">
                <a:latin typeface="Arial" panose="020B0604020202020204" pitchFamily="34" charset="0"/>
                <a:cs typeface="Arial" panose="020B0604020202020204" pitchFamily="34" charset="0"/>
                <a:hlinkClick r:id="rId8"/>
              </a:rPr>
              <a:t>https://www.nutrition.org.uk</a:t>
            </a:r>
            <a:r>
              <a:rPr lang="en-GB">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5479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512" y="805475"/>
            <a:ext cx="9144000" cy="635491"/>
          </a:xfrm>
        </p:spPr>
        <p:txBody>
          <a:bodyPr/>
          <a:lstStyle/>
          <a:p>
            <a:r>
              <a:rPr lang="en-GB" sz="3200">
                <a:effectLst/>
                <a:latin typeface="Arial" panose="020B0604020202020204" pitchFamily="34" charset="0"/>
                <a:ea typeface="Times New Roman" panose="02020603050405020304" pitchFamily="18" charset="0"/>
              </a:rPr>
              <a:t>Packaging and food waste –</a:t>
            </a:r>
            <a:r>
              <a:rPr lang="en-GB" sz="3200">
                <a:effectLst/>
                <a:latin typeface="Arial" panose="020B0604020202020204" pitchFamily="34" charset="0"/>
                <a:ea typeface="Arial" panose="020B0604020202020204" pitchFamily="34" charset="0"/>
              </a:rPr>
              <a:t> Waste Less, Package Smart</a:t>
            </a:r>
            <a:endParaRPr lang="en-GB" sz="300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1DFE121F-A1A9-CAC0-992C-22032398AD4B}"/>
              </a:ext>
            </a:extLst>
          </p:cNvPr>
          <p:cNvSpPr txBox="1"/>
          <p:nvPr/>
        </p:nvSpPr>
        <p:spPr>
          <a:xfrm>
            <a:off x="4082143" y="4844143"/>
            <a:ext cx="6052457" cy="369332"/>
          </a:xfrm>
          <a:prstGeom prst="rect">
            <a:avLst/>
          </a:prstGeom>
          <a:noFill/>
        </p:spPr>
        <p:txBody>
          <a:bodyPr wrap="square" rtlCol="0">
            <a:spAutoFit/>
          </a:bodyPr>
          <a:lstStyle/>
          <a:p>
            <a:r>
              <a:rPr lang="en-GB">
                <a:hlinkClick r:id="rId2"/>
              </a:rPr>
              <a:t>education@nutrition.org.uk</a:t>
            </a:r>
            <a:r>
              <a:rPr lang="en-GB"/>
              <a:t> </a:t>
            </a:r>
          </a:p>
        </p:txBody>
      </p:sp>
    </p:spTree>
    <p:extLst>
      <p:ext uri="{BB962C8B-B14F-4D97-AF65-F5344CB8AC3E}">
        <p14:creationId xmlns:p14="http://schemas.microsoft.com/office/powerpoint/2010/main" val="228064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E7AD-D3AE-FB7F-B09F-71876119FEAE}"/>
              </a:ext>
            </a:extLst>
          </p:cNvPr>
          <p:cNvSpPr>
            <a:spLocks noGrp="1"/>
          </p:cNvSpPr>
          <p:nvPr>
            <p:ph type="title"/>
          </p:nvPr>
        </p:nvSpPr>
        <p:spPr>
          <a:xfrm>
            <a:off x="6823876" y="145774"/>
            <a:ext cx="4491821" cy="1905247"/>
          </a:xfrm>
        </p:spPr>
        <p:txBody>
          <a:bodyPr anchor="b">
            <a:noAutofit/>
          </a:bodyPr>
          <a:lstStyle/>
          <a:p>
            <a:r>
              <a:rPr lang="en-US" dirty="0">
                <a:latin typeface="+mn-lt"/>
                <a:ea typeface="Lilita One" pitchFamily="34" charset="-122"/>
                <a:cs typeface="Lilita One" pitchFamily="34" charset="-120"/>
              </a:rPr>
              <a:t>Food Waste and its Environmental Impact</a:t>
            </a:r>
            <a:endParaRPr lang="en-GB" dirty="0">
              <a:latin typeface="+mn-lt"/>
            </a:endParaRPr>
          </a:p>
        </p:txBody>
      </p:sp>
      <p:grpSp>
        <p:nvGrpSpPr>
          <p:cNvPr id="1044" name="Group 103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41" name="Rectangle 104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104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C5BBBAE6-46E8-DEE4-F4AD-80D0D26884E0}"/>
              </a:ext>
            </a:extLst>
          </p:cNvPr>
          <p:cNvSpPr>
            <a:spLocks noGrp="1"/>
          </p:cNvSpPr>
          <p:nvPr>
            <p:ph idx="1"/>
          </p:nvPr>
        </p:nvSpPr>
        <p:spPr>
          <a:xfrm>
            <a:off x="6823876" y="2051021"/>
            <a:ext cx="5050071" cy="3447832"/>
          </a:xfrm>
        </p:spPr>
        <p:txBody>
          <a:bodyPr anchor="t">
            <a:noAutofit/>
          </a:bodyPr>
          <a:lstStyle/>
          <a:p>
            <a:r>
              <a:rPr lang="en-US" sz="2400" dirty="0">
                <a:ea typeface="Poppins" pitchFamily="34" charset="-122"/>
                <a:cs typeface="Poppins" pitchFamily="34" charset="-120"/>
              </a:rPr>
              <a:t>Food waste has significant environmental implications, contributing to greenhouse gas emissions, the depletion of natural resources, and the loss of biodiversity</a:t>
            </a:r>
          </a:p>
          <a:p>
            <a:r>
              <a:rPr lang="en-US" sz="2400" dirty="0">
                <a:ea typeface="Poppins" pitchFamily="34" charset="-122"/>
                <a:cs typeface="Poppins" pitchFamily="34" charset="-120"/>
              </a:rPr>
              <a:t>Approximately one-third of all food produced for human consumption is lost or wasted globally.</a:t>
            </a:r>
            <a:endParaRPr lang="en-US" sz="2400" dirty="0"/>
          </a:p>
          <a:p>
            <a:r>
              <a:rPr lang="en-US" sz="2400" dirty="0">
                <a:ea typeface="Poppins" pitchFamily="34" charset="-122"/>
                <a:cs typeface="Poppins" pitchFamily="34" charset="-120"/>
              </a:rPr>
              <a:t>In the United Kingdom, households are responsible for 70% of all food waste – over 7 million </a:t>
            </a:r>
            <a:r>
              <a:rPr lang="en-US" sz="2400" dirty="0" err="1">
                <a:ea typeface="Poppins" pitchFamily="34" charset="-122"/>
                <a:cs typeface="Poppins" pitchFamily="34" charset="-120"/>
              </a:rPr>
              <a:t>tonnes</a:t>
            </a:r>
            <a:endParaRPr lang="en-US" sz="2400" dirty="0"/>
          </a:p>
          <a:p>
            <a:endParaRPr lang="en-GB" sz="2400" dirty="0"/>
          </a:p>
        </p:txBody>
      </p:sp>
      <p:pic>
        <p:nvPicPr>
          <p:cNvPr id="5" name="Picture 4" descr="A green bin full of food&#10;&#10;Description automatically generated">
            <a:extLst>
              <a:ext uri="{FF2B5EF4-FFF2-40B4-BE49-F238E27FC236}">
                <a16:creationId xmlns:a16="http://schemas.microsoft.com/office/drawing/2014/main" id="{7974462D-0791-4278-FB23-B66722A3F181}"/>
              </a:ext>
            </a:extLst>
          </p:cNvPr>
          <p:cNvPicPr>
            <a:picLocks noChangeAspect="1"/>
          </p:cNvPicPr>
          <p:nvPr/>
        </p:nvPicPr>
        <p:blipFill rotWithShape="1">
          <a:blip r:embed="rId2">
            <a:extLst>
              <a:ext uri="{28A0092B-C50C-407E-A947-70E740481C1C}">
                <a14:useLocalDpi xmlns:a14="http://schemas.microsoft.com/office/drawing/2010/main" val="0"/>
              </a:ext>
            </a:extLst>
          </a:blip>
          <a:srcRect l="8888" r="8638"/>
          <a:stretch/>
        </p:blipFill>
        <p:spPr>
          <a:xfrm>
            <a:off x="0" y="1"/>
            <a:ext cx="5656027" cy="6857999"/>
          </a:xfrm>
          <a:prstGeom prst="rect">
            <a:avLst/>
          </a:prstGeom>
        </p:spPr>
      </p:pic>
    </p:spTree>
    <p:extLst>
      <p:ext uri="{BB962C8B-B14F-4D97-AF65-F5344CB8AC3E}">
        <p14:creationId xmlns:p14="http://schemas.microsoft.com/office/powerpoint/2010/main" val="366456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1DC8-BB87-0755-21B3-4911540899BB}"/>
              </a:ext>
            </a:extLst>
          </p:cNvPr>
          <p:cNvSpPr>
            <a:spLocks noGrp="1"/>
          </p:cNvSpPr>
          <p:nvPr>
            <p:ph type="title"/>
          </p:nvPr>
        </p:nvSpPr>
        <p:spPr/>
        <p:txBody>
          <a:bodyPr/>
          <a:lstStyle/>
          <a:p>
            <a:r>
              <a:rPr lang="en-US" sz="4400" dirty="0">
                <a:solidFill>
                  <a:srgbClr val="000000"/>
                </a:solidFill>
                <a:latin typeface="+mn-lt"/>
                <a:ea typeface="Lilita One" pitchFamily="34" charset="-122"/>
                <a:cs typeface="Lilita One" pitchFamily="34" charset="-120"/>
              </a:rPr>
              <a:t>The Carbon Footprint of Food Waste</a:t>
            </a:r>
            <a:endParaRPr lang="en-GB" dirty="0">
              <a:latin typeface="+mn-lt"/>
            </a:endParaRPr>
          </a:p>
        </p:txBody>
      </p:sp>
      <p:sp>
        <p:nvSpPr>
          <p:cNvPr id="3" name="Content Placeholder 2">
            <a:extLst>
              <a:ext uri="{FF2B5EF4-FFF2-40B4-BE49-F238E27FC236}">
                <a16:creationId xmlns:a16="http://schemas.microsoft.com/office/drawing/2014/main" id="{07A382E1-B7DD-015F-694D-59FB3372F82B}"/>
              </a:ext>
            </a:extLst>
          </p:cNvPr>
          <p:cNvSpPr>
            <a:spLocks noGrp="1"/>
          </p:cNvSpPr>
          <p:nvPr>
            <p:ph idx="1"/>
          </p:nvPr>
        </p:nvSpPr>
        <p:spPr>
          <a:xfrm>
            <a:off x="838199" y="1825624"/>
            <a:ext cx="5469835" cy="4514849"/>
          </a:xfrm>
        </p:spPr>
        <p:txBody>
          <a:bodyPr/>
          <a:lstStyle/>
          <a:p>
            <a:pPr marL="342900" indent="-342900">
              <a:buSzPct val="100000"/>
              <a:buChar char="•"/>
            </a:pPr>
            <a:r>
              <a:rPr lang="en-US" dirty="0">
                <a:solidFill>
                  <a:srgbClr val="000000"/>
                </a:solidFill>
                <a:ea typeface="Poppins" pitchFamily="34" charset="-122"/>
                <a:cs typeface="Poppins" pitchFamily="34" charset="-120"/>
              </a:rPr>
              <a:t>Food waste is responsible for approximately 7% of global greenhouse gas emissions.</a:t>
            </a:r>
            <a:endParaRPr lang="en-US" dirty="0"/>
          </a:p>
          <a:p>
            <a:pPr marL="342900" indent="-342900">
              <a:buSzPct val="100000"/>
              <a:buChar char="•"/>
            </a:pPr>
            <a:r>
              <a:rPr lang="en-US" dirty="0">
                <a:solidFill>
                  <a:srgbClr val="000000"/>
                </a:solidFill>
                <a:ea typeface="Poppins" pitchFamily="34" charset="-122"/>
                <a:cs typeface="Poppins" pitchFamily="34" charset="-120"/>
              </a:rPr>
              <a:t>If food waste were a country, it would be the third-largest emitter of greenhouse gases after the United States and China.</a:t>
            </a:r>
            <a:endParaRPr lang="en-US" dirty="0"/>
          </a:p>
          <a:p>
            <a:endParaRPr lang="en-GB" dirty="0"/>
          </a:p>
        </p:txBody>
      </p:sp>
      <p:pic>
        <p:nvPicPr>
          <p:cNvPr id="3076" name="Picture 4" descr="FoodMesh | How much greenhouse gas is produced by preventable food waste">
            <a:extLst>
              <a:ext uri="{FF2B5EF4-FFF2-40B4-BE49-F238E27FC236}">
                <a16:creationId xmlns:a16="http://schemas.microsoft.com/office/drawing/2014/main" id="{27A6EF1E-8E56-5C5D-5502-3CF7F9A9C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844" y="1690688"/>
            <a:ext cx="451485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1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1DC8-BB87-0755-21B3-4911540899BB}"/>
              </a:ext>
            </a:extLst>
          </p:cNvPr>
          <p:cNvSpPr>
            <a:spLocks noGrp="1"/>
          </p:cNvSpPr>
          <p:nvPr>
            <p:ph type="title"/>
          </p:nvPr>
        </p:nvSpPr>
        <p:spPr>
          <a:xfrm>
            <a:off x="236838" y="416611"/>
            <a:ext cx="3041822" cy="3012389"/>
          </a:xfrm>
        </p:spPr>
        <p:txBody>
          <a:bodyPr>
            <a:normAutofit/>
          </a:bodyPr>
          <a:lstStyle/>
          <a:p>
            <a:r>
              <a:rPr lang="en-US" sz="4400" dirty="0">
                <a:solidFill>
                  <a:srgbClr val="000000"/>
                </a:solidFill>
                <a:latin typeface="+mn-lt"/>
                <a:ea typeface="Lilita One" pitchFamily="34" charset="-122"/>
                <a:cs typeface="Lilita One" pitchFamily="34" charset="-120"/>
              </a:rPr>
              <a:t>The Carbon Footprint of Packaging</a:t>
            </a:r>
            <a:endParaRPr lang="en-GB" dirty="0">
              <a:latin typeface="+mn-lt"/>
            </a:endParaRPr>
          </a:p>
        </p:txBody>
      </p:sp>
      <p:pic>
        <p:nvPicPr>
          <p:cNvPr id="7" name="Picture 6">
            <a:extLst>
              <a:ext uri="{FF2B5EF4-FFF2-40B4-BE49-F238E27FC236}">
                <a16:creationId xmlns:a16="http://schemas.microsoft.com/office/drawing/2014/main" id="{7809134D-B4A9-FB4B-D12C-1D10FCD26F06}"/>
              </a:ext>
            </a:extLst>
          </p:cNvPr>
          <p:cNvPicPr>
            <a:picLocks noChangeAspect="1"/>
          </p:cNvPicPr>
          <p:nvPr/>
        </p:nvPicPr>
        <p:blipFill rotWithShape="1">
          <a:blip r:embed="rId3"/>
          <a:srcRect l="33781" t="24507" r="34095" b="22415"/>
          <a:stretch/>
        </p:blipFill>
        <p:spPr>
          <a:xfrm>
            <a:off x="4030361" y="201910"/>
            <a:ext cx="6944497" cy="6454180"/>
          </a:xfrm>
          <a:prstGeom prst="rect">
            <a:avLst/>
          </a:prstGeom>
        </p:spPr>
      </p:pic>
      <p:sp>
        <p:nvSpPr>
          <p:cNvPr id="8" name="Oval 7">
            <a:extLst>
              <a:ext uri="{FF2B5EF4-FFF2-40B4-BE49-F238E27FC236}">
                <a16:creationId xmlns:a16="http://schemas.microsoft.com/office/drawing/2014/main" id="{81C82101-5477-C0B1-8E5E-A09FBE5CC128}"/>
              </a:ext>
            </a:extLst>
          </p:cNvPr>
          <p:cNvSpPr/>
          <p:nvPr/>
        </p:nvSpPr>
        <p:spPr>
          <a:xfrm>
            <a:off x="6433751" y="939114"/>
            <a:ext cx="1713471" cy="3624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0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DE6B-9F3F-3DE9-A62A-0D2D153C121B}"/>
              </a:ext>
            </a:extLst>
          </p:cNvPr>
          <p:cNvSpPr>
            <a:spLocks noGrp="1"/>
          </p:cNvSpPr>
          <p:nvPr>
            <p:ph type="title"/>
          </p:nvPr>
        </p:nvSpPr>
        <p:spPr>
          <a:xfrm>
            <a:off x="665922" y="256648"/>
            <a:ext cx="10515600" cy="1325563"/>
          </a:xfrm>
        </p:spPr>
        <p:txBody>
          <a:bodyPr/>
          <a:lstStyle/>
          <a:p>
            <a:r>
              <a:rPr lang="en-US" sz="4400" dirty="0">
                <a:solidFill>
                  <a:srgbClr val="000000"/>
                </a:solidFill>
                <a:latin typeface="+mn-lt"/>
                <a:ea typeface="Lilita One" pitchFamily="34" charset="-122"/>
                <a:cs typeface="Lilita One" pitchFamily="34" charset="-120"/>
              </a:rPr>
              <a:t>Consumer Behavior and Habits</a:t>
            </a:r>
            <a:endParaRPr lang="en-GB" dirty="0">
              <a:latin typeface="+mn-lt"/>
            </a:endParaRPr>
          </a:p>
        </p:txBody>
      </p:sp>
      <p:sp>
        <p:nvSpPr>
          <p:cNvPr id="3" name="Content Placeholder 2">
            <a:extLst>
              <a:ext uri="{FF2B5EF4-FFF2-40B4-BE49-F238E27FC236}">
                <a16:creationId xmlns:a16="http://schemas.microsoft.com/office/drawing/2014/main" id="{4B604E1E-8D03-88D0-093E-32A036E12349}"/>
              </a:ext>
            </a:extLst>
          </p:cNvPr>
          <p:cNvSpPr>
            <a:spLocks noGrp="1"/>
          </p:cNvSpPr>
          <p:nvPr>
            <p:ph idx="1"/>
          </p:nvPr>
        </p:nvSpPr>
        <p:spPr>
          <a:xfrm>
            <a:off x="838201" y="1690688"/>
            <a:ext cx="5350564" cy="4617347"/>
          </a:xfrm>
        </p:spPr>
        <p:txBody>
          <a:bodyPr>
            <a:normAutofit/>
          </a:bodyPr>
          <a:lstStyle/>
          <a:p>
            <a:r>
              <a:rPr lang="en-US" sz="3600" dirty="0">
                <a:solidFill>
                  <a:srgbClr val="000000"/>
                </a:solidFill>
                <a:ea typeface="Poppins" pitchFamily="34" charset="-122"/>
                <a:cs typeface="Poppins" pitchFamily="34" charset="-120"/>
              </a:rPr>
              <a:t>Consumer </a:t>
            </a:r>
            <a:r>
              <a:rPr lang="en-GB" sz="3600" dirty="0">
                <a:solidFill>
                  <a:srgbClr val="000000"/>
                </a:solidFill>
                <a:ea typeface="Poppins" pitchFamily="34" charset="-122"/>
                <a:cs typeface="Poppins" pitchFamily="34" charset="-120"/>
              </a:rPr>
              <a:t>behaviour</a:t>
            </a:r>
            <a:r>
              <a:rPr lang="en-US" sz="3600" dirty="0">
                <a:solidFill>
                  <a:srgbClr val="000000"/>
                </a:solidFill>
                <a:ea typeface="Poppins" pitchFamily="34" charset="-122"/>
                <a:cs typeface="Poppins" pitchFamily="34" charset="-120"/>
              </a:rPr>
              <a:t> and habits contribute to food waste:</a:t>
            </a:r>
          </a:p>
          <a:p>
            <a:pPr lvl="1"/>
            <a:r>
              <a:rPr lang="en-US" sz="3200" dirty="0">
                <a:solidFill>
                  <a:srgbClr val="000000"/>
                </a:solidFill>
                <a:ea typeface="Poppins" pitchFamily="34" charset="-122"/>
                <a:cs typeface="Poppins" pitchFamily="34" charset="-120"/>
              </a:rPr>
              <a:t>Buying more food than needed</a:t>
            </a:r>
          </a:p>
          <a:p>
            <a:pPr lvl="1"/>
            <a:r>
              <a:rPr lang="en-US" sz="3200" dirty="0">
                <a:solidFill>
                  <a:srgbClr val="000000"/>
                </a:solidFill>
                <a:ea typeface="Poppins" pitchFamily="34" charset="-122"/>
                <a:cs typeface="Poppins" pitchFamily="34" charset="-120"/>
              </a:rPr>
              <a:t>improper storage and handling</a:t>
            </a:r>
          </a:p>
          <a:p>
            <a:pPr lvl="1"/>
            <a:r>
              <a:rPr lang="en-US" sz="3200" dirty="0">
                <a:solidFill>
                  <a:srgbClr val="000000"/>
                </a:solidFill>
                <a:ea typeface="Poppins" pitchFamily="34" charset="-122"/>
                <a:cs typeface="Poppins" pitchFamily="34" charset="-120"/>
              </a:rPr>
              <a:t>confusion over expiration dates</a:t>
            </a:r>
            <a:endParaRPr lang="en-US" sz="3200" dirty="0"/>
          </a:p>
        </p:txBody>
      </p:sp>
      <p:pic>
        <p:nvPicPr>
          <p:cNvPr id="6146" name="Picture 2" descr="Overflowing shopping cart hi-res stock photography and images - Alamy">
            <a:extLst>
              <a:ext uri="{FF2B5EF4-FFF2-40B4-BE49-F238E27FC236}">
                <a16:creationId xmlns:a16="http://schemas.microsoft.com/office/drawing/2014/main" id="{AFF73B41-B06B-A6B5-6AF4-4C3027BB88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19" t="3285" r="12771" b="9931"/>
          <a:stretch/>
        </p:blipFill>
        <p:spPr bwMode="auto">
          <a:xfrm>
            <a:off x="8540670" y="152447"/>
            <a:ext cx="2832652" cy="30217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11 Ways To Prevent Giving Your Family Food-Poisoning This Holiday Season">
            <a:extLst>
              <a:ext uri="{FF2B5EF4-FFF2-40B4-BE49-F238E27FC236}">
                <a16:creationId xmlns:a16="http://schemas.microsoft.com/office/drawing/2014/main" id="{A61FFE40-73F4-EFAF-A66F-38510C3BC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365" y="3277117"/>
            <a:ext cx="4968851" cy="342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1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E514-FAEF-4129-DD82-325BBD506B70}"/>
              </a:ext>
            </a:extLst>
          </p:cNvPr>
          <p:cNvSpPr>
            <a:spLocks noGrp="1"/>
          </p:cNvSpPr>
          <p:nvPr>
            <p:ph type="title"/>
          </p:nvPr>
        </p:nvSpPr>
        <p:spPr/>
        <p:txBody>
          <a:bodyPr/>
          <a:lstStyle/>
          <a:p>
            <a:r>
              <a:rPr lang="en-GB" dirty="0"/>
              <a:t>Too Good to Go Campaign</a:t>
            </a:r>
          </a:p>
        </p:txBody>
      </p:sp>
      <p:pic>
        <p:nvPicPr>
          <p:cNvPr id="1026" name="Picture 2" descr="Image result for looks ok smells ok tastes ok nestle">
            <a:extLst>
              <a:ext uri="{FF2B5EF4-FFF2-40B4-BE49-F238E27FC236}">
                <a16:creationId xmlns:a16="http://schemas.microsoft.com/office/drawing/2014/main" id="{42115A8C-4C95-70B6-29D6-F7B86941BF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1" r="19360"/>
          <a:stretch/>
        </p:blipFill>
        <p:spPr bwMode="auto">
          <a:xfrm>
            <a:off x="7540486" y="2150131"/>
            <a:ext cx="4083528" cy="3283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stle cereals uk">
            <a:extLst>
              <a:ext uri="{FF2B5EF4-FFF2-40B4-BE49-F238E27FC236}">
                <a16:creationId xmlns:a16="http://schemas.microsoft.com/office/drawing/2014/main" id="{2337C459-3F16-F31A-B716-7592161C6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71" y="1991105"/>
            <a:ext cx="6459862" cy="402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50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Claire Theobald</DisplayName>
        <AccountId>23</AccountId>
        <AccountType/>
      </UserInfo>
      <UserInfo>
        <DisplayName>Ewen Trafford</DisplayName>
        <AccountId>42</AccountId>
        <AccountType/>
      </UserInfo>
    </SharedWithUsers>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F8884E-23D6-4536-90B1-54DF80B9E877}">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68EEA6-2408-41C8-960A-9EFEB6F29CD4}">
  <ds:schemaRefs>
    <ds:schemaRef ds:uri="http://schemas.microsoft.com/sharepoint/v3/contenttype/forms"/>
  </ds:schemaRefs>
</ds:datastoreItem>
</file>

<file path=customXml/itemProps3.xml><?xml version="1.0" encoding="utf-8"?>
<ds:datastoreItem xmlns:ds="http://schemas.openxmlformats.org/officeDocument/2006/customXml" ds:itemID="{93F2A33C-42EB-4739-B4BA-5B611C937FE4}">
  <ds:schemaRefs>
    <ds:schemaRef ds:uri="79831e4c-bd95-4b56-8744-b5a4e29a34fc"/>
    <ds:schemaRef ds:uri="c53071f4-7f44-43fd-895c-8e7b6a3746b0"/>
    <ds:schemaRef ds:uri="d90c4025-dae8-4795-a38e-e68263826da8"/>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Widescreen</PresentationFormat>
  <Paragraphs>176</Paragraphs>
  <Slides>41</Slides>
  <Notes>24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41</vt:i4>
      </vt:variant>
    </vt:vector>
  </HeadingPairs>
  <TitlesOfParts>
    <vt:vector size="59" baseType="lpstr">
      <vt:lpstr>Arial</vt:lpstr>
      <vt:lpstr>Calibri</vt:lpstr>
      <vt:lpstr>Calibri Light</vt:lpstr>
      <vt:lpstr>Frutiger LT 45 Light</vt:lpstr>
      <vt:lpstr>Lato</vt:lpstr>
      <vt:lpstr>Poppins</vt:lpstr>
      <vt:lpstr>Roboto</vt:lpstr>
      <vt:lpstr>Stag Book</vt:lpstr>
      <vt:lpstr>Stag Medium</vt:lpstr>
      <vt:lpstr>Symbol</vt:lpstr>
      <vt:lpstr>Times New Roman</vt:lpstr>
      <vt:lpstr>Office Theme</vt:lpstr>
      <vt:lpstr>Custom Design</vt:lpstr>
      <vt:lpstr>1_Custom Design</vt:lpstr>
      <vt:lpstr>3_Custom Design</vt:lpstr>
      <vt:lpstr>4_Custom Design</vt:lpstr>
      <vt:lpstr>2_Custom Design</vt:lpstr>
      <vt:lpstr>2_Office Theme</vt:lpstr>
      <vt:lpstr>Packaging and food waste – Waste Less, Package Smart   24/01/24 </vt:lpstr>
      <vt:lpstr>Packaging and food waste – Waste Less, Package Smart  </vt:lpstr>
      <vt:lpstr>PowerPoint Presentation</vt:lpstr>
      <vt:lpstr>PowerPoint Presentation</vt:lpstr>
      <vt:lpstr>Food Waste and its Environmental Impact</vt:lpstr>
      <vt:lpstr>The Carbon Footprint of Food Waste</vt:lpstr>
      <vt:lpstr>The Carbon Footprint of Packaging</vt:lpstr>
      <vt:lpstr>Consumer Behavior and Habits</vt:lpstr>
      <vt:lpstr>Too Good to Go Campaign</vt:lpstr>
      <vt:lpstr>(not so) FUN FACT</vt:lpstr>
      <vt:lpstr>Food for Thought?</vt:lpstr>
      <vt:lpstr>PowerPoint Presentation</vt:lpstr>
      <vt:lpstr>PowerPoint Presentation</vt:lpstr>
      <vt:lpstr>PowerPoint Presentation</vt:lpstr>
      <vt:lpstr>PowerPoint Presentation</vt:lpstr>
      <vt:lpstr>Definition of Packaging Waste</vt:lpstr>
      <vt:lpstr>On-Pack-Recycling-Label (OPRL)</vt:lpstr>
      <vt:lpstr>Food Waste or Packaging Waste</vt:lpstr>
      <vt:lpstr>PowerPoint Presentation</vt:lpstr>
      <vt:lpstr>Methods to tackle Food spoilage - Microbiological Hurdles</vt:lpstr>
      <vt:lpstr>Methods to tackle Food Spoilage - Packaging</vt:lpstr>
      <vt:lpstr>Technology and Innovations for Food Waste Reduction</vt:lpstr>
      <vt:lpstr>Reasons for change</vt:lpstr>
      <vt:lpstr>Reasons for change</vt:lpstr>
      <vt:lpstr>Reasons for change</vt:lpstr>
      <vt:lpstr>Reasons for change</vt:lpstr>
      <vt:lpstr>Reasons for change</vt:lpstr>
      <vt:lpstr>Reasons for Change </vt:lpstr>
      <vt:lpstr>Technology and Innovations</vt:lpstr>
      <vt:lpstr>Case Study - Biodegradable Plastic</vt:lpstr>
      <vt:lpstr>PowerPoint Presentation</vt:lpstr>
      <vt:lpstr>PowerPoint Presentation</vt:lpstr>
      <vt:lpstr>Contact </vt:lpstr>
      <vt:lpstr>What we will be covering</vt:lpstr>
      <vt:lpstr>Teaching about reducing food waste</vt:lpstr>
      <vt:lpstr>Teaching about food packaging and labelling</vt:lpstr>
      <vt:lpstr>New! – FFL Roadmaps</vt:lpstr>
      <vt:lpstr>Supporting pupils with practical food skills</vt:lpstr>
      <vt:lpstr>Sources of information</vt:lpstr>
      <vt:lpstr>Keep up to date with our free resources and training  </vt:lpstr>
      <vt:lpstr>Packaging and food waste – Waste Less, Package Smart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1</cp:revision>
  <dcterms:created xsi:type="dcterms:W3CDTF">2018-10-10T09:22:08Z</dcterms:created>
  <dcterms:modified xsi:type="dcterms:W3CDTF">2024-01-25T14:00:32Z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