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5" r:id="rId6"/>
    <p:sldId id="266" r:id="rId7"/>
    <p:sldId id="259" r:id="rId8"/>
    <p:sldId id="263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CC622F-B2FA-4B8B-9632-0D1093DA2289}" v="1" dt="2024-06-05T07:14:07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customXml" Target="../customXml/item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93CC622F-B2FA-4B8B-9632-0D1093DA2289}"/>
    <pc:docChg chg="modSld modMainMaster">
      <pc:chgData name="Alexander White" userId="3da70261-e0e7-408d-aace-eb577feade9e" providerId="ADAL" clId="{93CC622F-B2FA-4B8B-9632-0D1093DA2289}" dt="2024-06-05T07:14:07.844" v="21"/>
      <pc:docMkLst>
        <pc:docMk/>
      </pc:docMkLst>
      <pc:sldChg chg="addSp modSp">
        <pc:chgData name="Alexander White" userId="3da70261-e0e7-408d-aace-eb577feade9e" providerId="ADAL" clId="{93CC622F-B2FA-4B8B-9632-0D1093DA2289}" dt="2024-06-05T07:14:07.844" v="21"/>
        <pc:sldMkLst>
          <pc:docMk/>
          <pc:sldMk cId="1776902126" sldId="261"/>
        </pc:sldMkLst>
        <pc:spChg chg="add mod">
          <ac:chgData name="Alexander White" userId="3da70261-e0e7-408d-aace-eb577feade9e" providerId="ADAL" clId="{93CC622F-B2FA-4B8B-9632-0D1093DA2289}" dt="2024-06-05T07:14:07.844" v="21"/>
          <ac:spMkLst>
            <pc:docMk/>
            <pc:sldMk cId="1776902126" sldId="261"/>
            <ac:spMk id="4" creationId="{19E5A7C1-4389-A07C-9219-7F3574582ED2}"/>
          </ac:spMkLst>
        </pc:spChg>
      </pc:sldChg>
      <pc:sldChg chg="modSp mod">
        <pc:chgData name="Alexander White" userId="3da70261-e0e7-408d-aace-eb577feade9e" providerId="ADAL" clId="{93CC622F-B2FA-4B8B-9632-0D1093DA2289}" dt="2024-06-05T07:13:26.997" v="18" actId="20577"/>
        <pc:sldMkLst>
          <pc:docMk/>
          <pc:sldMk cId="1809822667" sldId="265"/>
        </pc:sldMkLst>
        <pc:spChg chg="mod">
          <ac:chgData name="Alexander White" userId="3da70261-e0e7-408d-aace-eb577feade9e" providerId="ADAL" clId="{93CC622F-B2FA-4B8B-9632-0D1093DA2289}" dt="2024-06-05T07:13:26.997" v="18" actId="20577"/>
          <ac:spMkLst>
            <pc:docMk/>
            <pc:sldMk cId="1809822667" sldId="265"/>
            <ac:spMk id="4" creationId="{00000000-0000-0000-0000-000000000000}"/>
          </ac:spMkLst>
        </pc:spChg>
      </pc:sldChg>
      <pc:sldChg chg="modSp mod">
        <pc:chgData name="Alexander White" userId="3da70261-e0e7-408d-aace-eb577feade9e" providerId="ADAL" clId="{93CC622F-B2FA-4B8B-9632-0D1093DA2289}" dt="2024-06-05T07:13:32.696" v="20" actId="20577"/>
        <pc:sldMkLst>
          <pc:docMk/>
          <pc:sldMk cId="1848893414" sldId="266"/>
        </pc:sldMkLst>
        <pc:spChg chg="mod">
          <ac:chgData name="Alexander White" userId="3da70261-e0e7-408d-aace-eb577feade9e" providerId="ADAL" clId="{93CC622F-B2FA-4B8B-9632-0D1093DA2289}" dt="2024-06-05T07:13:32.696" v="20" actId="20577"/>
          <ac:spMkLst>
            <pc:docMk/>
            <pc:sldMk cId="1848893414" sldId="266"/>
            <ac:spMk id="4" creationId="{00000000-0000-0000-0000-000000000000}"/>
          </ac:spMkLst>
        </pc:spChg>
      </pc:sldChg>
      <pc:sldMasterChg chg="modSp mod">
        <pc:chgData name="Alexander White" userId="3da70261-e0e7-408d-aace-eb577feade9e" providerId="ADAL" clId="{93CC622F-B2FA-4B8B-9632-0D1093DA2289}" dt="2024-06-05T07:12:49.368" v="3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93CC622F-B2FA-4B8B-9632-0D1093DA2289}" dt="2024-06-05T07:12:49.368" v="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3CC622F-B2FA-4B8B-9632-0D1093DA2289}" dt="2024-06-05T07:12:53.672" v="7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93CC622F-B2FA-4B8B-9632-0D1093DA2289}" dt="2024-06-05T07:12:53.672" v="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3CC622F-B2FA-4B8B-9632-0D1093DA2289}" dt="2024-06-05T07:12:58.441" v="11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93CC622F-B2FA-4B8B-9632-0D1093DA2289}" dt="2024-06-05T07:12:58.441" v="1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3CC622F-B2FA-4B8B-9632-0D1093DA2289}" dt="2024-06-05T07:13:02.572" v="15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93CC622F-B2FA-4B8B-9632-0D1093DA2289}" dt="2024-06-05T07:13:02.572" v="1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87082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Tasting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3600" dirty="0">
                <a:latin typeface="Arial" panose="020B0604020202020204" pitchFamily="34" charset="0"/>
              </a:rPr>
              <a:t>How to taste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986396" y="2470147"/>
            <a:ext cx="5913168" cy="3600000"/>
          </a:xfrm>
          <a:prstGeom prst="rect">
            <a:avLst/>
          </a:prstGeom>
        </p:spPr>
        <p:txBody>
          <a:bodyPr lIns="0" tIns="0" rIns="0" bIns="0" numCol="1" anchor="t">
            <a:normAutofit fontScale="92500"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000" dirty="0">
                <a:latin typeface="Arial" panose="020B0604020202020204" pitchFamily="34" charset="0"/>
              </a:rPr>
              <a:t>Wash and dry your hands carefully.</a:t>
            </a:r>
          </a:p>
          <a:p>
            <a:pPr>
              <a:spcBef>
                <a:spcPct val="50000"/>
              </a:spcBef>
              <a:defRPr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en-US" sz="3000" dirty="0">
                <a:latin typeface="Arial" panose="020B0604020202020204" pitchFamily="34" charset="0"/>
              </a:rPr>
              <a:t>Think carefully about the food you are tasting.</a:t>
            </a:r>
          </a:p>
          <a:p>
            <a:pPr>
              <a:spcBef>
                <a:spcPct val="50000"/>
              </a:spcBef>
              <a:buFont typeface="Arial" charset="0"/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en-US" sz="3000" dirty="0">
                <a:latin typeface="Arial" panose="020B0604020202020204" pitchFamily="34" charset="0"/>
              </a:rPr>
              <a:t>Use interesting words to describe what it is like.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79" y="2470147"/>
            <a:ext cx="3909753" cy="338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22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3600" dirty="0">
                <a:latin typeface="Arial" panose="020B0604020202020204" pitchFamily="34" charset="0"/>
              </a:rPr>
              <a:t>How to taste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903266" y="2537842"/>
            <a:ext cx="6894069" cy="3600000"/>
          </a:xfrm>
          <a:prstGeom prst="rect">
            <a:avLst/>
          </a:prstGeom>
        </p:spPr>
        <p:txBody>
          <a:bodyPr lIns="0" tIns="0" rIns="0" bIns="0" numCol="1" anchor="t"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Use a tissue if you need to remove a food from your mouth.</a:t>
            </a:r>
          </a:p>
          <a:p>
            <a:pPr marL="0" indent="0">
              <a:spcBef>
                <a:spcPct val="50000"/>
              </a:spcBef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Have a sip of water between tasting different food, to clear your mouth.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5" b="5330"/>
          <a:stretch/>
        </p:blipFill>
        <p:spPr>
          <a:xfrm>
            <a:off x="8063343" y="2537842"/>
            <a:ext cx="3474722" cy="258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9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3600" dirty="0">
                <a:latin typeface="Arial" panose="020B0604020202020204" pitchFamily="34" charset="0"/>
              </a:rPr>
              <a:t>How to use your senses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Use all your senses for tasting: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Eyes - look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Nose - smell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Hands - feel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>
                <a:latin typeface="Arial" panose="020B0604020202020204" pitchFamily="34" charset="0"/>
              </a:rPr>
              <a:t>Mouth – taste and feel</a:t>
            </a:r>
          </a:p>
          <a:p>
            <a:pPr>
              <a:spcBef>
                <a:spcPct val="50000"/>
              </a:spcBef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155" y="2571092"/>
            <a:ext cx="4650011" cy="309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0017" y="1502427"/>
            <a:ext cx="9720000" cy="720000"/>
          </a:xfrm>
        </p:spPr>
        <p:txBody>
          <a:bodyPr/>
          <a:lstStyle/>
          <a:p>
            <a:r>
              <a:rPr lang="en-GB" altLang="en-US" sz="3600" dirty="0">
                <a:latin typeface="Arial" panose="020B0604020202020204" pitchFamily="34" charset="0"/>
              </a:rPr>
              <a:t>Word bank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0017" y="2283798"/>
            <a:ext cx="10618171" cy="36000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Here are some words you could use to describe the food you taste. </a:t>
            </a:r>
          </a:p>
          <a:p>
            <a:pPr>
              <a:spcBef>
                <a:spcPct val="50000"/>
              </a:spcBef>
              <a:buNone/>
              <a:defRPr/>
            </a:pPr>
            <a:endParaRPr lang="en-US" altLang="en-US" sz="2800" dirty="0">
              <a:latin typeface="Arial" panose="020B0604020202020204" pitchFamily="34" charset="0"/>
            </a:endParaRPr>
          </a:p>
        </p:txBody>
      </p:sp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870" y="2881056"/>
            <a:ext cx="7416800" cy="338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812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Tasting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E5A7C1-4389-A07C-9219-7F3574582ED2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10D6A4-BBAC-4FFD-851D-82FB5C01D62E}"/>
</file>

<file path=customXml/itemProps2.xml><?xml version="1.0" encoding="utf-8"?>
<ds:datastoreItem xmlns:ds="http://schemas.openxmlformats.org/officeDocument/2006/customXml" ds:itemID="{65852416-23C0-4A9C-ACB3-4DBBC37406F2}"/>
</file>

<file path=customXml/itemProps3.xml><?xml version="1.0" encoding="utf-8"?>
<ds:datastoreItem xmlns:ds="http://schemas.openxmlformats.org/officeDocument/2006/customXml" ds:itemID="{58FF0EFB-57F4-483D-9A13-91FC6483021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Office Theme</vt:lpstr>
      <vt:lpstr>Custom Design</vt:lpstr>
      <vt:lpstr>1_Custom Design</vt:lpstr>
      <vt:lpstr>3_Custom Design</vt:lpstr>
      <vt:lpstr>Tasting</vt:lpstr>
      <vt:lpstr>How to taste</vt:lpstr>
      <vt:lpstr>How to taste</vt:lpstr>
      <vt:lpstr>How to use your senses</vt:lpstr>
      <vt:lpstr>Word bank</vt:lpstr>
      <vt:lpstr>Tasting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33</cp:revision>
  <dcterms:created xsi:type="dcterms:W3CDTF">2018-10-10T09:22:08Z</dcterms:created>
  <dcterms:modified xsi:type="dcterms:W3CDTF">2024-06-05T07:14:17Z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