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notesMasterIdLst>
    <p:notesMasterId r:id="rId38"/>
  </p:notesMasterIdLst>
  <p:sldIdLst>
    <p:sldId id="256" r:id="rId8"/>
    <p:sldId id="308" r:id="rId9"/>
    <p:sldId id="294" r:id="rId10"/>
    <p:sldId id="301" r:id="rId11"/>
    <p:sldId id="318" r:id="rId12"/>
    <p:sldId id="310" r:id="rId13"/>
    <p:sldId id="321" r:id="rId14"/>
    <p:sldId id="322" r:id="rId15"/>
    <p:sldId id="307" r:id="rId16"/>
    <p:sldId id="311" r:id="rId17"/>
    <p:sldId id="309" r:id="rId18"/>
    <p:sldId id="323" r:id="rId19"/>
    <p:sldId id="324" r:id="rId20"/>
    <p:sldId id="263" r:id="rId21"/>
    <p:sldId id="274" r:id="rId22"/>
    <p:sldId id="302" r:id="rId23"/>
    <p:sldId id="303" r:id="rId24"/>
    <p:sldId id="304" r:id="rId25"/>
    <p:sldId id="305" r:id="rId26"/>
    <p:sldId id="314" r:id="rId27"/>
    <p:sldId id="306" r:id="rId28"/>
    <p:sldId id="312" r:id="rId29"/>
    <p:sldId id="315" r:id="rId30"/>
    <p:sldId id="277" r:id="rId31"/>
    <p:sldId id="316" r:id="rId32"/>
    <p:sldId id="299" r:id="rId33"/>
    <p:sldId id="317" r:id="rId34"/>
    <p:sldId id="320" r:id="rId35"/>
    <p:sldId id="319" r:id="rId36"/>
    <p:sldId id="261"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248D1B-A47A-B7C1-24D9-7127110DF0D0}" name="Guest User" initials="GU" userId="S::urn:spo:anon#5c1cd7b39cb30a75ca1cea0fb2ba435992d6c6a6b484349a9ca7505025227c67::" providerId="AD"/>
  <p188:author id="{F1E6144C-14BA-4EF9-61ED-859BA2598D84}" name="Frances Meek" initials="FM" userId="S::F.Meek@nutrition.org.uk::f3af35cc-3229-46e1-af36-3525661cfbd3" providerId="AD"/>
  <p188:author id="{EC8C4E90-CF91-D356-6453-89C7340D26BA}" name="Ewen Trafford" initials="ET" userId="S::e.trafford@nutrition.org.uk::e520b4bf-a196-48b7-bc10-b1590a457daa" providerId="AD"/>
  <p188:author id="{7ECFBFCA-DD88-6422-7FAF-B5B8619DEB83}" name="Ewen Trafford" initials="EPT" userId="Ewen Traffor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2"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CC241"/>
    <a:srgbClr val="D98F1A"/>
    <a:srgbClr val="FCE3C2"/>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AB9AB-C848-413F-86A4-B7172C9DD6C6}" v="16" dt="2022-08-30T10:16:09.842"/>
    <p1510:client id="{0B1874F9-9409-49DC-A721-7E0A4817788C}" v="2" dt="2022-08-30T10:28:00.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2" autoAdjust="0"/>
  </p:normalViewPr>
  <p:slideViewPr>
    <p:cSldViewPr snapToGrid="0">
      <p:cViewPr varScale="1">
        <p:scale>
          <a:sx n="59" d="100"/>
          <a:sy n="59" d="100"/>
        </p:scale>
        <p:origin x="86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gs" Target="tags/tag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F376D9DA-E273-402F-88CD-58A52DBC3E00}"/>
    <pc:docChg chg="undo custSel addSld modSld">
      <pc:chgData name="Frances Meek" userId="f3af35cc-3229-46e1-af36-3525661cfbd3" providerId="ADAL" clId="{F376D9DA-E273-402F-88CD-58A52DBC3E00}" dt="2022-06-01T15:16:05.399" v="1199" actId="2711"/>
      <pc:docMkLst>
        <pc:docMk/>
      </pc:docMkLst>
      <pc:sldChg chg="modSp mod">
        <pc:chgData name="Frances Meek" userId="f3af35cc-3229-46e1-af36-3525661cfbd3" providerId="ADAL" clId="{F376D9DA-E273-402F-88CD-58A52DBC3E00}" dt="2022-05-24T12:40:31.101" v="6" actId="313"/>
        <pc:sldMkLst>
          <pc:docMk/>
          <pc:sldMk cId="1199664204" sldId="263"/>
        </pc:sldMkLst>
        <pc:spChg chg="mod">
          <ac:chgData name="Frances Meek" userId="f3af35cc-3229-46e1-af36-3525661cfbd3" providerId="ADAL" clId="{F376D9DA-E273-402F-88CD-58A52DBC3E00}" dt="2022-05-24T12:40:31.101" v="6" actId="313"/>
          <ac:spMkLst>
            <pc:docMk/>
            <pc:sldMk cId="1199664204" sldId="263"/>
            <ac:spMk id="2" creationId="{44734D3D-C20B-4ED7-8C51-1867D1A26058}"/>
          </ac:spMkLst>
        </pc:spChg>
      </pc:sldChg>
      <pc:sldChg chg="addCm">
        <pc:chgData name="Frances Meek" userId="f3af35cc-3229-46e1-af36-3525661cfbd3" providerId="ADAL" clId="{F376D9DA-E273-402F-88CD-58A52DBC3E00}" dt="2022-05-24T12:41:17.847" v="7"/>
        <pc:sldMkLst>
          <pc:docMk/>
          <pc:sldMk cId="3993973292" sldId="274"/>
        </pc:sldMkLst>
      </pc:sldChg>
      <pc:sldChg chg="modSp mod">
        <pc:chgData name="Frances Meek" userId="f3af35cc-3229-46e1-af36-3525661cfbd3" providerId="ADAL" clId="{F376D9DA-E273-402F-88CD-58A52DBC3E00}" dt="2022-06-01T13:58:56.279" v="543" actId="20577"/>
        <pc:sldMkLst>
          <pc:docMk/>
          <pc:sldMk cId="3137792006" sldId="277"/>
        </pc:sldMkLst>
        <pc:spChg chg="mod">
          <ac:chgData name="Frances Meek" userId="f3af35cc-3229-46e1-af36-3525661cfbd3" providerId="ADAL" clId="{F376D9DA-E273-402F-88CD-58A52DBC3E00}" dt="2022-06-01T13:58:56.279" v="543" actId="20577"/>
          <ac:spMkLst>
            <pc:docMk/>
            <pc:sldMk cId="3137792006" sldId="277"/>
            <ac:spMk id="7" creationId="{1B259F73-E87B-42C3-9AC3-9D81F3D3C48B}"/>
          </ac:spMkLst>
        </pc:spChg>
      </pc:sldChg>
      <pc:sldChg chg="modSp mod">
        <pc:chgData name="Frances Meek" userId="f3af35cc-3229-46e1-af36-3525661cfbd3" providerId="ADAL" clId="{F376D9DA-E273-402F-88CD-58A52DBC3E00}" dt="2022-05-24T12:38:32.678" v="1" actId="20577"/>
        <pc:sldMkLst>
          <pc:docMk/>
          <pc:sldMk cId="1351839580" sldId="294"/>
        </pc:sldMkLst>
        <pc:spChg chg="mod">
          <ac:chgData name="Frances Meek" userId="f3af35cc-3229-46e1-af36-3525661cfbd3" providerId="ADAL" clId="{F376D9DA-E273-402F-88CD-58A52DBC3E00}" dt="2022-05-24T12:38:32.678" v="1" actId="20577"/>
          <ac:spMkLst>
            <pc:docMk/>
            <pc:sldMk cId="1351839580" sldId="294"/>
            <ac:spMk id="7" creationId="{9F5610B5-B857-41E6-8A9E-1F8B928123A4}"/>
          </ac:spMkLst>
        </pc:spChg>
      </pc:sldChg>
      <pc:sldChg chg="addSp delSp modSp mod">
        <pc:chgData name="Frances Meek" userId="f3af35cc-3229-46e1-af36-3525661cfbd3" providerId="ADAL" clId="{F376D9DA-E273-402F-88CD-58A52DBC3E00}" dt="2022-06-01T15:15:09.763" v="1198" actId="20577"/>
        <pc:sldMkLst>
          <pc:docMk/>
          <pc:sldMk cId="2939916080" sldId="299"/>
        </pc:sldMkLst>
        <pc:spChg chg="mod">
          <ac:chgData name="Frances Meek" userId="f3af35cc-3229-46e1-af36-3525661cfbd3" providerId="ADAL" clId="{F376D9DA-E273-402F-88CD-58A52DBC3E00}" dt="2022-06-01T15:15:09.763" v="1198" actId="20577"/>
          <ac:spMkLst>
            <pc:docMk/>
            <pc:sldMk cId="2939916080" sldId="299"/>
            <ac:spMk id="3" creationId="{00000000-0000-0000-0000-000000000000}"/>
          </ac:spMkLst>
        </pc:spChg>
        <pc:spChg chg="add del mod">
          <ac:chgData name="Frances Meek" userId="f3af35cc-3229-46e1-af36-3525661cfbd3" providerId="ADAL" clId="{F376D9DA-E273-402F-88CD-58A52DBC3E00}" dt="2022-06-01T14:21:55.602" v="973" actId="767"/>
          <ac:spMkLst>
            <pc:docMk/>
            <pc:sldMk cId="2939916080" sldId="299"/>
            <ac:spMk id="4" creationId="{BFC55DC0-B659-EFFD-5A51-6A2231B6767A}"/>
          </ac:spMkLst>
        </pc:spChg>
        <pc:spChg chg="mod">
          <ac:chgData name="Frances Meek" userId="f3af35cc-3229-46e1-af36-3525661cfbd3" providerId="ADAL" clId="{F376D9DA-E273-402F-88CD-58A52DBC3E00}" dt="2022-06-01T14:21:57.794" v="977" actId="14100"/>
          <ac:spMkLst>
            <pc:docMk/>
            <pc:sldMk cId="2939916080" sldId="299"/>
            <ac:spMk id="9" creationId="{90AD5823-4F3E-4ABB-A30E-D01E6F661D32}"/>
          </ac:spMkLst>
        </pc:spChg>
        <pc:picChg chg="mod">
          <ac:chgData name="Frances Meek" userId="f3af35cc-3229-46e1-af36-3525661cfbd3" providerId="ADAL" clId="{F376D9DA-E273-402F-88CD-58A52DBC3E00}" dt="2022-06-01T14:21:57.794" v="977" actId="14100"/>
          <ac:picMkLst>
            <pc:docMk/>
            <pc:sldMk cId="2939916080" sldId="299"/>
            <ac:picMk id="6" creationId="{C0FE8D37-3213-4315-AF72-2D59BD6E86A1}"/>
          </ac:picMkLst>
        </pc:picChg>
        <pc:picChg chg="mod">
          <ac:chgData name="Frances Meek" userId="f3af35cc-3229-46e1-af36-3525661cfbd3" providerId="ADAL" clId="{F376D9DA-E273-402F-88CD-58A52DBC3E00}" dt="2022-06-01T14:21:56.129" v="974" actId="1076"/>
          <ac:picMkLst>
            <pc:docMk/>
            <pc:sldMk cId="2939916080" sldId="299"/>
            <ac:picMk id="8" creationId="{429738C1-FBF9-4D65-81AD-6466098FBB67}"/>
          </ac:picMkLst>
        </pc:picChg>
      </pc:sldChg>
      <pc:sldChg chg="modSp mod">
        <pc:chgData name="Frances Meek" userId="f3af35cc-3229-46e1-af36-3525661cfbd3" providerId="ADAL" clId="{F376D9DA-E273-402F-88CD-58A52DBC3E00}" dt="2022-06-01T13:09:35.363" v="252" actId="14100"/>
        <pc:sldMkLst>
          <pc:docMk/>
          <pc:sldMk cId="4146092675" sldId="301"/>
        </pc:sldMkLst>
        <pc:spChg chg="mod">
          <ac:chgData name="Frances Meek" userId="f3af35cc-3229-46e1-af36-3525661cfbd3" providerId="ADAL" clId="{F376D9DA-E273-402F-88CD-58A52DBC3E00}" dt="2022-06-01T13:09:35.363" v="252" actId="14100"/>
          <ac:spMkLst>
            <pc:docMk/>
            <pc:sldMk cId="4146092675" sldId="301"/>
            <ac:spMk id="4" creationId="{AD0D0778-949E-4414-BC9B-77E033DFFAA2}"/>
          </ac:spMkLst>
        </pc:spChg>
      </pc:sldChg>
      <pc:sldChg chg="modSp mod">
        <pc:chgData name="Frances Meek" userId="f3af35cc-3229-46e1-af36-3525661cfbd3" providerId="ADAL" clId="{F376D9DA-E273-402F-88CD-58A52DBC3E00}" dt="2022-06-01T13:07:22.037" v="233" actId="20577"/>
        <pc:sldMkLst>
          <pc:docMk/>
          <pc:sldMk cId="1274149409" sldId="302"/>
        </pc:sldMkLst>
        <pc:spChg chg="mod">
          <ac:chgData name="Frances Meek" userId="f3af35cc-3229-46e1-af36-3525661cfbd3" providerId="ADAL" clId="{F376D9DA-E273-402F-88CD-58A52DBC3E00}" dt="2022-06-01T13:07:22.037" v="233" actId="20577"/>
          <ac:spMkLst>
            <pc:docMk/>
            <pc:sldMk cId="1274149409" sldId="302"/>
            <ac:spMk id="3" creationId="{00000000-0000-0000-0000-000000000000}"/>
          </ac:spMkLst>
        </pc:spChg>
      </pc:sldChg>
      <pc:sldChg chg="modSp mod">
        <pc:chgData name="Frances Meek" userId="f3af35cc-3229-46e1-af36-3525661cfbd3" providerId="ADAL" clId="{F376D9DA-E273-402F-88CD-58A52DBC3E00}" dt="2022-06-01T13:10:36.228" v="266" actId="20577"/>
        <pc:sldMkLst>
          <pc:docMk/>
          <pc:sldMk cId="1245899220" sldId="305"/>
        </pc:sldMkLst>
        <pc:spChg chg="mod">
          <ac:chgData name="Frances Meek" userId="f3af35cc-3229-46e1-af36-3525661cfbd3" providerId="ADAL" clId="{F376D9DA-E273-402F-88CD-58A52DBC3E00}" dt="2022-06-01T13:10:18.608" v="263" actId="20577"/>
          <ac:spMkLst>
            <pc:docMk/>
            <pc:sldMk cId="1245899220" sldId="305"/>
            <ac:spMk id="2" creationId="{00000000-0000-0000-0000-000000000000}"/>
          </ac:spMkLst>
        </pc:spChg>
        <pc:spChg chg="mod">
          <ac:chgData name="Frances Meek" userId="f3af35cc-3229-46e1-af36-3525661cfbd3" providerId="ADAL" clId="{F376D9DA-E273-402F-88CD-58A52DBC3E00}" dt="2022-06-01T13:10:36.228" v="266" actId="20577"/>
          <ac:spMkLst>
            <pc:docMk/>
            <pc:sldMk cId="1245899220" sldId="305"/>
            <ac:spMk id="3" creationId="{00000000-0000-0000-0000-000000000000}"/>
          </ac:spMkLst>
        </pc:spChg>
      </pc:sldChg>
      <pc:sldChg chg="modSp mod">
        <pc:chgData name="Frances Meek" userId="f3af35cc-3229-46e1-af36-3525661cfbd3" providerId="ADAL" clId="{F376D9DA-E273-402F-88CD-58A52DBC3E00}" dt="2022-06-01T13:01:57.079" v="152" actId="20577"/>
        <pc:sldMkLst>
          <pc:docMk/>
          <pc:sldMk cId="639185947" sldId="307"/>
        </pc:sldMkLst>
        <pc:spChg chg="mod">
          <ac:chgData name="Frances Meek" userId="f3af35cc-3229-46e1-af36-3525661cfbd3" providerId="ADAL" clId="{F376D9DA-E273-402F-88CD-58A52DBC3E00}" dt="2022-06-01T13:01:57.079" v="152" actId="20577"/>
          <ac:spMkLst>
            <pc:docMk/>
            <pc:sldMk cId="639185947" sldId="307"/>
            <ac:spMk id="6" creationId="{7E139491-A1F9-446A-A962-D8D49EB08F00}"/>
          </ac:spMkLst>
        </pc:spChg>
      </pc:sldChg>
      <pc:sldChg chg="addSp delSp modSp mod addCm delCm modCm">
        <pc:chgData name="Frances Meek" userId="f3af35cc-3229-46e1-af36-3525661cfbd3" providerId="ADAL" clId="{F376D9DA-E273-402F-88CD-58A52DBC3E00}" dt="2022-06-01T15:13:15.812" v="1168" actId="1076"/>
        <pc:sldMkLst>
          <pc:docMk/>
          <pc:sldMk cId="3979226011" sldId="308"/>
        </pc:sldMkLst>
        <pc:spChg chg="del">
          <ac:chgData name="Frances Meek" userId="f3af35cc-3229-46e1-af36-3525661cfbd3" providerId="ADAL" clId="{F376D9DA-E273-402F-88CD-58A52DBC3E00}" dt="2022-05-24T12:46:52.105" v="63" actId="478"/>
          <ac:spMkLst>
            <pc:docMk/>
            <pc:sldMk cId="3979226011" sldId="308"/>
            <ac:spMk id="8" creationId="{0F2489E1-C2AE-3ABA-965B-5CA4D65EFE76}"/>
          </ac:spMkLst>
        </pc:spChg>
        <pc:picChg chg="del">
          <ac:chgData name="Frances Meek" userId="f3af35cc-3229-46e1-af36-3525661cfbd3" providerId="ADAL" clId="{F376D9DA-E273-402F-88CD-58A52DBC3E00}" dt="2022-05-24T12:46:49.917" v="62" actId="478"/>
          <ac:picMkLst>
            <pc:docMk/>
            <pc:sldMk cId="3979226011" sldId="308"/>
            <ac:picMk id="3" creationId="{36B241DE-A7A3-2915-85B7-D8CA62B51D54}"/>
          </ac:picMkLst>
        </pc:picChg>
        <pc:picChg chg="mod">
          <ac:chgData name="Frances Meek" userId="f3af35cc-3229-46e1-af36-3525661cfbd3" providerId="ADAL" clId="{F376D9DA-E273-402F-88CD-58A52DBC3E00}" dt="2022-05-24T12:49:57.233" v="80" actId="1076"/>
          <ac:picMkLst>
            <pc:docMk/>
            <pc:sldMk cId="3979226011" sldId="308"/>
            <ac:picMk id="5" creationId="{9F319B15-F7C6-4A47-9199-60BCC6831A22}"/>
          </ac:picMkLst>
        </pc:picChg>
        <pc:picChg chg="mod">
          <ac:chgData name="Frances Meek" userId="f3af35cc-3229-46e1-af36-3525661cfbd3" providerId="ADAL" clId="{F376D9DA-E273-402F-88CD-58A52DBC3E00}" dt="2022-06-01T15:13:03.960" v="1163" actId="1076"/>
          <ac:picMkLst>
            <pc:docMk/>
            <pc:sldMk cId="3979226011" sldId="308"/>
            <ac:picMk id="6" creationId="{B003AB75-540C-419A-A73D-D842D8C487DD}"/>
          </ac:picMkLst>
        </pc:picChg>
        <pc:picChg chg="mod">
          <ac:chgData name="Frances Meek" userId="f3af35cc-3229-46e1-af36-3525661cfbd3" providerId="ADAL" clId="{F376D9DA-E273-402F-88CD-58A52DBC3E00}" dt="2022-06-01T15:13:15.812" v="1168" actId="1076"/>
          <ac:picMkLst>
            <pc:docMk/>
            <pc:sldMk cId="3979226011" sldId="308"/>
            <ac:picMk id="8" creationId="{17048F22-2837-4579-85F3-124B471098F8}"/>
          </ac:picMkLst>
        </pc:picChg>
        <pc:picChg chg="mod">
          <ac:chgData name="Frances Meek" userId="f3af35cc-3229-46e1-af36-3525661cfbd3" providerId="ADAL" clId="{F376D9DA-E273-402F-88CD-58A52DBC3E00}" dt="2022-06-01T14:03:22.103" v="556" actId="1076"/>
          <ac:picMkLst>
            <pc:docMk/>
            <pc:sldMk cId="3979226011" sldId="308"/>
            <ac:picMk id="9" creationId="{4D8FF41C-D09E-454C-ADD3-C636F509A25D}"/>
          </ac:picMkLst>
        </pc:picChg>
        <pc:picChg chg="add mod">
          <ac:chgData name="Frances Meek" userId="f3af35cc-3229-46e1-af36-3525661cfbd3" providerId="ADAL" clId="{F376D9DA-E273-402F-88CD-58A52DBC3E00}" dt="2022-06-01T15:13:06.324" v="1165" actId="1076"/>
          <ac:picMkLst>
            <pc:docMk/>
            <pc:sldMk cId="3979226011" sldId="308"/>
            <ac:picMk id="10" creationId="{8E0243E2-491B-B364-6B2B-E7DE675C15CB}"/>
          </ac:picMkLst>
        </pc:picChg>
        <pc:picChg chg="mod">
          <ac:chgData name="Frances Meek" userId="f3af35cc-3229-46e1-af36-3525661cfbd3" providerId="ADAL" clId="{F376D9DA-E273-402F-88CD-58A52DBC3E00}" dt="2022-06-01T14:03:20.811" v="555" actId="1076"/>
          <ac:picMkLst>
            <pc:docMk/>
            <pc:sldMk cId="3979226011" sldId="308"/>
            <ac:picMk id="11" creationId="{AE9A2AA5-8E19-40AB-ABB4-6C69C4410945}"/>
          </ac:picMkLst>
        </pc:picChg>
        <pc:picChg chg="add mod">
          <ac:chgData name="Frances Meek" userId="f3af35cc-3229-46e1-af36-3525661cfbd3" providerId="ADAL" clId="{F376D9DA-E273-402F-88CD-58A52DBC3E00}" dt="2022-05-24T12:47:00.344" v="69" actId="27614"/>
          <ac:picMkLst>
            <pc:docMk/>
            <pc:sldMk cId="3979226011" sldId="308"/>
            <ac:picMk id="12" creationId="{66F4C863-84B1-C42A-380F-A3318D212C25}"/>
          </ac:picMkLst>
        </pc:picChg>
        <pc:picChg chg="add del mod">
          <ac:chgData name="Frances Meek" userId="f3af35cc-3229-46e1-af36-3525661cfbd3" providerId="ADAL" clId="{F376D9DA-E273-402F-88CD-58A52DBC3E00}" dt="2022-06-01T14:05:59.964" v="563" actId="478"/>
          <ac:picMkLst>
            <pc:docMk/>
            <pc:sldMk cId="3979226011" sldId="308"/>
            <ac:picMk id="12" creationId="{DA787EE0-8E52-7ECA-7400-99D186ACB45B}"/>
          </ac:picMkLst>
        </pc:picChg>
        <pc:picChg chg="del mod">
          <ac:chgData name="Frances Meek" userId="f3af35cc-3229-46e1-af36-3525661cfbd3" providerId="ADAL" clId="{F376D9DA-E273-402F-88CD-58A52DBC3E00}" dt="2022-05-24T12:49:59.403" v="82" actId="478"/>
          <ac:picMkLst>
            <pc:docMk/>
            <pc:sldMk cId="3979226011" sldId="308"/>
            <ac:picMk id="13" creationId="{C98459B9-D101-4824-BC52-A966CF3EC9B6}"/>
          </ac:picMkLst>
        </pc:picChg>
        <pc:picChg chg="add del mod">
          <ac:chgData name="Frances Meek" userId="f3af35cc-3229-46e1-af36-3525661cfbd3" providerId="ADAL" clId="{F376D9DA-E273-402F-88CD-58A52DBC3E00}" dt="2022-05-24T12:49:53.429" v="77" actId="478"/>
          <ac:picMkLst>
            <pc:docMk/>
            <pc:sldMk cId="3979226011" sldId="308"/>
            <ac:picMk id="15" creationId="{9211E749-6E6A-4B2D-BCB1-9D409C524537}"/>
          </ac:picMkLst>
        </pc:picChg>
        <pc:picChg chg="add mod">
          <ac:chgData name="Frances Meek" userId="f3af35cc-3229-46e1-af36-3525661cfbd3" providerId="ADAL" clId="{F376D9DA-E273-402F-88CD-58A52DBC3E00}" dt="2022-06-01T15:13:07.419" v="1166" actId="1076"/>
          <ac:picMkLst>
            <pc:docMk/>
            <pc:sldMk cId="3979226011" sldId="308"/>
            <ac:picMk id="17" creationId="{33310B10-D808-729E-7E59-6863FE4D1EA7}"/>
          </ac:picMkLst>
        </pc:picChg>
      </pc:sldChg>
      <pc:sldChg chg="modSp mod addCm modCm">
        <pc:chgData name="Frances Meek" userId="f3af35cc-3229-46e1-af36-3525661cfbd3" providerId="ADAL" clId="{F376D9DA-E273-402F-88CD-58A52DBC3E00}" dt="2022-06-01T13:05:49.006" v="229" actId="20577"/>
        <pc:sldMkLst>
          <pc:docMk/>
          <pc:sldMk cId="3837550476" sldId="309"/>
        </pc:sldMkLst>
        <pc:spChg chg="mod">
          <ac:chgData name="Frances Meek" userId="f3af35cc-3229-46e1-af36-3525661cfbd3" providerId="ADAL" clId="{F376D9DA-E273-402F-88CD-58A52DBC3E00}" dt="2022-06-01T13:05:49.006" v="229" actId="20577"/>
          <ac:spMkLst>
            <pc:docMk/>
            <pc:sldMk cId="3837550476" sldId="309"/>
            <ac:spMk id="4" creationId="{C5AED35D-F009-4C6C-BE74-11E7A80DDC36}"/>
          </ac:spMkLst>
        </pc:spChg>
      </pc:sldChg>
      <pc:sldChg chg="addSp modSp mod">
        <pc:chgData name="Frances Meek" userId="f3af35cc-3229-46e1-af36-3525661cfbd3" providerId="ADAL" clId="{F376D9DA-E273-402F-88CD-58A52DBC3E00}" dt="2022-06-01T14:17:16.444" v="812" actId="313"/>
        <pc:sldMkLst>
          <pc:docMk/>
          <pc:sldMk cId="3209739012" sldId="310"/>
        </pc:sldMkLst>
        <pc:spChg chg="add mod">
          <ac:chgData name="Frances Meek" userId="f3af35cc-3229-46e1-af36-3525661cfbd3" providerId="ADAL" clId="{F376D9DA-E273-402F-88CD-58A52DBC3E00}" dt="2022-06-01T14:17:16.444" v="812" actId="313"/>
          <ac:spMkLst>
            <pc:docMk/>
            <pc:sldMk cId="3209739012" sldId="310"/>
            <ac:spMk id="3" creationId="{82E1E8C1-13C2-39F4-CCF1-E26E44E671DB}"/>
          </ac:spMkLst>
        </pc:spChg>
        <pc:picChg chg="mod">
          <ac:chgData name="Frances Meek" userId="f3af35cc-3229-46e1-af36-3525661cfbd3" providerId="ADAL" clId="{F376D9DA-E273-402F-88CD-58A52DBC3E00}" dt="2022-06-01T14:16:37.518" v="716"/>
          <ac:picMkLst>
            <pc:docMk/>
            <pc:sldMk cId="3209739012" sldId="310"/>
            <ac:picMk id="5" creationId="{FA42C68B-E6E9-486C-8F93-455C9B1B04F2}"/>
          </ac:picMkLst>
        </pc:picChg>
      </pc:sldChg>
      <pc:sldChg chg="modSp mod">
        <pc:chgData name="Frances Meek" userId="f3af35cc-3229-46e1-af36-3525661cfbd3" providerId="ADAL" clId="{F376D9DA-E273-402F-88CD-58A52DBC3E00}" dt="2022-06-01T13:03:13.892" v="219" actId="20577"/>
        <pc:sldMkLst>
          <pc:docMk/>
          <pc:sldMk cId="1959855485" sldId="311"/>
        </pc:sldMkLst>
        <pc:spChg chg="mod">
          <ac:chgData name="Frances Meek" userId="f3af35cc-3229-46e1-af36-3525661cfbd3" providerId="ADAL" clId="{F376D9DA-E273-402F-88CD-58A52DBC3E00}" dt="2022-06-01T13:03:13.892" v="219" actId="20577"/>
          <ac:spMkLst>
            <pc:docMk/>
            <pc:sldMk cId="1959855485" sldId="311"/>
            <ac:spMk id="4" creationId="{C5AED35D-F009-4C6C-BE74-11E7A80DDC36}"/>
          </ac:spMkLst>
        </pc:spChg>
      </pc:sldChg>
      <pc:sldChg chg="modSp mod">
        <pc:chgData name="Frances Meek" userId="f3af35cc-3229-46e1-af36-3525661cfbd3" providerId="ADAL" clId="{F376D9DA-E273-402F-88CD-58A52DBC3E00}" dt="2022-06-01T13:11:52.256" v="276" actId="20577"/>
        <pc:sldMkLst>
          <pc:docMk/>
          <pc:sldMk cId="4248556420" sldId="314"/>
        </pc:sldMkLst>
        <pc:spChg chg="mod">
          <ac:chgData name="Frances Meek" userId="f3af35cc-3229-46e1-af36-3525661cfbd3" providerId="ADAL" clId="{F376D9DA-E273-402F-88CD-58A52DBC3E00}" dt="2022-06-01T13:11:52.256" v="276" actId="20577"/>
          <ac:spMkLst>
            <pc:docMk/>
            <pc:sldMk cId="4248556420" sldId="314"/>
            <ac:spMk id="3" creationId="{96959814-9071-EAE4-F7AC-76E25031DC00}"/>
          </ac:spMkLst>
        </pc:spChg>
      </pc:sldChg>
      <pc:sldChg chg="modSp mod">
        <pc:chgData name="Frances Meek" userId="f3af35cc-3229-46e1-af36-3525661cfbd3" providerId="ADAL" clId="{F376D9DA-E273-402F-88CD-58A52DBC3E00}" dt="2022-06-01T13:13:21.582" v="278" actId="20577"/>
        <pc:sldMkLst>
          <pc:docMk/>
          <pc:sldMk cId="1627569597" sldId="315"/>
        </pc:sldMkLst>
        <pc:spChg chg="mod">
          <ac:chgData name="Frances Meek" userId="f3af35cc-3229-46e1-af36-3525661cfbd3" providerId="ADAL" clId="{F376D9DA-E273-402F-88CD-58A52DBC3E00}" dt="2022-06-01T13:13:21.582" v="278" actId="20577"/>
          <ac:spMkLst>
            <pc:docMk/>
            <pc:sldMk cId="1627569597" sldId="315"/>
            <ac:spMk id="3" creationId="{78101E67-B0F1-726C-7F13-95384EA7B94E}"/>
          </ac:spMkLst>
        </pc:spChg>
      </pc:sldChg>
      <pc:sldChg chg="addSp modSp mod">
        <pc:chgData name="Frances Meek" userId="f3af35cc-3229-46e1-af36-3525661cfbd3" providerId="ADAL" clId="{F376D9DA-E273-402F-88CD-58A52DBC3E00}" dt="2022-06-01T13:51:27.934" v="361" actId="255"/>
        <pc:sldMkLst>
          <pc:docMk/>
          <pc:sldMk cId="813545271" sldId="316"/>
        </pc:sldMkLst>
        <pc:spChg chg="mod">
          <ac:chgData name="Frances Meek" userId="f3af35cc-3229-46e1-af36-3525661cfbd3" providerId="ADAL" clId="{F376D9DA-E273-402F-88CD-58A52DBC3E00}" dt="2022-06-01T13:48:10.155" v="327" actId="20577"/>
          <ac:spMkLst>
            <pc:docMk/>
            <pc:sldMk cId="813545271" sldId="316"/>
            <ac:spMk id="4" creationId="{B951880E-2548-03FC-30F1-559F3B67733E}"/>
          </ac:spMkLst>
        </pc:spChg>
        <pc:spChg chg="add mod">
          <ac:chgData name="Frances Meek" userId="f3af35cc-3229-46e1-af36-3525661cfbd3" providerId="ADAL" clId="{F376D9DA-E273-402F-88CD-58A52DBC3E00}" dt="2022-06-01T13:51:27.934" v="361" actId="255"/>
          <ac:spMkLst>
            <pc:docMk/>
            <pc:sldMk cId="813545271" sldId="316"/>
            <ac:spMk id="5" creationId="{0410C826-2FD6-7E0F-5123-D40F86D424BC}"/>
          </ac:spMkLst>
        </pc:spChg>
      </pc:sldChg>
      <pc:sldChg chg="addSp delSp modSp mod">
        <pc:chgData name="Frances Meek" userId="f3af35cc-3229-46e1-af36-3525661cfbd3" providerId="ADAL" clId="{F376D9DA-E273-402F-88CD-58A52DBC3E00}" dt="2022-06-01T15:16:05.399" v="1199" actId="2711"/>
        <pc:sldMkLst>
          <pc:docMk/>
          <pc:sldMk cId="1986818962" sldId="317"/>
        </pc:sldMkLst>
        <pc:spChg chg="mod">
          <ac:chgData name="Frances Meek" userId="f3af35cc-3229-46e1-af36-3525661cfbd3" providerId="ADAL" clId="{F376D9DA-E273-402F-88CD-58A52DBC3E00}" dt="2022-06-01T14:09:27.122" v="667" actId="20577"/>
          <ac:spMkLst>
            <pc:docMk/>
            <pc:sldMk cId="1986818962" sldId="317"/>
            <ac:spMk id="2" creationId="{0087FBAB-EC07-CF2D-1C34-B286203D1DEB}"/>
          </ac:spMkLst>
        </pc:spChg>
        <pc:spChg chg="mod">
          <ac:chgData name="Frances Meek" userId="f3af35cc-3229-46e1-af36-3525661cfbd3" providerId="ADAL" clId="{F376D9DA-E273-402F-88CD-58A52DBC3E00}" dt="2022-06-01T15:16:05.399" v="1199" actId="2711"/>
          <ac:spMkLst>
            <pc:docMk/>
            <pc:sldMk cId="1986818962" sldId="317"/>
            <ac:spMk id="3" creationId="{F542AE94-456A-179B-63E4-5401D70ED4F9}"/>
          </ac:spMkLst>
        </pc:spChg>
        <pc:spChg chg="add del mod">
          <ac:chgData name="Frances Meek" userId="f3af35cc-3229-46e1-af36-3525661cfbd3" providerId="ADAL" clId="{F376D9DA-E273-402F-88CD-58A52DBC3E00}" dt="2022-06-01T14:29:46.780" v="1152" actId="21"/>
          <ac:spMkLst>
            <pc:docMk/>
            <pc:sldMk cId="1986818962" sldId="317"/>
            <ac:spMk id="4" creationId="{5D1D8E2A-5FDB-0B56-2B18-51010DF9D2D5}"/>
          </ac:spMkLst>
        </pc:spChg>
      </pc:sldChg>
      <pc:sldChg chg="modSp mod">
        <pc:chgData name="Frances Meek" userId="f3af35cc-3229-46e1-af36-3525661cfbd3" providerId="ADAL" clId="{F376D9DA-E273-402F-88CD-58A52DBC3E00}" dt="2022-06-01T13:00:42.460" v="111" actId="20577"/>
        <pc:sldMkLst>
          <pc:docMk/>
          <pc:sldMk cId="2671712240" sldId="318"/>
        </pc:sldMkLst>
        <pc:spChg chg="mod">
          <ac:chgData name="Frances Meek" userId="f3af35cc-3229-46e1-af36-3525661cfbd3" providerId="ADAL" clId="{F376D9DA-E273-402F-88CD-58A52DBC3E00}" dt="2022-06-01T13:00:42.460" v="111" actId="20577"/>
          <ac:spMkLst>
            <pc:docMk/>
            <pc:sldMk cId="2671712240" sldId="318"/>
            <ac:spMk id="3" creationId="{96959814-9071-EAE4-F7AC-76E25031DC00}"/>
          </ac:spMkLst>
        </pc:spChg>
      </pc:sldChg>
      <pc:sldChg chg="addSp modSp new mod">
        <pc:chgData name="Frances Meek" userId="f3af35cc-3229-46e1-af36-3525661cfbd3" providerId="ADAL" clId="{F376D9DA-E273-402F-88CD-58A52DBC3E00}" dt="2022-06-01T14:29:59.602" v="1161" actId="1076"/>
        <pc:sldMkLst>
          <pc:docMk/>
          <pc:sldMk cId="3337580201" sldId="319"/>
        </pc:sldMkLst>
        <pc:spChg chg="mod">
          <ac:chgData name="Frances Meek" userId="f3af35cc-3229-46e1-af36-3525661cfbd3" providerId="ADAL" clId="{F376D9DA-E273-402F-88CD-58A52DBC3E00}" dt="2022-06-01T14:19:58.914" v="961" actId="20577"/>
          <ac:spMkLst>
            <pc:docMk/>
            <pc:sldMk cId="3337580201" sldId="319"/>
            <ac:spMk id="2" creationId="{C5DC93FD-060A-E5B0-14CB-46A1A8AD58A8}"/>
          </ac:spMkLst>
        </pc:spChg>
        <pc:spChg chg="mod">
          <ac:chgData name="Frances Meek" userId="f3af35cc-3229-46e1-af36-3525661cfbd3" providerId="ADAL" clId="{F376D9DA-E273-402F-88CD-58A52DBC3E00}" dt="2022-06-01T14:29:51.682" v="1159" actId="5793"/>
          <ac:spMkLst>
            <pc:docMk/>
            <pc:sldMk cId="3337580201" sldId="319"/>
            <ac:spMk id="3" creationId="{EAD87E05-4B49-E732-779C-2064CC31FDEE}"/>
          </ac:spMkLst>
        </pc:spChg>
        <pc:spChg chg="add mod">
          <ac:chgData name="Frances Meek" userId="f3af35cc-3229-46e1-af36-3525661cfbd3" providerId="ADAL" clId="{F376D9DA-E273-402F-88CD-58A52DBC3E00}" dt="2022-06-01T14:29:59.602" v="1161" actId="1076"/>
          <ac:spMkLst>
            <pc:docMk/>
            <pc:sldMk cId="3337580201" sldId="319"/>
            <ac:spMk id="4" creationId="{4BD27418-D102-177E-7D37-B63466912C75}"/>
          </ac:spMkLst>
        </pc:spChg>
      </pc:sldChg>
      <pc:sldChg chg="modSp add mod">
        <pc:chgData name="Frances Meek" userId="f3af35cc-3229-46e1-af36-3525661cfbd3" providerId="ADAL" clId="{F376D9DA-E273-402F-88CD-58A52DBC3E00}" dt="2022-06-01T14:27:32.299" v="1018" actId="114"/>
        <pc:sldMkLst>
          <pc:docMk/>
          <pc:sldMk cId="3438535452" sldId="320"/>
        </pc:sldMkLst>
        <pc:spChg chg="mod">
          <ac:chgData name="Frances Meek" userId="f3af35cc-3229-46e1-af36-3525661cfbd3" providerId="ADAL" clId="{F376D9DA-E273-402F-88CD-58A52DBC3E00}" dt="2022-06-01T14:27:32.299" v="1018" actId="114"/>
          <ac:spMkLst>
            <pc:docMk/>
            <pc:sldMk cId="3438535452" sldId="320"/>
            <ac:spMk id="3" creationId="{F542AE94-456A-179B-63E4-5401D70ED4F9}"/>
          </ac:spMkLst>
        </pc:spChg>
      </pc:sldChg>
      <pc:sldChg chg="modSp mod">
        <pc:chgData name="Frances Meek" userId="f3af35cc-3229-46e1-af36-3525661cfbd3" providerId="ADAL" clId="{F376D9DA-E273-402F-88CD-58A52DBC3E00}" dt="2022-06-01T15:11:49.524" v="1162" actId="20577"/>
        <pc:sldMkLst>
          <pc:docMk/>
          <pc:sldMk cId="3997623350" sldId="322"/>
        </pc:sldMkLst>
        <pc:spChg chg="mod">
          <ac:chgData name="Frances Meek" userId="f3af35cc-3229-46e1-af36-3525661cfbd3" providerId="ADAL" clId="{F376D9DA-E273-402F-88CD-58A52DBC3E00}" dt="2022-06-01T15:11:49.524" v="1162" actId="20577"/>
          <ac:spMkLst>
            <pc:docMk/>
            <pc:sldMk cId="3997623350" sldId="322"/>
            <ac:spMk id="26" creationId="{D4D2C9E5-41BE-494E-84A0-DC1FB2634DAF}"/>
          </ac:spMkLst>
        </pc:spChg>
      </pc:sldChg>
    </pc:docChg>
  </pc:docChgLst>
  <pc:docChgLst>
    <pc:chgData name="Frances Meek" userId="f3af35cc-3229-46e1-af36-3525661cfbd3" providerId="ADAL" clId="{A6817BFB-24A8-414D-9EC0-11B69466F292}"/>
    <pc:docChg chg="custSel modSld">
      <pc:chgData name="Frances Meek" userId="f3af35cc-3229-46e1-af36-3525661cfbd3" providerId="ADAL" clId="{A6817BFB-24A8-414D-9EC0-11B69466F292}" dt="2022-06-10T12:55:17.560" v="2" actId="478"/>
      <pc:docMkLst>
        <pc:docMk/>
      </pc:docMkLst>
      <pc:sldChg chg="modSp mod">
        <pc:chgData name="Frances Meek" userId="f3af35cc-3229-46e1-af36-3525661cfbd3" providerId="ADAL" clId="{A6817BFB-24A8-414D-9EC0-11B69466F292}" dt="2022-06-10T12:54:17.694" v="0" actId="113"/>
        <pc:sldMkLst>
          <pc:docMk/>
          <pc:sldMk cId="3979226011" sldId="308"/>
        </pc:sldMkLst>
        <pc:spChg chg="mod">
          <ac:chgData name="Frances Meek" userId="f3af35cc-3229-46e1-af36-3525661cfbd3" providerId="ADAL" clId="{A6817BFB-24A8-414D-9EC0-11B69466F292}" dt="2022-06-10T12:54:17.694" v="0" actId="113"/>
          <ac:spMkLst>
            <pc:docMk/>
            <pc:sldMk cId="3979226011" sldId="308"/>
            <ac:spMk id="15" creationId="{35AD8946-B44D-4839-A63C-03F79AF49D71}"/>
          </ac:spMkLst>
        </pc:spChg>
      </pc:sldChg>
      <pc:sldChg chg="delSp modSp mod">
        <pc:chgData name="Frances Meek" userId="f3af35cc-3229-46e1-af36-3525661cfbd3" providerId="ADAL" clId="{A6817BFB-24A8-414D-9EC0-11B69466F292}" dt="2022-06-10T12:55:17.560" v="2" actId="478"/>
        <pc:sldMkLst>
          <pc:docMk/>
          <pc:sldMk cId="813545271" sldId="316"/>
        </pc:sldMkLst>
        <pc:spChg chg="del mod">
          <ac:chgData name="Frances Meek" userId="f3af35cc-3229-46e1-af36-3525661cfbd3" providerId="ADAL" clId="{A6817BFB-24A8-414D-9EC0-11B69466F292}" dt="2022-06-10T12:55:17.560" v="2" actId="478"/>
          <ac:spMkLst>
            <pc:docMk/>
            <pc:sldMk cId="813545271" sldId="316"/>
            <ac:spMk id="4" creationId="{B951880E-2548-03FC-30F1-559F3B67733E}"/>
          </ac:spMkLst>
        </pc:spChg>
      </pc:sldChg>
    </pc:docChg>
  </pc:docChgLst>
  <pc:docChgLst>
    <pc:chgData name="Ewen Trafford" userId="e520b4bf-a196-48b7-bc10-b1590a457daa" providerId="ADAL" clId="{6C03F216-C3BC-47B5-8764-F031155F8633}"/>
    <pc:docChg chg="custSel modSld">
      <pc:chgData name="Ewen Trafford" userId="e520b4bf-a196-48b7-bc10-b1590a457daa" providerId="ADAL" clId="{6C03F216-C3BC-47B5-8764-F031155F8633}" dt="2022-07-20T09:10:09.780" v="160" actId="20577"/>
      <pc:docMkLst>
        <pc:docMk/>
      </pc:docMkLst>
      <pc:sldChg chg="modSp mod">
        <pc:chgData name="Ewen Trafford" userId="e520b4bf-a196-48b7-bc10-b1590a457daa" providerId="ADAL" clId="{6C03F216-C3BC-47B5-8764-F031155F8633}" dt="2022-07-20T09:10:09.780" v="160" actId="20577"/>
        <pc:sldMkLst>
          <pc:docMk/>
          <pc:sldMk cId="2450036879" sldId="324"/>
        </pc:sldMkLst>
        <pc:graphicFrameChg chg="modGraphic">
          <ac:chgData name="Ewen Trafford" userId="e520b4bf-a196-48b7-bc10-b1590a457daa" providerId="ADAL" clId="{6C03F216-C3BC-47B5-8764-F031155F8633}" dt="2022-07-20T09:10:09.780" v="160" actId="20577"/>
          <ac:graphicFrameMkLst>
            <pc:docMk/>
            <pc:sldMk cId="2450036879" sldId="324"/>
            <ac:graphicFrameMk id="7" creationId="{21663884-8A5D-DD9A-B4F0-E1EED248AA0D}"/>
          </ac:graphicFrameMkLst>
        </pc:graphicFrameChg>
      </pc:sldChg>
    </pc:docChg>
  </pc:docChgLst>
  <pc:docChgLst>
    <pc:chgData name="Guest User" userId="S::urn:spo:anon#5c1cd7b39cb30a75ca1cea0fb2ba435992d6c6a6b484349a9ca7505025227c67::" providerId="AD" clId="Web-{C50870E9-6EF1-03AB-CB1D-15364C36965A}"/>
    <pc:docChg chg="addSld delSld modSld sldOrd">
      <pc:chgData name="Guest User" userId="S::urn:spo:anon#5c1cd7b39cb30a75ca1cea0fb2ba435992d6c6a6b484349a9ca7505025227c67::" providerId="AD" clId="Web-{C50870E9-6EF1-03AB-CB1D-15364C36965A}" dt="2022-05-24T13:31:43.176" v="1598" actId="14100"/>
      <pc:docMkLst>
        <pc:docMk/>
      </pc:docMkLst>
      <pc:sldChg chg="modSp delCm modCm">
        <pc:chgData name="Guest User" userId="S::urn:spo:anon#5c1cd7b39cb30a75ca1cea0fb2ba435992d6c6a6b484349a9ca7505025227c67::" providerId="AD" clId="Web-{C50870E9-6EF1-03AB-CB1D-15364C36965A}" dt="2022-05-24T13:31:17.722" v="1596"/>
        <pc:sldMkLst>
          <pc:docMk/>
          <pc:sldMk cId="3993973292" sldId="274"/>
        </pc:sldMkLst>
        <pc:spChg chg="mod">
          <ac:chgData name="Guest User" userId="S::urn:spo:anon#5c1cd7b39cb30a75ca1cea0fb2ba435992d6c6a6b484349a9ca7505025227c67::" providerId="AD" clId="Web-{C50870E9-6EF1-03AB-CB1D-15364C36965A}" dt="2022-05-24T09:34:19.103" v="436" actId="20577"/>
          <ac:spMkLst>
            <pc:docMk/>
            <pc:sldMk cId="3993973292" sldId="274"/>
            <ac:spMk id="2" creationId="{00000000-0000-0000-0000-000000000000}"/>
          </ac:spMkLst>
        </pc:spChg>
        <pc:spChg chg="mod">
          <ac:chgData name="Guest User" userId="S::urn:spo:anon#5c1cd7b39cb30a75ca1cea0fb2ba435992d6c6a6b484349a9ca7505025227c67::" providerId="AD" clId="Web-{C50870E9-6EF1-03AB-CB1D-15364C36965A}" dt="2022-05-24T09:39:23.437" v="559" actId="20577"/>
          <ac:spMkLst>
            <pc:docMk/>
            <pc:sldMk cId="3993973292" sldId="274"/>
            <ac:spMk id="3" creationId="{00000000-0000-0000-0000-000000000000}"/>
          </ac:spMkLst>
        </pc:spChg>
      </pc:sldChg>
      <pc:sldChg chg="modSp">
        <pc:chgData name="Guest User" userId="S::urn:spo:anon#5c1cd7b39cb30a75ca1cea0fb2ba435992d6c6a6b484349a9ca7505025227c67::" providerId="AD" clId="Web-{C50870E9-6EF1-03AB-CB1D-15364C36965A}" dt="2022-05-24T10:59:09.767" v="1184" actId="20577"/>
        <pc:sldMkLst>
          <pc:docMk/>
          <pc:sldMk cId="3137792006" sldId="277"/>
        </pc:sldMkLst>
        <pc:spChg chg="mod">
          <ac:chgData name="Guest User" userId="S::urn:spo:anon#5c1cd7b39cb30a75ca1cea0fb2ba435992d6c6a6b484349a9ca7505025227c67::" providerId="AD" clId="Web-{C50870E9-6EF1-03AB-CB1D-15364C36965A}" dt="2022-05-24T10:59:09.767" v="1184" actId="20577"/>
          <ac:spMkLst>
            <pc:docMk/>
            <pc:sldMk cId="3137792006" sldId="277"/>
            <ac:spMk id="3" creationId="{00000000-0000-0000-0000-000000000000}"/>
          </ac:spMkLst>
        </pc:spChg>
      </pc:sldChg>
      <pc:sldChg chg="addSp delSp modSp addCm">
        <pc:chgData name="Guest User" userId="S::urn:spo:anon#5c1cd7b39cb30a75ca1cea0fb2ba435992d6c6a6b484349a9ca7505025227c67::" providerId="AD" clId="Web-{C50870E9-6EF1-03AB-CB1D-15364C36965A}" dt="2022-05-24T09:16:34.441" v="307" actId="20577"/>
        <pc:sldMkLst>
          <pc:docMk/>
          <pc:sldMk cId="1351839580" sldId="294"/>
        </pc:sldMkLst>
        <pc:spChg chg="mod">
          <ac:chgData name="Guest User" userId="S::urn:spo:anon#5c1cd7b39cb30a75ca1cea0fb2ba435992d6c6a6b484349a9ca7505025227c67::" providerId="AD" clId="Web-{C50870E9-6EF1-03AB-CB1D-15364C36965A}" dt="2022-05-24T08:58:51.248" v="152" actId="20577"/>
          <ac:spMkLst>
            <pc:docMk/>
            <pc:sldMk cId="1351839580" sldId="294"/>
            <ac:spMk id="2" creationId="{00000000-0000-0000-0000-000000000000}"/>
          </ac:spMkLst>
        </pc:spChg>
        <pc:spChg chg="add mod">
          <ac:chgData name="Guest User" userId="S::urn:spo:anon#5c1cd7b39cb30a75ca1cea0fb2ba435992d6c6a6b484349a9ca7505025227c67::" providerId="AD" clId="Web-{C50870E9-6EF1-03AB-CB1D-15364C36965A}" dt="2022-05-24T09:13:11.796" v="277" actId="1076"/>
          <ac:spMkLst>
            <pc:docMk/>
            <pc:sldMk cId="1351839580" sldId="294"/>
            <ac:spMk id="3" creationId="{CDDA6D2C-3FB8-7389-0564-F3A1F0EE7142}"/>
          </ac:spMkLst>
        </pc:spChg>
        <pc:spChg chg="mod">
          <ac:chgData name="Guest User" userId="S::urn:spo:anon#5c1cd7b39cb30a75ca1cea0fb2ba435992d6c6a6b484349a9ca7505025227c67::" providerId="AD" clId="Web-{C50870E9-6EF1-03AB-CB1D-15364C36965A}" dt="2022-05-24T09:16:34.441" v="307" actId="20577"/>
          <ac:spMkLst>
            <pc:docMk/>
            <pc:sldMk cId="1351839580" sldId="294"/>
            <ac:spMk id="7" creationId="{9F5610B5-B857-41E6-8A9E-1F8B928123A4}"/>
          </ac:spMkLst>
        </pc:spChg>
        <pc:spChg chg="del">
          <ac:chgData name="Guest User" userId="S::urn:spo:anon#5c1cd7b39cb30a75ca1cea0fb2ba435992d6c6a6b484349a9ca7505025227c67::" providerId="AD" clId="Web-{C50870E9-6EF1-03AB-CB1D-15364C36965A}" dt="2022-05-24T08:59:53.327" v="154"/>
          <ac:spMkLst>
            <pc:docMk/>
            <pc:sldMk cId="1351839580" sldId="294"/>
            <ac:spMk id="9" creationId="{0E22F708-6B73-49F0-B8C3-FF211A0897A3}"/>
          </ac:spMkLst>
        </pc:spChg>
        <pc:picChg chg="del">
          <ac:chgData name="Guest User" userId="S::urn:spo:anon#5c1cd7b39cb30a75ca1cea0fb2ba435992d6c6a6b484349a9ca7505025227c67::" providerId="AD" clId="Web-{C50870E9-6EF1-03AB-CB1D-15364C36965A}" dt="2022-05-24T08:59:50.671" v="153"/>
          <ac:picMkLst>
            <pc:docMk/>
            <pc:sldMk cId="1351839580" sldId="294"/>
            <ac:picMk id="8" creationId="{16D46C16-92A3-45F0-B70B-CECED0C8A5DB}"/>
          </ac:picMkLst>
        </pc:picChg>
      </pc:sldChg>
      <pc:sldChg chg="modSp delCm">
        <pc:chgData name="Guest User" userId="S::urn:spo:anon#5c1cd7b39cb30a75ca1cea0fb2ba435992d6c6a6b484349a9ca7505025227c67::" providerId="AD" clId="Web-{C50870E9-6EF1-03AB-CB1D-15364C36965A}" dt="2022-05-24T11:35:57.327" v="1485"/>
        <pc:sldMkLst>
          <pc:docMk/>
          <pc:sldMk cId="2939916080" sldId="299"/>
        </pc:sldMkLst>
        <pc:spChg chg="mod">
          <ac:chgData name="Guest User" userId="S::urn:spo:anon#5c1cd7b39cb30a75ca1cea0fb2ba435992d6c6a6b484349a9ca7505025227c67::" providerId="AD" clId="Web-{C50870E9-6EF1-03AB-CB1D-15364C36965A}" dt="2022-05-24T11:35:52.561" v="1484" actId="20577"/>
          <ac:spMkLst>
            <pc:docMk/>
            <pc:sldMk cId="2939916080" sldId="299"/>
            <ac:spMk id="3" creationId="{00000000-0000-0000-0000-000000000000}"/>
          </ac:spMkLst>
        </pc:spChg>
      </pc:sldChg>
      <pc:sldChg chg="del">
        <pc:chgData name="Guest User" userId="S::urn:spo:anon#5c1cd7b39cb30a75ca1cea0fb2ba435992d6c6a6b484349a9ca7505025227c67::" providerId="AD" clId="Web-{C50870E9-6EF1-03AB-CB1D-15364C36965A}" dt="2022-05-24T11:33:28.855" v="1462"/>
        <pc:sldMkLst>
          <pc:docMk/>
          <pc:sldMk cId="3911799715" sldId="300"/>
        </pc:sldMkLst>
      </pc:sldChg>
      <pc:sldChg chg="modSp">
        <pc:chgData name="Guest User" userId="S::urn:spo:anon#5c1cd7b39cb30a75ca1cea0fb2ba435992d6c6a6b484349a9ca7505025227c67::" providerId="AD" clId="Web-{C50870E9-6EF1-03AB-CB1D-15364C36965A}" dt="2022-05-24T09:27:30.063" v="383" actId="20577"/>
        <pc:sldMkLst>
          <pc:docMk/>
          <pc:sldMk cId="4146092675" sldId="301"/>
        </pc:sldMkLst>
        <pc:spChg chg="mod">
          <ac:chgData name="Guest User" userId="S::urn:spo:anon#5c1cd7b39cb30a75ca1cea0fb2ba435992d6c6a6b484349a9ca7505025227c67::" providerId="AD" clId="Web-{C50870E9-6EF1-03AB-CB1D-15364C36965A}" dt="2022-05-24T09:27:30.063" v="383" actId="20577"/>
          <ac:spMkLst>
            <pc:docMk/>
            <pc:sldMk cId="4146092675" sldId="301"/>
            <ac:spMk id="2" creationId="{ECB39143-43DB-404B-999A-68A64BABF4DE}"/>
          </ac:spMkLst>
        </pc:spChg>
        <pc:spChg chg="mod">
          <ac:chgData name="Guest User" userId="S::urn:spo:anon#5c1cd7b39cb30a75ca1cea0fb2ba435992d6c6a6b484349a9ca7505025227c67::" providerId="AD" clId="Web-{C50870E9-6EF1-03AB-CB1D-15364C36965A}" dt="2022-05-24T09:27:17.751" v="381"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C50870E9-6EF1-03AB-CB1D-15364C36965A}" dt="2022-05-24T09:41:11.143" v="562" actId="20577"/>
        <pc:sldMkLst>
          <pc:docMk/>
          <pc:sldMk cId="1274149409" sldId="302"/>
        </pc:sldMkLst>
        <pc:spChg chg="mod">
          <ac:chgData name="Guest User" userId="S::urn:spo:anon#5c1cd7b39cb30a75ca1cea0fb2ba435992d6c6a6b484349a9ca7505025227c67::" providerId="AD" clId="Web-{C50870E9-6EF1-03AB-CB1D-15364C36965A}" dt="2022-05-24T09:41:11.143" v="562" actId="20577"/>
          <ac:spMkLst>
            <pc:docMk/>
            <pc:sldMk cId="1274149409" sldId="302"/>
            <ac:spMk id="3" creationId="{00000000-0000-0000-0000-000000000000}"/>
          </ac:spMkLst>
        </pc:spChg>
      </pc:sldChg>
      <pc:sldChg chg="modSp">
        <pc:chgData name="Guest User" userId="S::urn:spo:anon#5c1cd7b39cb30a75ca1cea0fb2ba435992d6c6a6b484349a9ca7505025227c67::" providerId="AD" clId="Web-{C50870E9-6EF1-03AB-CB1D-15364C36965A}" dt="2022-05-24T10:28:08.449" v="1150" actId="20577"/>
        <pc:sldMkLst>
          <pc:docMk/>
          <pc:sldMk cId="1875858968" sldId="303"/>
        </pc:sldMkLst>
        <pc:spChg chg="mod">
          <ac:chgData name="Guest User" userId="S::urn:spo:anon#5c1cd7b39cb30a75ca1cea0fb2ba435992d6c6a6b484349a9ca7505025227c67::" providerId="AD" clId="Web-{C50870E9-6EF1-03AB-CB1D-15364C36965A}" dt="2022-05-24T10:28:08.449" v="1150" actId="20577"/>
          <ac:spMkLst>
            <pc:docMk/>
            <pc:sldMk cId="1875858968" sldId="303"/>
            <ac:spMk id="3" creationId="{00000000-0000-0000-0000-000000000000}"/>
          </ac:spMkLst>
        </pc:spChg>
      </pc:sldChg>
      <pc:sldChg chg="modSp modNotes">
        <pc:chgData name="Guest User" userId="S::urn:spo:anon#5c1cd7b39cb30a75ca1cea0fb2ba435992d6c6a6b484349a9ca7505025227c67::" providerId="AD" clId="Web-{C50870E9-6EF1-03AB-CB1D-15364C36965A}" dt="2022-05-24T11:55:01.803" v="1587" actId="20577"/>
        <pc:sldMkLst>
          <pc:docMk/>
          <pc:sldMk cId="681281634" sldId="304"/>
        </pc:sldMkLst>
        <pc:spChg chg="mod">
          <ac:chgData name="Guest User" userId="S::urn:spo:anon#5c1cd7b39cb30a75ca1cea0fb2ba435992d6c6a6b484349a9ca7505025227c67::" providerId="AD" clId="Web-{C50870E9-6EF1-03AB-CB1D-15364C36965A}" dt="2022-05-24T11:55:01.803" v="1587" actId="20577"/>
          <ac:spMkLst>
            <pc:docMk/>
            <pc:sldMk cId="681281634" sldId="304"/>
            <ac:spMk id="3" creationId="{00000000-0000-0000-0000-000000000000}"/>
          </ac:spMkLst>
        </pc:spChg>
      </pc:sldChg>
      <pc:sldChg chg="modSp">
        <pc:chgData name="Guest User" userId="S::urn:spo:anon#5c1cd7b39cb30a75ca1cea0fb2ba435992d6c6a6b484349a9ca7505025227c67::" providerId="AD" clId="Web-{C50870E9-6EF1-03AB-CB1D-15364C36965A}" dt="2022-05-24T10:18:55.578" v="978" actId="20577"/>
        <pc:sldMkLst>
          <pc:docMk/>
          <pc:sldMk cId="1245899220" sldId="305"/>
        </pc:sldMkLst>
        <pc:spChg chg="mod">
          <ac:chgData name="Guest User" userId="S::urn:spo:anon#5c1cd7b39cb30a75ca1cea0fb2ba435992d6c6a6b484349a9ca7505025227c67::" providerId="AD" clId="Web-{C50870E9-6EF1-03AB-CB1D-15364C36965A}" dt="2022-05-24T10:18:55.578" v="978" actId="20577"/>
          <ac:spMkLst>
            <pc:docMk/>
            <pc:sldMk cId="1245899220" sldId="305"/>
            <ac:spMk id="3" creationId="{00000000-0000-0000-0000-000000000000}"/>
          </ac:spMkLst>
        </pc:spChg>
        <pc:picChg chg="mod">
          <ac:chgData name="Guest User" userId="S::urn:spo:anon#5c1cd7b39cb30a75ca1cea0fb2ba435992d6c6a6b484349a9ca7505025227c67::" providerId="AD" clId="Web-{C50870E9-6EF1-03AB-CB1D-15364C36965A}" dt="2022-05-24T09:50:37.185" v="672" actId="1076"/>
          <ac:picMkLst>
            <pc:docMk/>
            <pc:sldMk cId="1245899220" sldId="305"/>
            <ac:picMk id="9" creationId="{6B2C2443-1A77-46BF-B2F8-964EF726DF1E}"/>
          </ac:picMkLst>
        </pc:picChg>
      </pc:sldChg>
      <pc:sldChg chg="modSp">
        <pc:chgData name="Guest User" userId="S::urn:spo:anon#5c1cd7b39cb30a75ca1cea0fb2ba435992d6c6a6b484349a9ca7505025227c67::" providerId="AD" clId="Web-{C50870E9-6EF1-03AB-CB1D-15364C36965A}" dt="2022-05-24T10:01:30.667" v="791" actId="20577"/>
        <pc:sldMkLst>
          <pc:docMk/>
          <pc:sldMk cId="2779867094" sldId="306"/>
        </pc:sldMkLst>
        <pc:spChg chg="mod">
          <ac:chgData name="Guest User" userId="S::urn:spo:anon#5c1cd7b39cb30a75ca1cea0fb2ba435992d6c6a6b484349a9ca7505025227c67::" providerId="AD" clId="Web-{C50870E9-6EF1-03AB-CB1D-15364C36965A}" dt="2022-05-24T10:01:30.667" v="791" actId="20577"/>
          <ac:spMkLst>
            <pc:docMk/>
            <pc:sldMk cId="2779867094" sldId="306"/>
            <ac:spMk id="3" creationId="{00000000-0000-0000-0000-000000000000}"/>
          </ac:spMkLst>
        </pc:spChg>
      </pc:sldChg>
      <pc:sldChg chg="modSp">
        <pc:chgData name="Guest User" userId="S::urn:spo:anon#5c1cd7b39cb30a75ca1cea0fb2ba435992d6c6a6b484349a9ca7505025227c67::" providerId="AD" clId="Web-{C50870E9-6EF1-03AB-CB1D-15364C36965A}" dt="2022-05-24T09:17:54.849" v="310" actId="20577"/>
        <pc:sldMkLst>
          <pc:docMk/>
          <pc:sldMk cId="639185947" sldId="307"/>
        </pc:sldMkLst>
        <pc:spChg chg="mod">
          <ac:chgData name="Guest User" userId="S::urn:spo:anon#5c1cd7b39cb30a75ca1cea0fb2ba435992d6c6a6b484349a9ca7505025227c67::" providerId="AD" clId="Web-{C50870E9-6EF1-03AB-CB1D-15364C36965A}" dt="2022-05-24T09:17:54.849" v="310" actId="20577"/>
          <ac:spMkLst>
            <pc:docMk/>
            <pc:sldMk cId="639185947" sldId="307"/>
            <ac:spMk id="4" creationId="{DDDB30AC-431A-410C-94CB-E2E50716CA4B}"/>
          </ac:spMkLst>
        </pc:spChg>
      </pc:sldChg>
      <pc:sldChg chg="addSp modSp addCm">
        <pc:chgData name="Guest User" userId="S::urn:spo:anon#5c1cd7b39cb30a75ca1cea0fb2ba435992d6c6a6b484349a9ca7505025227c67::" providerId="AD" clId="Web-{C50870E9-6EF1-03AB-CB1D-15364C36965A}" dt="2022-05-24T13:31:43.176" v="1598" actId="14100"/>
        <pc:sldMkLst>
          <pc:docMk/>
          <pc:sldMk cId="3979226011" sldId="308"/>
        </pc:sldMkLst>
        <pc:spChg chg="mod">
          <ac:chgData name="Guest User" userId="S::urn:spo:anon#5c1cd7b39cb30a75ca1cea0fb2ba435992d6c6a6b484349a9ca7505025227c67::" providerId="AD" clId="Web-{C50870E9-6EF1-03AB-CB1D-15364C36965A}" dt="2022-05-24T11:27:16.910" v="1392" actId="20577"/>
          <ac:spMkLst>
            <pc:docMk/>
            <pc:sldMk cId="3979226011" sldId="308"/>
            <ac:spMk id="4" creationId="{31D1D560-E2D2-4E0C-981E-4F1AB853B238}"/>
          </ac:spMkLst>
        </pc:spChg>
        <pc:spChg chg="add mod">
          <ac:chgData name="Guest User" userId="S::urn:spo:anon#5c1cd7b39cb30a75ca1cea0fb2ba435992d6c6a6b484349a9ca7505025227c67::" providerId="AD" clId="Web-{C50870E9-6EF1-03AB-CB1D-15364C36965A}" dt="2022-05-24T11:31:00.930" v="1412" actId="1076"/>
          <ac:spMkLst>
            <pc:docMk/>
            <pc:sldMk cId="3979226011" sldId="308"/>
            <ac:spMk id="8" creationId="{0F2489E1-C2AE-3ABA-965B-5CA4D65EFE76}"/>
          </ac:spMkLst>
        </pc:spChg>
        <pc:picChg chg="add mod modCrop">
          <ac:chgData name="Guest User" userId="S::urn:spo:anon#5c1cd7b39cb30a75ca1cea0fb2ba435992d6c6a6b484349a9ca7505025227c67::" providerId="AD" clId="Web-{C50870E9-6EF1-03AB-CB1D-15364C36965A}" dt="2022-05-24T11:31:13.509" v="1416" actId="1076"/>
          <ac:picMkLst>
            <pc:docMk/>
            <pc:sldMk cId="3979226011" sldId="308"/>
            <ac:picMk id="3" creationId="{36B241DE-A7A3-2915-85B7-D8CA62B51D54}"/>
          </ac:picMkLst>
        </pc:picChg>
        <pc:picChg chg="mod">
          <ac:chgData name="Guest User" userId="S::urn:spo:anon#5c1cd7b39cb30a75ca1cea0fb2ba435992d6c6a6b484349a9ca7505025227c67::" providerId="AD" clId="Web-{C50870E9-6EF1-03AB-CB1D-15364C36965A}" dt="2022-05-24T11:29:45.366" v="1395" actId="1076"/>
          <ac:picMkLst>
            <pc:docMk/>
            <pc:sldMk cId="3979226011" sldId="308"/>
            <ac:picMk id="5" creationId="{9F319B15-F7C6-4A47-9199-60BCC6831A22}"/>
          </ac:picMkLst>
        </pc:picChg>
        <pc:picChg chg="mod">
          <ac:chgData name="Guest User" userId="S::urn:spo:anon#5c1cd7b39cb30a75ca1cea0fb2ba435992d6c6a6b484349a9ca7505025227c67::" providerId="AD" clId="Web-{C50870E9-6EF1-03AB-CB1D-15364C36965A}" dt="2022-05-24T11:30:31.164" v="1406" actId="1076"/>
          <ac:picMkLst>
            <pc:docMk/>
            <pc:sldMk cId="3979226011" sldId="308"/>
            <ac:picMk id="6" creationId="{B003AB75-540C-419A-A73D-D842D8C487DD}"/>
          </ac:picMkLst>
        </pc:picChg>
        <pc:picChg chg="mod">
          <ac:chgData name="Guest User" userId="S::urn:spo:anon#5c1cd7b39cb30a75ca1cea0fb2ba435992d6c6a6b484349a9ca7505025227c67::" providerId="AD" clId="Web-{C50870E9-6EF1-03AB-CB1D-15364C36965A}" dt="2022-05-24T13:31:40.051" v="1597" actId="14100"/>
          <ac:picMkLst>
            <pc:docMk/>
            <pc:sldMk cId="3979226011" sldId="308"/>
            <ac:picMk id="9" creationId="{4D8FF41C-D09E-454C-ADD3-C636F509A25D}"/>
          </ac:picMkLst>
        </pc:picChg>
        <pc:picChg chg="mod">
          <ac:chgData name="Guest User" userId="S::urn:spo:anon#5c1cd7b39cb30a75ca1cea0fb2ba435992d6c6a6b484349a9ca7505025227c67::" providerId="AD" clId="Web-{C50870E9-6EF1-03AB-CB1D-15364C36965A}" dt="2022-05-24T13:31:43.176" v="1598" actId="14100"/>
          <ac:picMkLst>
            <pc:docMk/>
            <pc:sldMk cId="3979226011" sldId="308"/>
            <ac:picMk id="12" creationId="{66F4C863-84B1-C42A-380F-A3318D212C25}"/>
          </ac:picMkLst>
        </pc:picChg>
        <pc:picChg chg="mod">
          <ac:chgData name="Guest User" userId="S::urn:spo:anon#5c1cd7b39cb30a75ca1cea0fb2ba435992d6c6a6b484349a9ca7505025227c67::" providerId="AD" clId="Web-{C50870E9-6EF1-03AB-CB1D-15364C36965A}" dt="2022-05-24T11:30:29.789" v="1405" actId="1076"/>
          <ac:picMkLst>
            <pc:docMk/>
            <pc:sldMk cId="3979226011" sldId="308"/>
            <ac:picMk id="13" creationId="{C98459B9-D101-4824-BC52-A966CF3EC9B6}"/>
          </ac:picMkLst>
        </pc:picChg>
      </pc:sldChg>
      <pc:sldChg chg="modSp delCm">
        <pc:chgData name="Guest User" userId="S::urn:spo:anon#5c1cd7b39cb30a75ca1cea0fb2ba435992d6c6a6b484349a9ca7505025227c67::" providerId="AD" clId="Web-{C50870E9-6EF1-03AB-CB1D-15364C36965A}" dt="2022-05-24T11:50:22.422" v="1583" actId="20577"/>
        <pc:sldMkLst>
          <pc:docMk/>
          <pc:sldMk cId="3209739012" sldId="310"/>
        </pc:sldMkLst>
        <pc:spChg chg="mod">
          <ac:chgData name="Guest User" userId="S::urn:spo:anon#5c1cd7b39cb30a75ca1cea0fb2ba435992d6c6a6b484349a9ca7505025227c67::" providerId="AD" clId="Web-{C50870E9-6EF1-03AB-CB1D-15364C36965A}" dt="2022-05-24T11:50:22.422" v="1583" actId="20577"/>
          <ac:spMkLst>
            <pc:docMk/>
            <pc:sldMk cId="3209739012" sldId="310"/>
            <ac:spMk id="8" creationId="{EC2AA5D8-F8D8-4242-8DAC-9758B8843027}"/>
          </ac:spMkLst>
        </pc:spChg>
      </pc:sldChg>
      <pc:sldChg chg="modSp ord">
        <pc:chgData name="Guest User" userId="S::urn:spo:anon#5c1cd7b39cb30a75ca1cea0fb2ba435992d6c6a6b484349a9ca7505025227c67::" providerId="AD" clId="Web-{C50870E9-6EF1-03AB-CB1D-15364C36965A}" dt="2022-05-24T11:52:15.393" v="1585" actId="20577"/>
        <pc:sldMkLst>
          <pc:docMk/>
          <pc:sldMk cId="1959855485" sldId="311"/>
        </pc:sldMkLst>
        <pc:spChg chg="mod">
          <ac:chgData name="Guest User" userId="S::urn:spo:anon#5c1cd7b39cb30a75ca1cea0fb2ba435992d6c6a6b484349a9ca7505025227c67::" providerId="AD" clId="Web-{C50870E9-6EF1-03AB-CB1D-15364C36965A}" dt="2022-05-24T11:52:15.393" v="1585" actId="20577"/>
          <ac:spMkLst>
            <pc:docMk/>
            <pc:sldMk cId="1959855485" sldId="311"/>
            <ac:spMk id="2" creationId="{ECB39143-43DB-404B-999A-68A64BABF4DE}"/>
          </ac:spMkLst>
        </pc:spChg>
        <pc:spChg chg="mod">
          <ac:chgData name="Guest User" userId="S::urn:spo:anon#5c1cd7b39cb30a75ca1cea0fb2ba435992d6c6a6b484349a9ca7505025227c67::" providerId="AD" clId="Web-{C50870E9-6EF1-03AB-CB1D-15364C36965A}" dt="2022-05-24T08:56:41.573" v="145" actId="20577"/>
          <ac:spMkLst>
            <pc:docMk/>
            <pc:sldMk cId="1959855485" sldId="311"/>
            <ac:spMk id="4" creationId="{C5AED35D-F009-4C6C-BE74-11E7A80DDC36}"/>
          </ac:spMkLst>
        </pc:spChg>
      </pc:sldChg>
      <pc:sldChg chg="modSp">
        <pc:chgData name="Guest User" userId="S::urn:spo:anon#5c1cd7b39cb30a75ca1cea0fb2ba435992d6c6a6b484349a9ca7505025227c67::" providerId="AD" clId="Web-{C50870E9-6EF1-03AB-CB1D-15364C36965A}" dt="2022-05-24T09:53:43.501" v="717" actId="20577"/>
        <pc:sldMkLst>
          <pc:docMk/>
          <pc:sldMk cId="2124743312" sldId="312"/>
        </pc:sldMkLst>
        <pc:spChg chg="mod">
          <ac:chgData name="Guest User" userId="S::urn:spo:anon#5c1cd7b39cb30a75ca1cea0fb2ba435992d6c6a6b484349a9ca7505025227c67::" providerId="AD" clId="Web-{C50870E9-6EF1-03AB-CB1D-15364C36965A}" dt="2022-05-24T09:53:43.501" v="717" actId="20577"/>
          <ac:spMkLst>
            <pc:docMk/>
            <pc:sldMk cId="2124743312" sldId="312"/>
            <ac:spMk id="3" creationId="{00000000-0000-0000-0000-000000000000}"/>
          </ac:spMkLst>
        </pc:spChg>
      </pc:sldChg>
      <pc:sldChg chg="modSp new del">
        <pc:chgData name="Guest User" userId="S::urn:spo:anon#5c1cd7b39cb30a75ca1cea0fb2ba435992d6c6a6b484349a9ca7505025227c67::" providerId="AD" clId="Web-{C50870E9-6EF1-03AB-CB1D-15364C36965A}" dt="2022-05-24T10:24:44.132" v="1126"/>
        <pc:sldMkLst>
          <pc:docMk/>
          <pc:sldMk cId="3348619241" sldId="313"/>
        </pc:sldMkLst>
        <pc:spChg chg="mod">
          <ac:chgData name="Guest User" userId="S::urn:spo:anon#5c1cd7b39cb30a75ca1cea0fb2ba435992d6c6a6b484349a9ca7505025227c67::" providerId="AD" clId="Web-{C50870E9-6EF1-03AB-CB1D-15364C36965A}" dt="2022-05-24T09:19:00.881" v="313" actId="20577"/>
          <ac:spMkLst>
            <pc:docMk/>
            <pc:sldMk cId="3348619241" sldId="313"/>
            <ac:spMk id="2" creationId="{E4108760-61B1-6D83-B896-D35F6178FD51}"/>
          </ac:spMkLst>
        </pc:spChg>
        <pc:spChg chg="mod">
          <ac:chgData name="Guest User" userId="S::urn:spo:anon#5c1cd7b39cb30a75ca1cea0fb2ba435992d6c6a6b484349a9ca7505025227c67::" providerId="AD" clId="Web-{C50870E9-6EF1-03AB-CB1D-15364C36965A}" dt="2022-05-24T09:19:30.366" v="316" actId="1076"/>
          <ac:spMkLst>
            <pc:docMk/>
            <pc:sldMk cId="3348619241" sldId="313"/>
            <ac:spMk id="3" creationId="{34BFEDE4-5593-47D9-B158-541BB964D8C6}"/>
          </ac:spMkLst>
        </pc:spChg>
      </pc:sldChg>
      <pc:sldChg chg="modSp new del">
        <pc:chgData name="Guest User" userId="S::urn:spo:anon#5c1cd7b39cb30a75ca1cea0fb2ba435992d6c6a6b484349a9ca7505025227c67::" providerId="AD" clId="Web-{C50870E9-6EF1-03AB-CB1D-15364C36965A}" dt="2022-05-24T09:32:44.507" v="422"/>
        <pc:sldMkLst>
          <pc:docMk/>
          <pc:sldMk cId="77986337" sldId="314"/>
        </pc:sldMkLst>
        <pc:spChg chg="mod">
          <ac:chgData name="Guest User" userId="S::urn:spo:anon#5c1cd7b39cb30a75ca1cea0fb2ba435992d6c6a6b484349a9ca7505025227c67::" providerId="AD" clId="Web-{C50870E9-6EF1-03AB-CB1D-15364C36965A}" dt="2022-05-24T09:31:30.084" v="392" actId="20577"/>
          <ac:spMkLst>
            <pc:docMk/>
            <pc:sldMk cId="77986337" sldId="314"/>
            <ac:spMk id="2" creationId="{A63E54EA-3B7C-BFF5-3DBB-ECD08FA2D1BD}"/>
          </ac:spMkLst>
        </pc:spChg>
        <pc:spChg chg="mod">
          <ac:chgData name="Guest User" userId="S::urn:spo:anon#5c1cd7b39cb30a75ca1cea0fb2ba435992d6c6a6b484349a9ca7505025227c67::" providerId="AD" clId="Web-{C50870E9-6EF1-03AB-CB1D-15364C36965A}" dt="2022-05-24T09:32:43.710" v="421" actId="20577"/>
          <ac:spMkLst>
            <pc:docMk/>
            <pc:sldMk cId="77986337" sldId="314"/>
            <ac:spMk id="3" creationId="{F412A8B4-D828-31DB-7776-36936F75A714}"/>
          </ac:spMkLst>
        </pc:spChg>
      </pc:sldChg>
      <pc:sldChg chg="addSp modSp new ord modNotes">
        <pc:chgData name="Guest User" userId="S::urn:spo:anon#5c1cd7b39cb30a75ca1cea0fb2ba435992d6c6a6b484349a9ca7505025227c67::" providerId="AD" clId="Web-{C50870E9-6EF1-03AB-CB1D-15364C36965A}" dt="2022-05-24T13:01:55.839" v="1595" actId="20577"/>
        <pc:sldMkLst>
          <pc:docMk/>
          <pc:sldMk cId="4248556420" sldId="314"/>
        </pc:sldMkLst>
        <pc:spChg chg="mod">
          <ac:chgData name="Guest User" userId="S::urn:spo:anon#5c1cd7b39cb30a75ca1cea0fb2ba435992d6c6a6b484349a9ca7505025227c67::" providerId="AD" clId="Web-{C50870E9-6EF1-03AB-CB1D-15364C36965A}" dt="2022-05-24T09:52:45.438" v="711" actId="20577"/>
          <ac:spMkLst>
            <pc:docMk/>
            <pc:sldMk cId="4248556420" sldId="314"/>
            <ac:spMk id="2" creationId="{7CBC127A-4017-88C6-42DC-76D9E11DCCA8}"/>
          </ac:spMkLst>
        </pc:spChg>
        <pc:spChg chg="mod">
          <ac:chgData name="Guest User" userId="S::urn:spo:anon#5c1cd7b39cb30a75ca1cea0fb2ba435992d6c6a6b484349a9ca7505025227c67::" providerId="AD" clId="Web-{C50870E9-6EF1-03AB-CB1D-15364C36965A}" dt="2022-05-24T13:01:55.839" v="1595" actId="20577"/>
          <ac:spMkLst>
            <pc:docMk/>
            <pc:sldMk cId="4248556420" sldId="314"/>
            <ac:spMk id="3" creationId="{96959814-9071-EAE4-F7AC-76E25031DC00}"/>
          </ac:spMkLst>
        </pc:spChg>
        <pc:spChg chg="add mod">
          <ac:chgData name="Guest User" userId="S::urn:spo:anon#5c1cd7b39cb30a75ca1cea0fb2ba435992d6c6a6b484349a9ca7505025227c67::" providerId="AD" clId="Web-{C50870E9-6EF1-03AB-CB1D-15364C36965A}" dt="2022-05-24T10:19:48.720" v="1005"/>
          <ac:spMkLst>
            <pc:docMk/>
            <pc:sldMk cId="4248556420" sldId="314"/>
            <ac:spMk id="4" creationId="{70457893-B388-CA53-3E6E-105567370A9A}"/>
          </ac:spMkLst>
        </pc:spChg>
      </pc:sldChg>
      <pc:sldChg chg="modSp new">
        <pc:chgData name="Guest User" userId="S::urn:spo:anon#5c1cd7b39cb30a75ca1cea0fb2ba435992d6c6a6b484349a9ca7505025227c67::" providerId="AD" clId="Web-{C50870E9-6EF1-03AB-CB1D-15364C36965A}" dt="2022-05-24T10:56:59.421" v="1169" actId="14100"/>
        <pc:sldMkLst>
          <pc:docMk/>
          <pc:sldMk cId="1627569597" sldId="315"/>
        </pc:sldMkLst>
        <pc:spChg chg="mod">
          <ac:chgData name="Guest User" userId="S::urn:spo:anon#5c1cd7b39cb30a75ca1cea0fb2ba435992d6c6a6b484349a9ca7505025227c67::" providerId="AD" clId="Web-{C50870E9-6EF1-03AB-CB1D-15364C36965A}" dt="2022-05-24T10:02:20.465" v="794" actId="20577"/>
          <ac:spMkLst>
            <pc:docMk/>
            <pc:sldMk cId="1627569597" sldId="315"/>
            <ac:spMk id="2" creationId="{022ACFA0-76C8-1EA8-54EC-42708D9B9177}"/>
          </ac:spMkLst>
        </pc:spChg>
        <pc:spChg chg="mod">
          <ac:chgData name="Guest User" userId="S::urn:spo:anon#5c1cd7b39cb30a75ca1cea0fb2ba435992d6c6a6b484349a9ca7505025227c67::" providerId="AD" clId="Web-{C50870E9-6EF1-03AB-CB1D-15364C36965A}" dt="2022-05-24T10:56:59.421" v="1169" actId="14100"/>
          <ac:spMkLst>
            <pc:docMk/>
            <pc:sldMk cId="1627569597" sldId="315"/>
            <ac:spMk id="3" creationId="{78101E67-B0F1-726C-7F13-95384EA7B94E}"/>
          </ac:spMkLst>
        </pc:spChg>
      </pc:sldChg>
      <pc:sldChg chg="addSp modSp new">
        <pc:chgData name="Guest User" userId="S::urn:spo:anon#5c1cd7b39cb30a75ca1cea0fb2ba435992d6c6a6b484349a9ca7505025227c67::" providerId="AD" clId="Web-{C50870E9-6EF1-03AB-CB1D-15364C36965A}" dt="2022-05-24T11:32:48.026" v="1461" actId="20577"/>
        <pc:sldMkLst>
          <pc:docMk/>
          <pc:sldMk cId="813545271" sldId="316"/>
        </pc:sldMkLst>
        <pc:spChg chg="mod">
          <ac:chgData name="Guest User" userId="S::urn:spo:anon#5c1cd7b39cb30a75ca1cea0fb2ba435992d6c6a6b484349a9ca7505025227c67::" providerId="AD" clId="Web-{C50870E9-6EF1-03AB-CB1D-15364C36965A}" dt="2022-05-24T11:08:36.106" v="1206" actId="20577"/>
          <ac:spMkLst>
            <pc:docMk/>
            <pc:sldMk cId="813545271" sldId="316"/>
            <ac:spMk id="2" creationId="{95830DEE-4768-83D0-54D4-7D19C584700B}"/>
          </ac:spMkLst>
        </pc:spChg>
        <pc:spChg chg="mod">
          <ac:chgData name="Guest User" userId="S::urn:spo:anon#5c1cd7b39cb30a75ca1cea0fb2ba435992d6c6a6b484349a9ca7505025227c67::" providerId="AD" clId="Web-{C50870E9-6EF1-03AB-CB1D-15364C36965A}" dt="2022-05-24T11:26:20.159" v="1391" actId="20577"/>
          <ac:spMkLst>
            <pc:docMk/>
            <pc:sldMk cId="813545271" sldId="316"/>
            <ac:spMk id="3" creationId="{88C80544-D972-5414-9AD8-744769A39182}"/>
          </ac:spMkLst>
        </pc:spChg>
        <pc:spChg chg="add mod">
          <ac:chgData name="Guest User" userId="S::urn:spo:anon#5c1cd7b39cb30a75ca1cea0fb2ba435992d6c6a6b484349a9ca7505025227c67::" providerId="AD" clId="Web-{C50870E9-6EF1-03AB-CB1D-15364C36965A}" dt="2022-05-24T11:32:48.026" v="1461" actId="20577"/>
          <ac:spMkLst>
            <pc:docMk/>
            <pc:sldMk cId="813545271" sldId="316"/>
            <ac:spMk id="4" creationId="{B951880E-2548-03FC-30F1-559F3B67733E}"/>
          </ac:spMkLst>
        </pc:spChg>
      </pc:sldChg>
      <pc:sldChg chg="modSp new">
        <pc:chgData name="Guest User" userId="S::urn:spo:anon#5c1cd7b39cb30a75ca1cea0fb2ba435992d6c6a6b484349a9ca7505025227c67::" providerId="AD" clId="Web-{C50870E9-6EF1-03AB-CB1D-15364C36965A}" dt="2022-05-24T11:47:07.699" v="1551" actId="20577"/>
        <pc:sldMkLst>
          <pc:docMk/>
          <pc:sldMk cId="1986818962" sldId="317"/>
        </pc:sldMkLst>
        <pc:spChg chg="mod">
          <ac:chgData name="Guest User" userId="S::urn:spo:anon#5c1cd7b39cb30a75ca1cea0fb2ba435992d6c6a6b484349a9ca7505025227c67::" providerId="AD" clId="Web-{C50870E9-6EF1-03AB-CB1D-15364C36965A}" dt="2022-05-24T11:34:39.622" v="1482" actId="20577"/>
          <ac:spMkLst>
            <pc:docMk/>
            <pc:sldMk cId="1986818962" sldId="317"/>
            <ac:spMk id="2" creationId="{0087FBAB-EC07-CF2D-1C34-B286203D1DEB}"/>
          </ac:spMkLst>
        </pc:spChg>
        <pc:spChg chg="mod">
          <ac:chgData name="Guest User" userId="S::urn:spo:anon#5c1cd7b39cb30a75ca1cea0fb2ba435992d6c6a6b484349a9ca7505025227c67::" providerId="AD" clId="Web-{C50870E9-6EF1-03AB-CB1D-15364C36965A}" dt="2022-05-24T11:47:07.699" v="1551" actId="20577"/>
          <ac:spMkLst>
            <pc:docMk/>
            <pc:sldMk cId="1986818962" sldId="317"/>
            <ac:spMk id="3" creationId="{F542AE94-456A-179B-63E4-5401D70ED4F9}"/>
          </ac:spMkLst>
        </pc:spChg>
      </pc:sldChg>
    </pc:docChg>
  </pc:docChgLst>
  <pc:docChgLst>
    <pc:chgData name="Frances Meek" userId="f3af35cc-3229-46e1-af36-3525661cfbd3" providerId="ADAL" clId="{0B1874F9-9409-49DC-A721-7E0A4817788C}"/>
    <pc:docChg chg="modSld">
      <pc:chgData name="Frances Meek" userId="f3af35cc-3229-46e1-af36-3525661cfbd3" providerId="ADAL" clId="{0B1874F9-9409-49DC-A721-7E0A4817788C}" dt="2022-08-30T10:31:33.709" v="310" actId="20577"/>
      <pc:docMkLst>
        <pc:docMk/>
      </pc:docMkLst>
      <pc:sldChg chg="modSp mod">
        <pc:chgData name="Frances Meek" userId="f3af35cc-3229-46e1-af36-3525661cfbd3" providerId="ADAL" clId="{0B1874F9-9409-49DC-A721-7E0A4817788C}" dt="2022-08-30T10:31:33.709" v="310" actId="20577"/>
        <pc:sldMkLst>
          <pc:docMk/>
          <pc:sldMk cId="2302005153" sldId="261"/>
        </pc:sldMkLst>
        <pc:spChg chg="mod">
          <ac:chgData name="Frances Meek" userId="f3af35cc-3229-46e1-af36-3525661cfbd3" providerId="ADAL" clId="{0B1874F9-9409-49DC-A721-7E0A4817788C}" dt="2022-08-30T10:31:33.709" v="310" actId="20577"/>
          <ac:spMkLst>
            <pc:docMk/>
            <pc:sldMk cId="2302005153" sldId="261"/>
            <ac:spMk id="3" creationId="{00000000-0000-0000-0000-000000000000}"/>
          </ac:spMkLst>
        </pc:spChg>
      </pc:sldChg>
      <pc:sldChg chg="addSp modSp mod">
        <pc:chgData name="Frances Meek" userId="f3af35cc-3229-46e1-af36-3525661cfbd3" providerId="ADAL" clId="{0B1874F9-9409-49DC-A721-7E0A4817788C}" dt="2022-08-30T10:27:48.109" v="14" actId="1076"/>
        <pc:sldMkLst>
          <pc:docMk/>
          <pc:sldMk cId="1986818962" sldId="317"/>
        </pc:sldMkLst>
        <pc:spChg chg="add mod">
          <ac:chgData name="Frances Meek" userId="f3af35cc-3229-46e1-af36-3525661cfbd3" providerId="ADAL" clId="{0B1874F9-9409-49DC-A721-7E0A4817788C}" dt="2022-08-30T10:27:48.109" v="14" actId="1076"/>
          <ac:spMkLst>
            <pc:docMk/>
            <pc:sldMk cId="1986818962" sldId="317"/>
            <ac:spMk id="4" creationId="{A09AB77C-1A2B-1E60-3825-3E3F34373948}"/>
          </ac:spMkLst>
        </pc:spChg>
      </pc:sldChg>
      <pc:sldChg chg="addSp modSp mod">
        <pc:chgData name="Frances Meek" userId="f3af35cc-3229-46e1-af36-3525661cfbd3" providerId="ADAL" clId="{0B1874F9-9409-49DC-A721-7E0A4817788C}" dt="2022-08-30T10:28:00.377" v="16"/>
        <pc:sldMkLst>
          <pc:docMk/>
          <pc:sldMk cId="3438535452" sldId="320"/>
        </pc:sldMkLst>
        <pc:spChg chg="mod">
          <ac:chgData name="Frances Meek" userId="f3af35cc-3229-46e1-af36-3525661cfbd3" providerId="ADAL" clId="{0B1874F9-9409-49DC-A721-7E0A4817788C}" dt="2022-08-30T10:27:55.502" v="15" actId="1076"/>
          <ac:spMkLst>
            <pc:docMk/>
            <pc:sldMk cId="3438535452" sldId="320"/>
            <ac:spMk id="3" creationId="{F542AE94-456A-179B-63E4-5401D70ED4F9}"/>
          </ac:spMkLst>
        </pc:spChg>
        <pc:spChg chg="add mod">
          <ac:chgData name="Frances Meek" userId="f3af35cc-3229-46e1-af36-3525661cfbd3" providerId="ADAL" clId="{0B1874F9-9409-49DC-A721-7E0A4817788C}" dt="2022-08-30T10:28:00.377" v="16"/>
          <ac:spMkLst>
            <pc:docMk/>
            <pc:sldMk cId="3438535452" sldId="320"/>
            <ac:spMk id="4" creationId="{CE6E9C4D-741C-BBAA-39E9-A20A2C955D66}"/>
          </ac:spMkLst>
        </pc:spChg>
      </pc:sldChg>
      <pc:sldChg chg="modSp mod">
        <pc:chgData name="Frances Meek" userId="f3af35cc-3229-46e1-af36-3525661cfbd3" providerId="ADAL" clId="{0B1874F9-9409-49DC-A721-7E0A4817788C}" dt="2022-08-30T10:25:55.536" v="11" actId="20577"/>
        <pc:sldMkLst>
          <pc:docMk/>
          <pc:sldMk cId="2450036879" sldId="324"/>
        </pc:sldMkLst>
        <pc:graphicFrameChg chg="modGraphic">
          <ac:chgData name="Frances Meek" userId="f3af35cc-3229-46e1-af36-3525661cfbd3" providerId="ADAL" clId="{0B1874F9-9409-49DC-A721-7E0A4817788C}" dt="2022-08-30T10:25:55.536" v="11" actId="20577"/>
          <ac:graphicFrameMkLst>
            <pc:docMk/>
            <pc:sldMk cId="2450036879" sldId="324"/>
            <ac:graphicFrameMk id="7" creationId="{21663884-8A5D-DD9A-B4F0-E1EED248AA0D}"/>
          </ac:graphicFrameMkLst>
        </pc:graphicFrameChg>
      </pc:sldChg>
    </pc:docChg>
  </pc:docChgLst>
  <pc:docChgLst>
    <pc:chgData name="Ewen Trafford" userId="e520b4bf-a196-48b7-bc10-b1590a457daa" providerId="ADAL" clId="{050F2901-02EA-4CCD-80E9-59020FB821DE}"/>
    <pc:docChg chg="undo custSel addSld modSld">
      <pc:chgData name="Ewen Trafford" userId="e520b4bf-a196-48b7-bc10-b1590a457daa" providerId="ADAL" clId="{050F2901-02EA-4CCD-80E9-59020FB821DE}" dt="2022-06-01T15:16:59.847" v="1789" actId="20577"/>
      <pc:docMkLst>
        <pc:docMk/>
      </pc:docMkLst>
      <pc:sldChg chg="modSp mod delCm modCm">
        <pc:chgData name="Ewen Trafford" userId="e520b4bf-a196-48b7-bc10-b1590a457daa" providerId="ADAL" clId="{050F2901-02EA-4CCD-80E9-59020FB821DE}" dt="2022-05-31T12:44:02.862" v="175"/>
        <pc:sldMkLst>
          <pc:docMk/>
          <pc:sldMk cId="3993973292" sldId="274"/>
        </pc:sldMkLst>
        <pc:spChg chg="mod">
          <ac:chgData name="Ewen Trafford" userId="e520b4bf-a196-48b7-bc10-b1590a457daa" providerId="ADAL" clId="{050F2901-02EA-4CCD-80E9-59020FB821DE}" dt="2022-05-31T12:43:59.654" v="174" actId="20577"/>
          <ac:spMkLst>
            <pc:docMk/>
            <pc:sldMk cId="3993973292" sldId="274"/>
            <ac:spMk id="3" creationId="{00000000-0000-0000-0000-000000000000}"/>
          </ac:spMkLst>
        </pc:spChg>
      </pc:sldChg>
      <pc:sldChg chg="addSp modSp mod">
        <pc:chgData name="Ewen Trafford" userId="e520b4bf-a196-48b7-bc10-b1590a457daa" providerId="ADAL" clId="{050F2901-02EA-4CCD-80E9-59020FB821DE}" dt="2022-06-01T13:16:59.655" v="671" actId="13926"/>
        <pc:sldMkLst>
          <pc:docMk/>
          <pc:sldMk cId="3137792006" sldId="277"/>
        </pc:sldMkLst>
        <pc:spChg chg="mod">
          <ac:chgData name="Ewen Trafford" userId="e520b4bf-a196-48b7-bc10-b1590a457daa" providerId="ADAL" clId="{050F2901-02EA-4CCD-80E9-59020FB821DE}" dt="2022-06-01T13:16:45.434" v="668" actId="20577"/>
          <ac:spMkLst>
            <pc:docMk/>
            <pc:sldMk cId="3137792006" sldId="277"/>
            <ac:spMk id="3" creationId="{00000000-0000-0000-0000-000000000000}"/>
          </ac:spMkLst>
        </pc:spChg>
        <pc:spChg chg="add mod">
          <ac:chgData name="Ewen Trafford" userId="e520b4bf-a196-48b7-bc10-b1590a457daa" providerId="ADAL" clId="{050F2901-02EA-4CCD-80E9-59020FB821DE}" dt="2022-06-01T13:16:59.655" v="671" actId="13926"/>
          <ac:spMkLst>
            <pc:docMk/>
            <pc:sldMk cId="3137792006" sldId="277"/>
            <ac:spMk id="7" creationId="{1B259F73-E87B-42C3-9AC3-9D81F3D3C48B}"/>
          </ac:spMkLst>
        </pc:spChg>
      </pc:sldChg>
      <pc:sldChg chg="addSp delSp modSp mod delCm">
        <pc:chgData name="Ewen Trafford" userId="e520b4bf-a196-48b7-bc10-b1590a457daa" providerId="ADAL" clId="{050F2901-02EA-4CCD-80E9-59020FB821DE}" dt="2022-05-31T12:41:16.765" v="15" actId="27614"/>
        <pc:sldMkLst>
          <pc:docMk/>
          <pc:sldMk cId="1351839580" sldId="294"/>
        </pc:sldMkLst>
        <pc:spChg chg="del">
          <ac:chgData name="Ewen Trafford" userId="e520b4bf-a196-48b7-bc10-b1590a457daa" providerId="ADAL" clId="{050F2901-02EA-4CCD-80E9-59020FB821DE}" dt="2022-05-31T12:41:03.064" v="11" actId="478"/>
          <ac:spMkLst>
            <pc:docMk/>
            <pc:sldMk cId="1351839580" sldId="294"/>
            <ac:spMk id="3" creationId="{CDDA6D2C-3FB8-7389-0564-F3A1F0EE7142}"/>
          </ac:spMkLst>
        </pc:spChg>
        <pc:picChg chg="add mod">
          <ac:chgData name="Ewen Trafford" userId="e520b4bf-a196-48b7-bc10-b1590a457daa" providerId="ADAL" clId="{050F2901-02EA-4CCD-80E9-59020FB821DE}" dt="2022-05-31T12:41:16.765" v="15" actId="27614"/>
          <ac:picMkLst>
            <pc:docMk/>
            <pc:sldMk cId="1351839580" sldId="294"/>
            <ac:picMk id="5" creationId="{09B8F994-D624-43CB-958F-E7CBDB4F4311}"/>
          </ac:picMkLst>
        </pc:picChg>
      </pc:sldChg>
      <pc:sldChg chg="modSp mod">
        <pc:chgData name="Ewen Trafford" userId="e520b4bf-a196-48b7-bc10-b1590a457daa" providerId="ADAL" clId="{050F2901-02EA-4CCD-80E9-59020FB821DE}" dt="2022-06-01T13:11:16.464" v="660" actId="1076"/>
        <pc:sldMkLst>
          <pc:docMk/>
          <pc:sldMk cId="1245899220" sldId="305"/>
        </pc:sldMkLst>
        <pc:picChg chg="mod">
          <ac:chgData name="Ewen Trafford" userId="e520b4bf-a196-48b7-bc10-b1590a457daa" providerId="ADAL" clId="{050F2901-02EA-4CCD-80E9-59020FB821DE}" dt="2022-06-01T13:11:16.464" v="660" actId="1076"/>
          <ac:picMkLst>
            <pc:docMk/>
            <pc:sldMk cId="1245899220" sldId="305"/>
            <ac:picMk id="9" creationId="{6B2C2443-1A77-46BF-B2F8-964EF726DF1E}"/>
          </ac:picMkLst>
        </pc:picChg>
      </pc:sldChg>
      <pc:sldChg chg="modSp mod">
        <pc:chgData name="Ewen Trafford" userId="e520b4bf-a196-48b7-bc10-b1590a457daa" providerId="ADAL" clId="{050F2901-02EA-4CCD-80E9-59020FB821DE}" dt="2022-05-31T12:42:20.566" v="167" actId="20577"/>
        <pc:sldMkLst>
          <pc:docMk/>
          <pc:sldMk cId="639185947" sldId="307"/>
        </pc:sldMkLst>
        <pc:spChg chg="mod">
          <ac:chgData name="Ewen Trafford" userId="e520b4bf-a196-48b7-bc10-b1590a457daa" providerId="ADAL" clId="{050F2901-02EA-4CCD-80E9-59020FB821DE}" dt="2022-05-31T12:42:20.566" v="167" actId="20577"/>
          <ac:spMkLst>
            <pc:docMk/>
            <pc:sldMk cId="639185947" sldId="307"/>
            <ac:spMk id="4" creationId="{DDDB30AC-431A-410C-94CB-E2E50716CA4B}"/>
          </ac:spMkLst>
        </pc:spChg>
      </pc:sldChg>
      <pc:sldChg chg="addSp delSp modSp mod delCm">
        <pc:chgData name="Ewen Trafford" userId="e520b4bf-a196-48b7-bc10-b1590a457daa" providerId="ADAL" clId="{050F2901-02EA-4CCD-80E9-59020FB821DE}" dt="2022-06-01T15:16:59.847" v="1789" actId="20577"/>
        <pc:sldMkLst>
          <pc:docMk/>
          <pc:sldMk cId="3979226011" sldId="308"/>
        </pc:sldMkLst>
        <pc:spChg chg="add mod">
          <ac:chgData name="Ewen Trafford" userId="e520b4bf-a196-48b7-bc10-b1590a457daa" providerId="ADAL" clId="{050F2901-02EA-4CCD-80E9-59020FB821DE}" dt="2022-06-01T15:15:21.589" v="1693" actId="1076"/>
          <ac:spMkLst>
            <pc:docMk/>
            <pc:sldMk cId="3979226011" sldId="308"/>
            <ac:spMk id="3" creationId="{FD97BFF1-3DDE-4420-9C57-A6A8B8D54BFD}"/>
          </ac:spMkLst>
        </pc:spChg>
        <pc:spChg chg="add mod">
          <ac:chgData name="Ewen Trafford" userId="e520b4bf-a196-48b7-bc10-b1590a457daa" providerId="ADAL" clId="{050F2901-02EA-4CCD-80E9-59020FB821DE}" dt="2022-06-01T15:15:39.980" v="1722" actId="14100"/>
          <ac:spMkLst>
            <pc:docMk/>
            <pc:sldMk cId="3979226011" sldId="308"/>
            <ac:spMk id="14" creationId="{22F26E73-EC43-4EFA-B9A0-C0898DD0364F}"/>
          </ac:spMkLst>
        </pc:spChg>
        <pc:spChg chg="add mod">
          <ac:chgData name="Ewen Trafford" userId="e520b4bf-a196-48b7-bc10-b1590a457daa" providerId="ADAL" clId="{050F2901-02EA-4CCD-80E9-59020FB821DE}" dt="2022-06-01T15:16:10.440" v="1750" actId="1076"/>
          <ac:spMkLst>
            <pc:docMk/>
            <pc:sldMk cId="3979226011" sldId="308"/>
            <ac:spMk id="15" creationId="{35AD8946-B44D-4839-A63C-03F79AF49D71}"/>
          </ac:spMkLst>
        </pc:spChg>
        <pc:spChg chg="add mod">
          <ac:chgData name="Ewen Trafford" userId="e520b4bf-a196-48b7-bc10-b1590a457daa" providerId="ADAL" clId="{050F2901-02EA-4CCD-80E9-59020FB821DE}" dt="2022-06-01T15:16:42.960" v="1769" actId="1076"/>
          <ac:spMkLst>
            <pc:docMk/>
            <pc:sldMk cId="3979226011" sldId="308"/>
            <ac:spMk id="16" creationId="{2F92A811-6F88-4679-89D8-62EDDBB9C872}"/>
          </ac:spMkLst>
        </pc:spChg>
        <pc:spChg chg="add mod">
          <ac:chgData name="Ewen Trafford" userId="e520b4bf-a196-48b7-bc10-b1590a457daa" providerId="ADAL" clId="{050F2901-02EA-4CCD-80E9-59020FB821DE}" dt="2022-06-01T15:16:50.769" v="1781" actId="20577"/>
          <ac:spMkLst>
            <pc:docMk/>
            <pc:sldMk cId="3979226011" sldId="308"/>
            <ac:spMk id="18" creationId="{549336F6-2856-4921-9204-6C301AA57BD4}"/>
          </ac:spMkLst>
        </pc:spChg>
        <pc:spChg chg="add mod">
          <ac:chgData name="Ewen Trafford" userId="e520b4bf-a196-48b7-bc10-b1590a457daa" providerId="ADAL" clId="{050F2901-02EA-4CCD-80E9-59020FB821DE}" dt="2022-06-01T15:16:59.847" v="1789" actId="20577"/>
          <ac:spMkLst>
            <pc:docMk/>
            <pc:sldMk cId="3979226011" sldId="308"/>
            <ac:spMk id="19" creationId="{5E908355-4CED-4FAD-9980-4052418EE962}"/>
          </ac:spMkLst>
        </pc:spChg>
        <pc:picChg chg="mod">
          <ac:chgData name="Ewen Trafford" userId="e520b4bf-a196-48b7-bc10-b1590a457daa" providerId="ADAL" clId="{050F2901-02EA-4CCD-80E9-59020FB821DE}" dt="2022-06-01T15:16:19.281" v="1754" actId="1076"/>
          <ac:picMkLst>
            <pc:docMk/>
            <pc:sldMk cId="3979226011" sldId="308"/>
            <ac:picMk id="5" creationId="{9F319B15-F7C6-4A47-9199-60BCC6831A22}"/>
          </ac:picMkLst>
        </pc:picChg>
        <pc:picChg chg="add del">
          <ac:chgData name="Ewen Trafford" userId="e520b4bf-a196-48b7-bc10-b1590a457daa" providerId="ADAL" clId="{050F2901-02EA-4CCD-80E9-59020FB821DE}" dt="2022-06-01T15:13:45.545" v="1649" actId="478"/>
          <ac:picMkLst>
            <pc:docMk/>
            <pc:sldMk cId="3979226011" sldId="308"/>
            <ac:picMk id="6" creationId="{B003AB75-540C-419A-A73D-D842D8C487DD}"/>
          </ac:picMkLst>
        </pc:picChg>
        <pc:picChg chg="add mod ord">
          <ac:chgData name="Ewen Trafford" userId="e520b4bf-a196-48b7-bc10-b1590a457daa" providerId="ADAL" clId="{050F2901-02EA-4CCD-80E9-59020FB821DE}" dt="2022-06-01T15:16:39.009" v="1768" actId="1076"/>
          <ac:picMkLst>
            <pc:docMk/>
            <pc:sldMk cId="3979226011" sldId="308"/>
            <ac:picMk id="8" creationId="{17048F22-2837-4579-85F3-124B471098F8}"/>
          </ac:picMkLst>
        </pc:picChg>
        <pc:picChg chg="mod">
          <ac:chgData name="Ewen Trafford" userId="e520b4bf-a196-48b7-bc10-b1590a457daa" providerId="ADAL" clId="{050F2901-02EA-4CCD-80E9-59020FB821DE}" dt="2022-06-01T15:15:44.129" v="1723" actId="1076"/>
          <ac:picMkLst>
            <pc:docMk/>
            <pc:sldMk cId="3979226011" sldId="308"/>
            <ac:picMk id="9" creationId="{4D8FF41C-D09E-454C-ADD3-C636F509A25D}"/>
          </ac:picMkLst>
        </pc:picChg>
        <pc:picChg chg="mod">
          <ac:chgData name="Ewen Trafford" userId="e520b4bf-a196-48b7-bc10-b1590a457daa" providerId="ADAL" clId="{050F2901-02EA-4CCD-80E9-59020FB821DE}" dt="2022-06-01T15:15:48.629" v="1725" actId="1076"/>
          <ac:picMkLst>
            <pc:docMk/>
            <pc:sldMk cId="3979226011" sldId="308"/>
            <ac:picMk id="10" creationId="{8E0243E2-491B-B364-6B2B-E7DE675C15CB}"/>
          </ac:picMkLst>
        </pc:picChg>
        <pc:picChg chg="mod">
          <ac:chgData name="Ewen Trafford" userId="e520b4bf-a196-48b7-bc10-b1590a457daa" providerId="ADAL" clId="{050F2901-02EA-4CCD-80E9-59020FB821DE}" dt="2022-06-01T15:14:27.969" v="1664" actId="1076"/>
          <ac:picMkLst>
            <pc:docMk/>
            <pc:sldMk cId="3979226011" sldId="308"/>
            <ac:picMk id="11" creationId="{AE9A2AA5-8E19-40AB-ABB4-6C69C4410945}"/>
          </ac:picMkLst>
        </pc:picChg>
        <pc:picChg chg="del">
          <ac:chgData name="Ewen Trafford" userId="e520b4bf-a196-48b7-bc10-b1590a457daa" providerId="ADAL" clId="{050F2901-02EA-4CCD-80E9-59020FB821DE}" dt="2022-05-31T12:38:03.381" v="0" actId="478"/>
          <ac:picMkLst>
            <pc:docMk/>
            <pc:sldMk cId="3979226011" sldId="308"/>
            <ac:picMk id="12" creationId="{66F4C863-84B1-C42A-380F-A3318D212C25}"/>
          </ac:picMkLst>
        </pc:picChg>
        <pc:picChg chg="mod ord">
          <ac:chgData name="Ewen Trafford" userId="e520b4bf-a196-48b7-bc10-b1590a457daa" providerId="ADAL" clId="{050F2901-02EA-4CCD-80E9-59020FB821DE}" dt="2022-06-01T15:16:16.470" v="1753" actId="1076"/>
          <ac:picMkLst>
            <pc:docMk/>
            <pc:sldMk cId="3979226011" sldId="308"/>
            <ac:picMk id="17" creationId="{33310B10-D808-729E-7E59-6863FE4D1EA7}"/>
          </ac:picMkLst>
        </pc:picChg>
      </pc:sldChg>
      <pc:sldChg chg="addSp delSp modSp mod delCm modCm">
        <pc:chgData name="Ewen Trafford" userId="e520b4bf-a196-48b7-bc10-b1590a457daa" providerId="ADAL" clId="{050F2901-02EA-4CCD-80E9-59020FB821DE}" dt="2022-05-31T12:43:45.419" v="173" actId="27614"/>
        <pc:sldMkLst>
          <pc:docMk/>
          <pc:sldMk cId="3837550476" sldId="309"/>
        </pc:sldMkLst>
        <pc:spChg chg="mod">
          <ac:chgData name="Ewen Trafford" userId="e520b4bf-a196-48b7-bc10-b1590a457daa" providerId="ADAL" clId="{050F2901-02EA-4CCD-80E9-59020FB821DE}" dt="2022-05-31T12:41:55.585" v="152" actId="20577"/>
          <ac:spMkLst>
            <pc:docMk/>
            <pc:sldMk cId="3837550476" sldId="309"/>
            <ac:spMk id="4" creationId="{C5AED35D-F009-4C6C-BE74-11E7A80DDC36}"/>
          </ac:spMkLst>
        </pc:spChg>
        <pc:picChg chg="del">
          <ac:chgData name="Ewen Trafford" userId="e520b4bf-a196-48b7-bc10-b1590a457daa" providerId="ADAL" clId="{050F2901-02EA-4CCD-80E9-59020FB821DE}" dt="2022-05-31T12:42:25.793" v="168" actId="478"/>
          <ac:picMkLst>
            <pc:docMk/>
            <pc:sldMk cId="3837550476" sldId="309"/>
            <ac:picMk id="5" creationId="{EECBBF6B-5CE0-4184-9994-17BC9E1F602B}"/>
          </ac:picMkLst>
        </pc:picChg>
        <pc:picChg chg="add mod">
          <ac:chgData name="Ewen Trafford" userId="e520b4bf-a196-48b7-bc10-b1590a457daa" providerId="ADAL" clId="{050F2901-02EA-4CCD-80E9-59020FB821DE}" dt="2022-05-31T12:43:45.419" v="173" actId="27614"/>
          <ac:picMkLst>
            <pc:docMk/>
            <pc:sldMk cId="3837550476" sldId="309"/>
            <ac:picMk id="6" creationId="{92133238-B981-4DD4-B039-A3F8A99403B6}"/>
          </ac:picMkLst>
        </pc:picChg>
      </pc:sldChg>
      <pc:sldChg chg="modSp mod">
        <pc:chgData name="Ewen Trafford" userId="e520b4bf-a196-48b7-bc10-b1590a457daa" providerId="ADAL" clId="{050F2901-02EA-4CCD-80E9-59020FB821DE}" dt="2022-06-01T14:47:52.554" v="748" actId="1076"/>
        <pc:sldMkLst>
          <pc:docMk/>
          <pc:sldMk cId="3209739012" sldId="310"/>
        </pc:sldMkLst>
        <pc:spChg chg="mod">
          <ac:chgData name="Ewen Trafford" userId="e520b4bf-a196-48b7-bc10-b1590a457daa" providerId="ADAL" clId="{050F2901-02EA-4CCD-80E9-59020FB821DE}" dt="2022-06-01T14:47:45.576" v="747" actId="122"/>
          <ac:spMkLst>
            <pc:docMk/>
            <pc:sldMk cId="3209739012" sldId="310"/>
            <ac:spMk id="3" creationId="{82E1E8C1-13C2-39F4-CCF1-E26E44E671DB}"/>
          </ac:spMkLst>
        </pc:spChg>
        <pc:picChg chg="mod">
          <ac:chgData name="Ewen Trafford" userId="e520b4bf-a196-48b7-bc10-b1590a457daa" providerId="ADAL" clId="{050F2901-02EA-4CCD-80E9-59020FB821DE}" dt="2022-06-01T14:47:52.554" v="748" actId="1076"/>
          <ac:picMkLst>
            <pc:docMk/>
            <pc:sldMk cId="3209739012" sldId="310"/>
            <ac:picMk id="5" creationId="{FA42C68B-E6E9-486C-8F93-455C9B1B04F2}"/>
          </ac:picMkLst>
        </pc:picChg>
      </pc:sldChg>
      <pc:sldChg chg="addSp delSp modSp mod">
        <pc:chgData name="Ewen Trafford" userId="e520b4bf-a196-48b7-bc10-b1590a457daa" providerId="ADAL" clId="{050F2901-02EA-4CCD-80E9-59020FB821DE}" dt="2022-05-31T13:16:26.245" v="587"/>
        <pc:sldMkLst>
          <pc:docMk/>
          <pc:sldMk cId="4248556420" sldId="314"/>
        </pc:sldMkLst>
        <pc:spChg chg="mod">
          <ac:chgData name="Ewen Trafford" userId="e520b4bf-a196-48b7-bc10-b1590a457daa" providerId="ADAL" clId="{050F2901-02EA-4CCD-80E9-59020FB821DE}" dt="2022-05-31T12:56:04.860" v="196" actId="14100"/>
          <ac:spMkLst>
            <pc:docMk/>
            <pc:sldMk cId="4248556420" sldId="314"/>
            <ac:spMk id="3" creationId="{96959814-9071-EAE4-F7AC-76E25031DC00}"/>
          </ac:spMkLst>
        </pc:spChg>
        <pc:spChg chg="del">
          <ac:chgData name="Ewen Trafford" userId="e520b4bf-a196-48b7-bc10-b1590a457daa" providerId="ADAL" clId="{050F2901-02EA-4CCD-80E9-59020FB821DE}" dt="2022-05-31T13:15:51.658" v="586" actId="478"/>
          <ac:spMkLst>
            <pc:docMk/>
            <pc:sldMk cId="4248556420" sldId="314"/>
            <ac:spMk id="4" creationId="{70457893-B388-CA53-3E6E-105567370A9A}"/>
          </ac:spMkLst>
        </pc:spChg>
        <pc:picChg chg="add mod">
          <ac:chgData name="Ewen Trafford" userId="e520b4bf-a196-48b7-bc10-b1590a457daa" providerId="ADAL" clId="{050F2901-02EA-4CCD-80E9-59020FB821DE}" dt="2022-05-31T13:16:26.245" v="587"/>
          <ac:picMkLst>
            <pc:docMk/>
            <pc:sldMk cId="4248556420" sldId="314"/>
            <ac:picMk id="5" creationId="{197A8734-4A54-4E2C-814B-7ABF82AB4D77}"/>
          </ac:picMkLst>
        </pc:picChg>
      </pc:sldChg>
      <pc:sldChg chg="addSp modSp mod">
        <pc:chgData name="Ewen Trafford" userId="e520b4bf-a196-48b7-bc10-b1590a457daa" providerId="ADAL" clId="{050F2901-02EA-4CCD-80E9-59020FB821DE}" dt="2022-06-01T13:14:35.443" v="664" actId="20577"/>
        <pc:sldMkLst>
          <pc:docMk/>
          <pc:sldMk cId="1627569597" sldId="315"/>
        </pc:sldMkLst>
        <pc:spChg chg="mod">
          <ac:chgData name="Ewen Trafford" userId="e520b4bf-a196-48b7-bc10-b1590a457daa" providerId="ADAL" clId="{050F2901-02EA-4CCD-80E9-59020FB821DE}" dt="2022-06-01T13:14:35.443" v="664" actId="20577"/>
          <ac:spMkLst>
            <pc:docMk/>
            <pc:sldMk cId="1627569597" sldId="315"/>
            <ac:spMk id="3" creationId="{78101E67-B0F1-726C-7F13-95384EA7B94E}"/>
          </ac:spMkLst>
        </pc:spChg>
        <pc:spChg chg="add mod">
          <ac:chgData name="Ewen Trafford" userId="e520b4bf-a196-48b7-bc10-b1590a457daa" providerId="ADAL" clId="{050F2901-02EA-4CCD-80E9-59020FB821DE}" dt="2022-06-01T13:14:04.056" v="663" actId="1076"/>
          <ac:spMkLst>
            <pc:docMk/>
            <pc:sldMk cId="1627569597" sldId="315"/>
            <ac:spMk id="4" creationId="{C848D59B-3A5E-45BB-B587-FFA3AE7EC638}"/>
          </ac:spMkLst>
        </pc:spChg>
      </pc:sldChg>
      <pc:sldChg chg="modSp mod">
        <pc:chgData name="Ewen Trafford" userId="e520b4bf-a196-48b7-bc10-b1590a457daa" providerId="ADAL" clId="{050F2901-02EA-4CCD-80E9-59020FB821DE}" dt="2022-05-31T12:47:03.893" v="176" actId="13926"/>
        <pc:sldMkLst>
          <pc:docMk/>
          <pc:sldMk cId="813545271" sldId="316"/>
        </pc:sldMkLst>
        <pc:spChg chg="mod">
          <ac:chgData name="Ewen Trafford" userId="e520b4bf-a196-48b7-bc10-b1590a457daa" providerId="ADAL" clId="{050F2901-02EA-4CCD-80E9-59020FB821DE}" dt="2022-05-31T12:47:03.893" v="176" actId="13926"/>
          <ac:spMkLst>
            <pc:docMk/>
            <pc:sldMk cId="813545271" sldId="316"/>
            <ac:spMk id="4" creationId="{B951880E-2548-03FC-30F1-559F3B67733E}"/>
          </ac:spMkLst>
        </pc:spChg>
      </pc:sldChg>
      <pc:sldChg chg="modSp mod">
        <pc:chgData name="Ewen Trafford" userId="e520b4bf-a196-48b7-bc10-b1590a457daa" providerId="ADAL" clId="{050F2901-02EA-4CCD-80E9-59020FB821DE}" dt="2022-06-01T07:42:20.136" v="657" actId="20577"/>
        <pc:sldMkLst>
          <pc:docMk/>
          <pc:sldMk cId="1986818962" sldId="317"/>
        </pc:sldMkLst>
        <pc:spChg chg="mod">
          <ac:chgData name="Ewen Trafford" userId="e520b4bf-a196-48b7-bc10-b1590a457daa" providerId="ADAL" clId="{050F2901-02EA-4CCD-80E9-59020FB821DE}" dt="2022-06-01T07:42:20.136" v="657" actId="20577"/>
          <ac:spMkLst>
            <pc:docMk/>
            <pc:sldMk cId="1986818962" sldId="317"/>
            <ac:spMk id="3" creationId="{F542AE94-456A-179B-63E4-5401D70ED4F9}"/>
          </ac:spMkLst>
        </pc:spChg>
      </pc:sldChg>
      <pc:sldChg chg="addSp delSp modSp add mod">
        <pc:chgData name="Ewen Trafford" userId="e520b4bf-a196-48b7-bc10-b1590a457daa" providerId="ADAL" clId="{050F2901-02EA-4CCD-80E9-59020FB821DE}" dt="2022-05-31T13:01:47.360" v="585" actId="962"/>
        <pc:sldMkLst>
          <pc:docMk/>
          <pc:sldMk cId="2671712240" sldId="318"/>
        </pc:sldMkLst>
        <pc:spChg chg="mod">
          <ac:chgData name="Ewen Trafford" userId="e520b4bf-a196-48b7-bc10-b1590a457daa" providerId="ADAL" clId="{050F2901-02EA-4CCD-80E9-59020FB821DE}" dt="2022-05-31T13:00:40.699" v="581" actId="20577"/>
          <ac:spMkLst>
            <pc:docMk/>
            <pc:sldMk cId="2671712240" sldId="318"/>
            <ac:spMk id="3" creationId="{96959814-9071-EAE4-F7AC-76E25031DC00}"/>
          </ac:spMkLst>
        </pc:spChg>
        <pc:spChg chg="del">
          <ac:chgData name="Ewen Trafford" userId="e520b4bf-a196-48b7-bc10-b1590a457daa" providerId="ADAL" clId="{050F2901-02EA-4CCD-80E9-59020FB821DE}" dt="2022-05-31T12:56:45.147" v="198" actId="478"/>
          <ac:spMkLst>
            <pc:docMk/>
            <pc:sldMk cId="2671712240" sldId="318"/>
            <ac:spMk id="4" creationId="{70457893-B388-CA53-3E6E-105567370A9A}"/>
          </ac:spMkLst>
        </pc:spChg>
        <pc:picChg chg="add mod">
          <ac:chgData name="Ewen Trafford" userId="e520b4bf-a196-48b7-bc10-b1590a457daa" providerId="ADAL" clId="{050F2901-02EA-4CCD-80E9-59020FB821DE}" dt="2022-05-31T13:01:47.360" v="585" actId="962"/>
          <ac:picMkLst>
            <pc:docMk/>
            <pc:sldMk cId="2671712240" sldId="318"/>
            <ac:picMk id="6" creationId="{3A8E65E4-A4F0-4971-8A62-91D0ADADF820}"/>
          </ac:picMkLst>
        </pc:picChg>
      </pc:sldChg>
      <pc:sldChg chg="addSp delSp modSp add mod">
        <pc:chgData name="Ewen Trafford" userId="e520b4bf-a196-48b7-bc10-b1590a457daa" providerId="ADAL" clId="{050F2901-02EA-4CCD-80E9-59020FB821DE}" dt="2022-06-01T15:10:16.908" v="1645" actId="1076"/>
        <pc:sldMkLst>
          <pc:docMk/>
          <pc:sldMk cId="3242718659" sldId="321"/>
        </pc:sldMkLst>
        <pc:spChg chg="mod">
          <ac:chgData name="Ewen Trafford" userId="e520b4bf-a196-48b7-bc10-b1590a457daa" providerId="ADAL" clId="{050F2901-02EA-4CCD-80E9-59020FB821DE}" dt="2022-06-01T14:54:12.482" v="826" actId="20577"/>
          <ac:spMkLst>
            <pc:docMk/>
            <pc:sldMk cId="3242718659" sldId="321"/>
            <ac:spMk id="2" creationId="{ECB39143-43DB-404B-999A-68A64BABF4DE}"/>
          </ac:spMkLst>
        </pc:spChg>
        <pc:spChg chg="del">
          <ac:chgData name="Ewen Trafford" userId="e520b4bf-a196-48b7-bc10-b1590a457daa" providerId="ADAL" clId="{050F2901-02EA-4CCD-80E9-59020FB821DE}" dt="2022-06-01T14:42:30.801" v="675" actId="478"/>
          <ac:spMkLst>
            <pc:docMk/>
            <pc:sldMk cId="3242718659" sldId="321"/>
            <ac:spMk id="3" creationId="{82E1E8C1-13C2-39F4-CCF1-E26E44E671DB}"/>
          </ac:spMkLst>
        </pc:spChg>
        <pc:spChg chg="add mod">
          <ac:chgData name="Ewen Trafford" userId="e520b4bf-a196-48b7-bc10-b1590a457daa" providerId="ADAL" clId="{050F2901-02EA-4CCD-80E9-59020FB821DE}" dt="2022-06-01T15:10:16.908" v="1645" actId="1076"/>
          <ac:spMkLst>
            <pc:docMk/>
            <pc:sldMk cId="3242718659" sldId="321"/>
            <ac:spMk id="4" creationId="{89628BFC-AD4C-4038-9C13-847717E6B879}"/>
          </ac:spMkLst>
        </pc:spChg>
        <pc:spChg chg="add mod">
          <ac:chgData name="Ewen Trafford" userId="e520b4bf-a196-48b7-bc10-b1590a457daa" providerId="ADAL" clId="{050F2901-02EA-4CCD-80E9-59020FB821DE}" dt="2022-06-01T15:10:16.908" v="1645" actId="1076"/>
          <ac:spMkLst>
            <pc:docMk/>
            <pc:sldMk cId="3242718659" sldId="321"/>
            <ac:spMk id="6" creationId="{31B29C72-F459-4D61-AB49-7BB7D575ED6F}"/>
          </ac:spMkLst>
        </pc:spChg>
        <pc:spChg chg="del">
          <ac:chgData name="Ewen Trafford" userId="e520b4bf-a196-48b7-bc10-b1590a457daa" providerId="ADAL" clId="{050F2901-02EA-4CCD-80E9-59020FB821DE}" dt="2022-06-01T14:42:28.965" v="673" actId="478"/>
          <ac:spMkLst>
            <pc:docMk/>
            <pc:sldMk cId="3242718659" sldId="321"/>
            <ac:spMk id="8" creationId="{EC2AA5D8-F8D8-4242-8DAC-9758B8843027}"/>
          </ac:spMkLst>
        </pc:spChg>
        <pc:spChg chg="del mod">
          <ac:chgData name="Ewen Trafford" userId="e520b4bf-a196-48b7-bc10-b1590a457daa" providerId="ADAL" clId="{050F2901-02EA-4CCD-80E9-59020FB821DE}" dt="2022-06-01T14:45:23.173" v="704" actId="478"/>
          <ac:spMkLst>
            <pc:docMk/>
            <pc:sldMk cId="3242718659" sldId="321"/>
            <ac:spMk id="13" creationId="{02E09705-AFB4-4B4A-89E0-334E95AD3D06}"/>
          </ac:spMkLst>
        </pc:spChg>
        <pc:spChg chg="mod">
          <ac:chgData name="Ewen Trafford" userId="e520b4bf-a196-48b7-bc10-b1590a457daa" providerId="ADAL" clId="{050F2901-02EA-4CCD-80E9-59020FB821DE}" dt="2022-06-01T14:54:19.404" v="828" actId="1076"/>
          <ac:spMkLst>
            <pc:docMk/>
            <pc:sldMk cId="3242718659" sldId="321"/>
            <ac:spMk id="16" creationId="{4421B915-9D86-4631-82D1-085C58FC3686}"/>
          </ac:spMkLst>
        </pc:spChg>
        <pc:spChg chg="mod">
          <ac:chgData name="Ewen Trafford" userId="e520b4bf-a196-48b7-bc10-b1590a457daa" providerId="ADAL" clId="{050F2901-02EA-4CCD-80E9-59020FB821DE}" dt="2022-06-01T14:45:58.673" v="711" actId="1076"/>
          <ac:spMkLst>
            <pc:docMk/>
            <pc:sldMk cId="3242718659" sldId="321"/>
            <ac:spMk id="17" creationId="{A13F6C8C-2CBC-458D-A635-4F60970A1540}"/>
          </ac:spMkLst>
        </pc:spChg>
        <pc:spChg chg="mod">
          <ac:chgData name="Ewen Trafford" userId="e520b4bf-a196-48b7-bc10-b1590a457daa" providerId="ADAL" clId="{050F2901-02EA-4CCD-80E9-59020FB821DE}" dt="2022-06-01T14:45:54.606" v="710" actId="1076"/>
          <ac:spMkLst>
            <pc:docMk/>
            <pc:sldMk cId="3242718659" sldId="321"/>
            <ac:spMk id="18" creationId="{D2602FB9-EF64-4C79-864B-4B1281DF5A3C}"/>
          </ac:spMkLst>
        </pc:spChg>
        <pc:spChg chg="add mod">
          <ac:chgData name="Ewen Trafford" userId="e520b4bf-a196-48b7-bc10-b1590a457daa" providerId="ADAL" clId="{050F2901-02EA-4CCD-80E9-59020FB821DE}" dt="2022-06-01T15:10:16.908" v="1645" actId="1076"/>
          <ac:spMkLst>
            <pc:docMk/>
            <pc:sldMk cId="3242718659" sldId="321"/>
            <ac:spMk id="19" creationId="{63D851DD-2719-49ED-9982-C9D7A231E8B7}"/>
          </ac:spMkLst>
        </pc:spChg>
        <pc:spChg chg="add mod">
          <ac:chgData name="Ewen Trafford" userId="e520b4bf-a196-48b7-bc10-b1590a457daa" providerId="ADAL" clId="{050F2901-02EA-4CCD-80E9-59020FB821DE}" dt="2022-06-01T15:10:16.908" v="1645" actId="1076"/>
          <ac:spMkLst>
            <pc:docMk/>
            <pc:sldMk cId="3242718659" sldId="321"/>
            <ac:spMk id="20" creationId="{D796803E-7ED7-40D2-843A-CF930D929DD1}"/>
          </ac:spMkLst>
        </pc:spChg>
        <pc:spChg chg="add mod">
          <ac:chgData name="Ewen Trafford" userId="e520b4bf-a196-48b7-bc10-b1590a457daa" providerId="ADAL" clId="{050F2901-02EA-4CCD-80E9-59020FB821DE}" dt="2022-06-01T15:10:16.908" v="1645" actId="1076"/>
          <ac:spMkLst>
            <pc:docMk/>
            <pc:sldMk cId="3242718659" sldId="321"/>
            <ac:spMk id="21" creationId="{EBAA8E3F-92D8-49FC-9113-46FC31899FEB}"/>
          </ac:spMkLst>
        </pc:spChg>
        <pc:grpChg chg="add mod">
          <ac:chgData name="Ewen Trafford" userId="e520b4bf-a196-48b7-bc10-b1590a457daa" providerId="ADAL" clId="{050F2901-02EA-4CCD-80E9-59020FB821DE}" dt="2022-06-01T15:06:11.856" v="1523" actId="1076"/>
          <ac:grpSpMkLst>
            <pc:docMk/>
            <pc:sldMk cId="3242718659" sldId="321"/>
            <ac:grpSpMk id="12" creationId="{A62D8B44-8FE2-4FD9-B9BE-4A267BF086D7}"/>
          </ac:grpSpMkLst>
        </pc:grpChg>
        <pc:picChg chg="del">
          <ac:chgData name="Ewen Trafford" userId="e520b4bf-a196-48b7-bc10-b1590a457daa" providerId="ADAL" clId="{050F2901-02EA-4CCD-80E9-59020FB821DE}" dt="2022-06-01T14:42:29.558" v="674" actId="478"/>
          <ac:picMkLst>
            <pc:docMk/>
            <pc:sldMk cId="3242718659" sldId="321"/>
            <ac:picMk id="5" creationId="{FA42C68B-E6E9-486C-8F93-455C9B1B04F2}"/>
          </ac:picMkLst>
        </pc:picChg>
        <pc:picChg chg="add mod modCrop">
          <ac:chgData name="Ewen Trafford" userId="e520b4bf-a196-48b7-bc10-b1590a457daa" providerId="ADAL" clId="{050F2901-02EA-4CCD-80E9-59020FB821DE}" dt="2022-06-01T15:10:16.908" v="1645" actId="1076"/>
          <ac:picMkLst>
            <pc:docMk/>
            <pc:sldMk cId="3242718659" sldId="321"/>
            <ac:picMk id="9" creationId="{1466BC97-189B-4972-BE31-96AB3B3AE643}"/>
          </ac:picMkLst>
        </pc:picChg>
        <pc:picChg chg="add mod modCrop">
          <ac:chgData name="Ewen Trafford" userId="e520b4bf-a196-48b7-bc10-b1590a457daa" providerId="ADAL" clId="{050F2901-02EA-4CCD-80E9-59020FB821DE}" dt="2022-06-01T15:10:16.908" v="1645" actId="1076"/>
          <ac:picMkLst>
            <pc:docMk/>
            <pc:sldMk cId="3242718659" sldId="321"/>
            <ac:picMk id="10" creationId="{5FCB5562-066A-479A-9BAF-E6F78009EA1F}"/>
          </ac:picMkLst>
        </pc:picChg>
        <pc:picChg chg="add mod modCrop">
          <ac:chgData name="Ewen Trafford" userId="e520b4bf-a196-48b7-bc10-b1590a457daa" providerId="ADAL" clId="{050F2901-02EA-4CCD-80E9-59020FB821DE}" dt="2022-06-01T15:10:16.908" v="1645" actId="1076"/>
          <ac:picMkLst>
            <pc:docMk/>
            <pc:sldMk cId="3242718659" sldId="321"/>
            <ac:picMk id="11" creationId="{89676DCE-A09A-43C6-86F0-CFE5E78CBAE2}"/>
          </ac:picMkLst>
        </pc:picChg>
        <pc:picChg chg="mod">
          <ac:chgData name="Ewen Trafford" userId="e520b4bf-a196-48b7-bc10-b1590a457daa" providerId="ADAL" clId="{050F2901-02EA-4CCD-80E9-59020FB821DE}" dt="2022-06-01T14:45:58.673" v="711" actId="1076"/>
          <ac:picMkLst>
            <pc:docMk/>
            <pc:sldMk cId="3242718659" sldId="321"/>
            <ac:picMk id="14" creationId="{DF478CA5-8AEF-4A9C-8CB8-B8BE780BC85D}"/>
          </ac:picMkLst>
        </pc:picChg>
        <pc:picChg chg="mod">
          <ac:chgData name="Ewen Trafford" userId="e520b4bf-a196-48b7-bc10-b1590a457daa" providerId="ADAL" clId="{050F2901-02EA-4CCD-80E9-59020FB821DE}" dt="2022-06-01T14:45:54.606" v="710" actId="1076"/>
          <ac:picMkLst>
            <pc:docMk/>
            <pc:sldMk cId="3242718659" sldId="321"/>
            <ac:picMk id="15" creationId="{BDA3A3D1-523C-4E42-8D1C-D0F7925473FD}"/>
          </ac:picMkLst>
        </pc:picChg>
        <pc:picChg chg="add del mod ord">
          <ac:chgData name="Ewen Trafford" userId="e520b4bf-a196-48b7-bc10-b1590a457daa" providerId="ADAL" clId="{050F2901-02EA-4CCD-80E9-59020FB821DE}" dt="2022-06-01T15:06:48.524" v="1530" actId="478"/>
          <ac:picMkLst>
            <pc:docMk/>
            <pc:sldMk cId="3242718659" sldId="321"/>
            <ac:picMk id="22" creationId="{B29CD897-5734-4FBF-8DFE-860FE228EFE6}"/>
          </ac:picMkLst>
        </pc:picChg>
        <pc:picChg chg="add del mod ord">
          <ac:chgData name="Ewen Trafford" userId="e520b4bf-a196-48b7-bc10-b1590a457daa" providerId="ADAL" clId="{050F2901-02EA-4CCD-80E9-59020FB821DE}" dt="2022-06-01T15:07:06.574" v="1539" actId="478"/>
          <ac:picMkLst>
            <pc:docMk/>
            <pc:sldMk cId="3242718659" sldId="321"/>
            <ac:picMk id="23" creationId="{AA0EA621-015E-4CD6-94AC-8AE129A34A3B}"/>
          </ac:picMkLst>
        </pc:picChg>
        <pc:picChg chg="add del mod ord">
          <ac:chgData name="Ewen Trafford" userId="e520b4bf-a196-48b7-bc10-b1590a457daa" providerId="ADAL" clId="{050F2901-02EA-4CCD-80E9-59020FB821DE}" dt="2022-06-01T15:07:25.797" v="1548" actId="478"/>
          <ac:picMkLst>
            <pc:docMk/>
            <pc:sldMk cId="3242718659" sldId="321"/>
            <ac:picMk id="24" creationId="{3E8EF79E-AB44-45EC-9BD9-EF8AC14540B1}"/>
          </ac:picMkLst>
        </pc:picChg>
      </pc:sldChg>
      <pc:sldChg chg="addSp delSp modSp add mod">
        <pc:chgData name="Ewen Trafford" userId="e520b4bf-a196-48b7-bc10-b1590a457daa" providerId="ADAL" clId="{050F2901-02EA-4CCD-80E9-59020FB821DE}" dt="2022-06-01T15:06:06.346" v="1522" actId="1076"/>
        <pc:sldMkLst>
          <pc:docMk/>
          <pc:sldMk cId="3997623350" sldId="322"/>
        </pc:sldMkLst>
        <pc:spChg chg="mod">
          <ac:chgData name="Ewen Trafford" userId="e520b4bf-a196-48b7-bc10-b1590a457daa" providerId="ADAL" clId="{050F2901-02EA-4CCD-80E9-59020FB821DE}" dt="2022-06-01T14:54:03.155" v="800" actId="20577"/>
          <ac:spMkLst>
            <pc:docMk/>
            <pc:sldMk cId="3997623350" sldId="322"/>
            <ac:spMk id="2" creationId="{ECB39143-43DB-404B-999A-68A64BABF4DE}"/>
          </ac:spMkLst>
        </pc:spChg>
        <pc:spChg chg="mod">
          <ac:chgData name="Ewen Trafford" userId="e520b4bf-a196-48b7-bc10-b1590a457daa" providerId="ADAL" clId="{050F2901-02EA-4CCD-80E9-59020FB821DE}" dt="2022-06-01T14:53:39.436" v="772" actId="1076"/>
          <ac:spMkLst>
            <pc:docMk/>
            <pc:sldMk cId="3997623350" sldId="322"/>
            <ac:spMk id="16" creationId="{4421B915-9D86-4631-82D1-085C58FC3686}"/>
          </ac:spMkLst>
        </pc:spChg>
        <pc:spChg chg="mod">
          <ac:chgData name="Ewen Trafford" userId="e520b4bf-a196-48b7-bc10-b1590a457daa" providerId="ADAL" clId="{050F2901-02EA-4CCD-80E9-59020FB821DE}" dt="2022-06-01T14:49:59.272" v="764" actId="1076"/>
          <ac:spMkLst>
            <pc:docMk/>
            <pc:sldMk cId="3997623350" sldId="322"/>
            <ac:spMk id="18" creationId="{D2602FB9-EF64-4C79-864B-4B1281DF5A3C}"/>
          </ac:spMkLst>
        </pc:spChg>
        <pc:spChg chg="add mod">
          <ac:chgData name="Ewen Trafford" userId="e520b4bf-a196-48b7-bc10-b1590a457daa" providerId="ADAL" clId="{050F2901-02EA-4CCD-80E9-59020FB821DE}" dt="2022-06-01T15:00:04.625" v="1386" actId="164"/>
          <ac:spMkLst>
            <pc:docMk/>
            <pc:sldMk cId="3997623350" sldId="322"/>
            <ac:spMk id="21" creationId="{934D44A2-803B-4163-B8D6-63CCD04FB6D6}"/>
          </ac:spMkLst>
        </pc:spChg>
        <pc:spChg chg="add mod">
          <ac:chgData name="Ewen Trafford" userId="e520b4bf-a196-48b7-bc10-b1590a457daa" providerId="ADAL" clId="{050F2901-02EA-4CCD-80E9-59020FB821DE}" dt="2022-06-01T15:04:25.046" v="1439" actId="1076"/>
          <ac:spMkLst>
            <pc:docMk/>
            <pc:sldMk cId="3997623350" sldId="322"/>
            <ac:spMk id="22" creationId="{F977F16C-AD46-4BC6-B293-7D8019CB465C}"/>
          </ac:spMkLst>
        </pc:spChg>
        <pc:spChg chg="add mod">
          <ac:chgData name="Ewen Trafford" userId="e520b4bf-a196-48b7-bc10-b1590a457daa" providerId="ADAL" clId="{050F2901-02EA-4CCD-80E9-59020FB821DE}" dt="2022-06-01T15:04:38.840" v="1440" actId="1076"/>
          <ac:spMkLst>
            <pc:docMk/>
            <pc:sldMk cId="3997623350" sldId="322"/>
            <ac:spMk id="23" creationId="{CBB1DB9A-8EAF-4F2A-AF66-91C87E164E80}"/>
          </ac:spMkLst>
        </pc:spChg>
        <pc:spChg chg="add mod">
          <ac:chgData name="Ewen Trafford" userId="e520b4bf-a196-48b7-bc10-b1590a457daa" providerId="ADAL" clId="{050F2901-02EA-4CCD-80E9-59020FB821DE}" dt="2022-06-01T15:01:36.754" v="1406" actId="1037"/>
          <ac:spMkLst>
            <pc:docMk/>
            <pc:sldMk cId="3997623350" sldId="322"/>
            <ac:spMk id="24" creationId="{0F708853-0B3B-469A-AAA9-6330C1F71C33}"/>
          </ac:spMkLst>
        </pc:spChg>
        <pc:spChg chg="add mod">
          <ac:chgData name="Ewen Trafford" userId="e520b4bf-a196-48b7-bc10-b1590a457daa" providerId="ADAL" clId="{050F2901-02EA-4CCD-80E9-59020FB821DE}" dt="2022-06-01T15:03:54.820" v="1418" actId="1076"/>
          <ac:spMkLst>
            <pc:docMk/>
            <pc:sldMk cId="3997623350" sldId="322"/>
            <ac:spMk id="25" creationId="{998B4088-D9BA-4295-8D70-E7F4D7790401}"/>
          </ac:spMkLst>
        </pc:spChg>
        <pc:spChg chg="add mod">
          <ac:chgData name="Ewen Trafford" userId="e520b4bf-a196-48b7-bc10-b1590a457daa" providerId="ADAL" clId="{050F2901-02EA-4CCD-80E9-59020FB821DE}" dt="2022-06-01T15:06:02.510" v="1521" actId="1076"/>
          <ac:spMkLst>
            <pc:docMk/>
            <pc:sldMk cId="3997623350" sldId="322"/>
            <ac:spMk id="26" creationId="{D4D2C9E5-41BE-494E-84A0-DC1FB2634DAF}"/>
          </ac:spMkLst>
        </pc:spChg>
        <pc:grpChg chg="add mod">
          <ac:chgData name="Ewen Trafford" userId="e520b4bf-a196-48b7-bc10-b1590a457daa" providerId="ADAL" clId="{050F2901-02EA-4CCD-80E9-59020FB821DE}" dt="2022-06-01T15:06:06.346" v="1522" actId="1076"/>
          <ac:grpSpMkLst>
            <pc:docMk/>
            <pc:sldMk cId="3997623350" sldId="322"/>
            <ac:grpSpMk id="3" creationId="{7C4C0830-9010-4332-9853-9720AA38B930}"/>
          </ac:grpSpMkLst>
        </pc:grpChg>
        <pc:grpChg chg="mod">
          <ac:chgData name="Ewen Trafford" userId="e520b4bf-a196-48b7-bc10-b1590a457daa" providerId="ADAL" clId="{050F2901-02EA-4CCD-80E9-59020FB821DE}" dt="2022-06-01T15:00:04.625" v="1386" actId="164"/>
          <ac:grpSpMkLst>
            <pc:docMk/>
            <pc:sldMk cId="3997623350" sldId="322"/>
            <ac:grpSpMk id="12" creationId="{A62D8B44-8FE2-4FD9-B9BE-4A267BF086D7}"/>
          </ac:grpSpMkLst>
        </pc:grpChg>
        <pc:picChg chg="add mod">
          <ac:chgData name="Ewen Trafford" userId="e520b4bf-a196-48b7-bc10-b1590a457daa" providerId="ADAL" clId="{050F2901-02EA-4CCD-80E9-59020FB821DE}" dt="2022-06-01T15:03:50.307" v="1416" actId="1076"/>
          <ac:picMkLst>
            <pc:docMk/>
            <pc:sldMk cId="3997623350" sldId="322"/>
            <ac:picMk id="5" creationId="{850D856E-01E9-4167-AA4F-3D42A85E9FA3}"/>
          </ac:picMkLst>
        </pc:picChg>
        <pc:picChg chg="del">
          <ac:chgData name="Ewen Trafford" userId="e520b4bf-a196-48b7-bc10-b1590a457daa" providerId="ADAL" clId="{050F2901-02EA-4CCD-80E9-59020FB821DE}" dt="2022-06-01T14:48:19.191" v="750" actId="478"/>
          <ac:picMkLst>
            <pc:docMk/>
            <pc:sldMk cId="3997623350" sldId="322"/>
            <ac:picMk id="9" creationId="{1466BC97-189B-4972-BE31-96AB3B3AE643}"/>
          </ac:picMkLst>
        </pc:picChg>
        <pc:picChg chg="del">
          <ac:chgData name="Ewen Trafford" userId="e520b4bf-a196-48b7-bc10-b1590a457daa" providerId="ADAL" clId="{050F2901-02EA-4CCD-80E9-59020FB821DE}" dt="2022-06-01T14:48:19.610" v="751" actId="478"/>
          <ac:picMkLst>
            <pc:docMk/>
            <pc:sldMk cId="3997623350" sldId="322"/>
            <ac:picMk id="10" creationId="{5FCB5562-066A-479A-9BAF-E6F78009EA1F}"/>
          </ac:picMkLst>
        </pc:picChg>
        <pc:picChg chg="del">
          <ac:chgData name="Ewen Trafford" userId="e520b4bf-a196-48b7-bc10-b1590a457daa" providerId="ADAL" clId="{050F2901-02EA-4CCD-80E9-59020FB821DE}" dt="2022-06-01T14:48:19.972" v="752" actId="478"/>
          <ac:picMkLst>
            <pc:docMk/>
            <pc:sldMk cId="3997623350" sldId="322"/>
            <ac:picMk id="11" creationId="{89676DCE-A09A-43C6-86F0-CFE5E78CBAE2}"/>
          </ac:picMkLst>
        </pc:picChg>
        <pc:picChg chg="add mod">
          <ac:chgData name="Ewen Trafford" userId="e520b4bf-a196-48b7-bc10-b1590a457daa" providerId="ADAL" clId="{050F2901-02EA-4CCD-80E9-59020FB821DE}" dt="2022-06-01T15:04:25.046" v="1439" actId="1076"/>
          <ac:picMkLst>
            <pc:docMk/>
            <pc:sldMk cId="3997623350" sldId="322"/>
            <ac:picMk id="13" creationId="{092802BF-F80A-4D1E-AC60-D53B3D0CE2FD}"/>
          </ac:picMkLst>
        </pc:picChg>
        <pc:picChg chg="mod">
          <ac:chgData name="Ewen Trafford" userId="e520b4bf-a196-48b7-bc10-b1590a457daa" providerId="ADAL" clId="{050F2901-02EA-4CCD-80E9-59020FB821DE}" dt="2022-06-01T14:49:56.223" v="763" actId="1076"/>
          <ac:picMkLst>
            <pc:docMk/>
            <pc:sldMk cId="3997623350" sldId="322"/>
            <ac:picMk id="15" creationId="{BDA3A3D1-523C-4E42-8D1C-D0F7925473FD}"/>
          </ac:picMkLst>
        </pc:picChg>
        <pc:picChg chg="add mod modCrop">
          <ac:chgData name="Ewen Trafford" userId="e520b4bf-a196-48b7-bc10-b1590a457daa" providerId="ADAL" clId="{050F2901-02EA-4CCD-80E9-59020FB821DE}" dt="2022-06-01T15:00:27.923" v="1390" actId="1035"/>
          <ac:picMkLst>
            <pc:docMk/>
            <pc:sldMk cId="3997623350" sldId="322"/>
            <ac:picMk id="19" creationId="{B4A403E4-7F35-4DFE-AE02-2E83C1A9E551}"/>
          </ac:picMkLst>
        </pc:picChg>
        <pc:picChg chg="add mod">
          <ac:chgData name="Ewen Trafford" userId="e520b4bf-a196-48b7-bc10-b1590a457daa" providerId="ADAL" clId="{050F2901-02EA-4CCD-80E9-59020FB821DE}" dt="2022-06-01T15:00:04.625" v="1386" actId="164"/>
          <ac:picMkLst>
            <pc:docMk/>
            <pc:sldMk cId="3997623350" sldId="322"/>
            <ac:picMk id="20" creationId="{AAD0D4BD-BB50-448D-8BFB-CF83752266AE}"/>
          </ac:picMkLst>
        </pc:picChg>
      </pc:sldChg>
    </pc:docChg>
  </pc:docChgLst>
  <pc:docChgLst>
    <pc:chgData name="Frances Meek" userId="f3af35cc-3229-46e1-af36-3525661cfbd3" providerId="ADAL" clId="{0E5532BB-9C59-4F29-B42A-B69AE03C405A}"/>
    <pc:docChg chg="modSld">
      <pc:chgData name="Frances Meek" userId="f3af35cc-3229-46e1-af36-3525661cfbd3" providerId="ADAL" clId="{0E5532BB-9C59-4F29-B42A-B69AE03C405A}" dt="2022-08-10T13:40:07.629" v="20"/>
      <pc:docMkLst>
        <pc:docMk/>
      </pc:docMkLst>
      <pc:sldChg chg="addCm">
        <pc:chgData name="Frances Meek" userId="f3af35cc-3229-46e1-af36-3525661cfbd3" providerId="ADAL" clId="{0E5532BB-9C59-4F29-B42A-B69AE03C405A}" dt="2022-08-10T13:40:07.629" v="20"/>
        <pc:sldMkLst>
          <pc:docMk/>
          <pc:sldMk cId="2302005153" sldId="261"/>
        </pc:sldMkLst>
      </pc:sldChg>
      <pc:sldChg chg="modSp mod">
        <pc:chgData name="Frances Meek" userId="f3af35cc-3229-46e1-af36-3525661cfbd3" providerId="ADAL" clId="{0E5532BB-9C59-4F29-B42A-B69AE03C405A}" dt="2022-08-10T13:31:05.446" v="15" actId="20577"/>
        <pc:sldMkLst>
          <pc:docMk/>
          <pc:sldMk cId="3993973292" sldId="274"/>
        </pc:sldMkLst>
        <pc:spChg chg="mod">
          <ac:chgData name="Frances Meek" userId="f3af35cc-3229-46e1-af36-3525661cfbd3" providerId="ADAL" clId="{0E5532BB-9C59-4F29-B42A-B69AE03C405A}" dt="2022-08-10T13:31:05.446" v="15" actId="20577"/>
          <ac:spMkLst>
            <pc:docMk/>
            <pc:sldMk cId="3993973292" sldId="274"/>
            <ac:spMk id="3" creationId="{00000000-0000-0000-0000-000000000000}"/>
          </ac:spMkLst>
        </pc:spChg>
      </pc:sldChg>
      <pc:sldChg chg="addCm">
        <pc:chgData name="Frances Meek" userId="f3af35cc-3229-46e1-af36-3525661cfbd3" providerId="ADAL" clId="{0E5532BB-9C59-4F29-B42A-B69AE03C405A}" dt="2022-08-10T13:35:59.011" v="17"/>
        <pc:sldMkLst>
          <pc:docMk/>
          <pc:sldMk cId="3137792006" sldId="277"/>
        </pc:sldMkLst>
      </pc:sldChg>
      <pc:sldChg chg="addCm">
        <pc:chgData name="Frances Meek" userId="f3af35cc-3229-46e1-af36-3525661cfbd3" providerId="ADAL" clId="{0E5532BB-9C59-4F29-B42A-B69AE03C405A}" dt="2022-08-10T13:37:59.883" v="18"/>
        <pc:sldMkLst>
          <pc:docMk/>
          <pc:sldMk cId="2939916080" sldId="299"/>
        </pc:sldMkLst>
      </pc:sldChg>
      <pc:sldChg chg="modSp mod">
        <pc:chgData name="Frances Meek" userId="f3af35cc-3229-46e1-af36-3525661cfbd3" providerId="ADAL" clId="{0E5532BB-9C59-4F29-B42A-B69AE03C405A}" dt="2022-08-10T13:29:33.266" v="14" actId="20577"/>
        <pc:sldMkLst>
          <pc:docMk/>
          <pc:sldMk cId="3837550476" sldId="309"/>
        </pc:sldMkLst>
        <pc:spChg chg="mod">
          <ac:chgData name="Frances Meek" userId="f3af35cc-3229-46e1-af36-3525661cfbd3" providerId="ADAL" clId="{0E5532BB-9C59-4F29-B42A-B69AE03C405A}" dt="2022-08-10T13:29:33.266" v="14" actId="20577"/>
          <ac:spMkLst>
            <pc:docMk/>
            <pc:sldMk cId="3837550476" sldId="309"/>
            <ac:spMk id="4" creationId="{C5AED35D-F009-4C6C-BE74-11E7A80DDC36}"/>
          </ac:spMkLst>
        </pc:spChg>
      </pc:sldChg>
      <pc:sldChg chg="modSp mod">
        <pc:chgData name="Frances Meek" userId="f3af35cc-3229-46e1-af36-3525661cfbd3" providerId="ADAL" clId="{0E5532BB-9C59-4F29-B42A-B69AE03C405A}" dt="2022-08-10T13:24:44.259" v="7" actId="20577"/>
        <pc:sldMkLst>
          <pc:docMk/>
          <pc:sldMk cId="3209739012" sldId="310"/>
        </pc:sldMkLst>
        <pc:spChg chg="mod">
          <ac:chgData name="Frances Meek" userId="f3af35cc-3229-46e1-af36-3525661cfbd3" providerId="ADAL" clId="{0E5532BB-9C59-4F29-B42A-B69AE03C405A}" dt="2022-08-10T13:24:44.259" v="7" actId="20577"/>
          <ac:spMkLst>
            <pc:docMk/>
            <pc:sldMk cId="3209739012" sldId="310"/>
            <ac:spMk id="3" creationId="{82E1E8C1-13C2-39F4-CCF1-E26E44E671DB}"/>
          </ac:spMkLst>
        </pc:spChg>
      </pc:sldChg>
      <pc:sldChg chg="modSp mod">
        <pc:chgData name="Frances Meek" userId="f3af35cc-3229-46e1-af36-3525661cfbd3" providerId="ADAL" clId="{0E5532BB-9C59-4F29-B42A-B69AE03C405A}" dt="2022-08-10T13:26:16.510" v="8" actId="20577"/>
        <pc:sldMkLst>
          <pc:docMk/>
          <pc:sldMk cId="1959855485" sldId="311"/>
        </pc:sldMkLst>
        <pc:spChg chg="mod">
          <ac:chgData name="Frances Meek" userId="f3af35cc-3229-46e1-af36-3525661cfbd3" providerId="ADAL" clId="{0E5532BB-9C59-4F29-B42A-B69AE03C405A}" dt="2022-08-10T13:26:16.510" v="8" actId="20577"/>
          <ac:spMkLst>
            <pc:docMk/>
            <pc:sldMk cId="1959855485" sldId="311"/>
            <ac:spMk id="2" creationId="{ECB39143-43DB-404B-999A-68A64BABF4DE}"/>
          </ac:spMkLst>
        </pc:spChg>
      </pc:sldChg>
      <pc:sldChg chg="addCm">
        <pc:chgData name="Frances Meek" userId="f3af35cc-3229-46e1-af36-3525661cfbd3" providerId="ADAL" clId="{0E5532BB-9C59-4F29-B42A-B69AE03C405A}" dt="2022-08-10T13:33:50.382" v="16"/>
        <pc:sldMkLst>
          <pc:docMk/>
          <pc:sldMk cId="4248556420" sldId="314"/>
        </pc:sldMkLst>
      </pc:sldChg>
      <pc:sldChg chg="modSp mod">
        <pc:chgData name="Frances Meek" userId="f3af35cc-3229-46e1-af36-3525661cfbd3" providerId="ADAL" clId="{0E5532BB-9C59-4F29-B42A-B69AE03C405A}" dt="2022-08-10T13:38:51.652" v="19" actId="255"/>
        <pc:sldMkLst>
          <pc:docMk/>
          <pc:sldMk cId="3438535452" sldId="320"/>
        </pc:sldMkLst>
        <pc:spChg chg="mod">
          <ac:chgData name="Frances Meek" userId="f3af35cc-3229-46e1-af36-3525661cfbd3" providerId="ADAL" clId="{0E5532BB-9C59-4F29-B42A-B69AE03C405A}" dt="2022-08-10T13:38:51.652" v="19" actId="255"/>
          <ac:spMkLst>
            <pc:docMk/>
            <pc:sldMk cId="3438535452" sldId="320"/>
            <ac:spMk id="3" creationId="{F542AE94-456A-179B-63E4-5401D70ED4F9}"/>
          </ac:spMkLst>
        </pc:spChg>
      </pc:sldChg>
    </pc:docChg>
  </pc:docChgLst>
  <pc:docChgLst>
    <pc:chgData name="Guest User" userId="S::urn:spo:anon#5c1cd7b39cb30a75ca1cea0fb2ba435992d6c6a6b484349a9ca7505025227c67::" providerId="AD" clId="Web-{1D1D411A-8275-DB23-6E41-6CDACB55E66B}"/>
    <pc:docChg chg="addSld modSld">
      <pc:chgData name="Guest User" userId="S::urn:spo:anon#5c1cd7b39cb30a75ca1cea0fb2ba435992d6c6a6b484349a9ca7505025227c67::" providerId="AD" clId="Web-{1D1D411A-8275-DB23-6E41-6CDACB55E66B}" dt="2022-07-12T11:43:11.363" v="591"/>
      <pc:docMkLst>
        <pc:docMk/>
      </pc:docMkLst>
      <pc:sldChg chg="modSp">
        <pc:chgData name="Guest User" userId="S::urn:spo:anon#5c1cd7b39cb30a75ca1cea0fb2ba435992d6c6a6b484349a9ca7505025227c67::" providerId="AD" clId="Web-{1D1D411A-8275-DB23-6E41-6CDACB55E66B}" dt="2022-07-12T08:54:23.051" v="1" actId="20577"/>
        <pc:sldMkLst>
          <pc:docMk/>
          <pc:sldMk cId="3137792006" sldId="277"/>
        </pc:sldMkLst>
        <pc:spChg chg="mod">
          <ac:chgData name="Guest User" userId="S::urn:spo:anon#5c1cd7b39cb30a75ca1cea0fb2ba435992d6c6a6b484349a9ca7505025227c67::" providerId="AD" clId="Web-{1D1D411A-8275-DB23-6E41-6CDACB55E66B}" dt="2022-07-12T08:54:23.051" v="1" actId="20577"/>
          <ac:spMkLst>
            <pc:docMk/>
            <pc:sldMk cId="3137792006" sldId="277"/>
            <ac:spMk id="3" creationId="{00000000-0000-0000-0000-000000000000}"/>
          </ac:spMkLst>
        </pc:spChg>
      </pc:sldChg>
      <pc:sldChg chg="modSp">
        <pc:chgData name="Guest User" userId="S::urn:spo:anon#5c1cd7b39cb30a75ca1cea0fb2ba435992d6c6a6b484349a9ca7505025227c67::" providerId="AD" clId="Web-{1D1D411A-8275-DB23-6E41-6CDACB55E66B}" dt="2022-07-12T10:50:21.414" v="22" actId="20577"/>
        <pc:sldMkLst>
          <pc:docMk/>
          <pc:sldMk cId="4146092675" sldId="301"/>
        </pc:sldMkLst>
        <pc:spChg chg="mod">
          <ac:chgData name="Guest User" userId="S::urn:spo:anon#5c1cd7b39cb30a75ca1cea0fb2ba435992d6c6a6b484349a9ca7505025227c67::" providerId="AD" clId="Web-{1D1D411A-8275-DB23-6E41-6CDACB55E66B}" dt="2022-07-12T10:50:21.414" v="22" actId="20577"/>
          <ac:spMkLst>
            <pc:docMk/>
            <pc:sldMk cId="4146092675" sldId="301"/>
            <ac:spMk id="4" creationId="{AD0D0778-949E-4414-BC9B-77E033DFFAA2}"/>
          </ac:spMkLst>
        </pc:spChg>
      </pc:sldChg>
      <pc:sldChg chg="modSp">
        <pc:chgData name="Guest User" userId="S::urn:spo:anon#5c1cd7b39cb30a75ca1cea0fb2ba435992d6c6a6b484349a9ca7505025227c67::" providerId="AD" clId="Web-{1D1D411A-8275-DB23-6E41-6CDACB55E66B}" dt="2022-07-12T10:48:32.348" v="18" actId="1076"/>
        <pc:sldMkLst>
          <pc:docMk/>
          <pc:sldMk cId="3209739012" sldId="310"/>
        </pc:sldMkLst>
        <pc:spChg chg="mod">
          <ac:chgData name="Guest User" userId="S::urn:spo:anon#5c1cd7b39cb30a75ca1cea0fb2ba435992d6c6a6b484349a9ca7505025227c67::" providerId="AD" clId="Web-{1D1D411A-8275-DB23-6E41-6CDACB55E66B}" dt="2022-07-12T10:48:32.348" v="18" actId="1076"/>
          <ac:spMkLst>
            <pc:docMk/>
            <pc:sldMk cId="3209739012" sldId="310"/>
            <ac:spMk id="2" creationId="{ECB39143-43DB-404B-999A-68A64BABF4DE}"/>
          </ac:spMkLst>
        </pc:spChg>
      </pc:sldChg>
      <pc:sldChg chg="addSp delSp modSp new">
        <pc:chgData name="Guest User" userId="S::urn:spo:anon#5c1cd7b39cb30a75ca1cea0fb2ba435992d6c6a6b484349a9ca7505025227c67::" providerId="AD" clId="Web-{1D1D411A-8275-DB23-6E41-6CDACB55E66B}" dt="2022-07-12T11:24:18.488" v="319" actId="1076"/>
        <pc:sldMkLst>
          <pc:docMk/>
          <pc:sldMk cId="1295128182" sldId="323"/>
        </pc:sldMkLst>
        <pc:spChg chg="mod">
          <ac:chgData name="Guest User" userId="S::urn:spo:anon#5c1cd7b39cb30a75ca1cea0fb2ba435992d6c6a6b484349a9ca7505025227c67::" providerId="AD" clId="Web-{1D1D411A-8275-DB23-6E41-6CDACB55E66B}" dt="2022-07-12T10:20:06.435" v="11" actId="20577"/>
          <ac:spMkLst>
            <pc:docMk/>
            <pc:sldMk cId="1295128182" sldId="323"/>
            <ac:spMk id="2" creationId="{2F7E561F-2127-93AD-E5E8-F261FB5AE578}"/>
          </ac:spMkLst>
        </pc:spChg>
        <pc:spChg chg="del mod">
          <ac:chgData name="Guest User" userId="S::urn:spo:anon#5c1cd7b39cb30a75ca1cea0fb2ba435992d6c6a6b484349a9ca7505025227c67::" providerId="AD" clId="Web-{1D1D411A-8275-DB23-6E41-6CDACB55E66B}" dt="2022-07-12T11:07:45.600" v="177"/>
          <ac:spMkLst>
            <pc:docMk/>
            <pc:sldMk cId="1295128182" sldId="323"/>
            <ac:spMk id="3" creationId="{EE92ADC3-30A9-6CAD-E756-BB070B988DAC}"/>
          </ac:spMkLst>
        </pc:spChg>
        <pc:spChg chg="add mod">
          <ac:chgData name="Guest User" userId="S::urn:spo:anon#5c1cd7b39cb30a75ca1cea0fb2ba435992d6c6a6b484349a9ca7505025227c67::" providerId="AD" clId="Web-{1D1D411A-8275-DB23-6E41-6CDACB55E66B}" dt="2022-07-12T10:56:38.175" v="105" actId="20577"/>
          <ac:spMkLst>
            <pc:docMk/>
            <pc:sldMk cId="1295128182" sldId="323"/>
            <ac:spMk id="7" creationId="{BE51C01F-C888-7601-AF8A-1C458D90020A}"/>
          </ac:spMkLst>
        </pc:spChg>
        <pc:spChg chg="add mod">
          <ac:chgData name="Guest User" userId="S::urn:spo:anon#5c1cd7b39cb30a75ca1cea0fb2ba435992d6c6a6b484349a9ca7505025227c67::" providerId="AD" clId="Web-{1D1D411A-8275-DB23-6E41-6CDACB55E66B}" dt="2022-07-12T11:09:11.852" v="184" actId="1076"/>
          <ac:spMkLst>
            <pc:docMk/>
            <pc:sldMk cId="1295128182" sldId="323"/>
            <ac:spMk id="9" creationId="{E6787C31-AB7D-ED7B-C1FB-E3A99EF1458A}"/>
          </ac:spMkLst>
        </pc:spChg>
        <pc:spChg chg="add mod">
          <ac:chgData name="Guest User" userId="S::urn:spo:anon#5c1cd7b39cb30a75ca1cea0fb2ba435992d6c6a6b484349a9ca7505025227c67::" providerId="AD" clId="Web-{1D1D411A-8275-DB23-6E41-6CDACB55E66B}" dt="2022-07-12T11:09:05.711" v="182" actId="1076"/>
          <ac:spMkLst>
            <pc:docMk/>
            <pc:sldMk cId="1295128182" sldId="323"/>
            <ac:spMk id="12" creationId="{ACAB7BCE-3F87-F281-E32F-23286F18B83B}"/>
          </ac:spMkLst>
        </pc:spChg>
        <pc:spChg chg="add del mod">
          <ac:chgData name="Guest User" userId="S::urn:spo:anon#5c1cd7b39cb30a75ca1cea0fb2ba435992d6c6a6b484349a9ca7505025227c67::" providerId="AD" clId="Web-{1D1D411A-8275-DB23-6E41-6CDACB55E66B}" dt="2022-07-12T11:09:01.758" v="181"/>
          <ac:spMkLst>
            <pc:docMk/>
            <pc:sldMk cId="1295128182" sldId="323"/>
            <ac:spMk id="14" creationId="{A5485BD3-9F0A-EC50-F55E-7D36A087E8B1}"/>
          </ac:spMkLst>
        </pc:spChg>
        <pc:spChg chg="add mod">
          <ac:chgData name="Guest User" userId="S::urn:spo:anon#5c1cd7b39cb30a75ca1cea0fb2ba435992d6c6a6b484349a9ca7505025227c67::" providerId="AD" clId="Web-{1D1D411A-8275-DB23-6E41-6CDACB55E66B}" dt="2022-07-12T11:11:25.653" v="192" actId="20577"/>
          <ac:spMkLst>
            <pc:docMk/>
            <pc:sldMk cId="1295128182" sldId="323"/>
            <ac:spMk id="17" creationId="{9008EDF2-18EF-B7E9-26AA-51E6012BB81A}"/>
          </ac:spMkLst>
        </pc:spChg>
        <pc:spChg chg="add mod">
          <ac:chgData name="Guest User" userId="S::urn:spo:anon#5c1cd7b39cb30a75ca1cea0fb2ba435992d6c6a6b484349a9ca7505025227c67::" providerId="AD" clId="Web-{1D1D411A-8275-DB23-6E41-6CDACB55E66B}" dt="2022-07-12T11:18:45.916" v="307" actId="20577"/>
          <ac:spMkLst>
            <pc:docMk/>
            <pc:sldMk cId="1295128182" sldId="323"/>
            <ac:spMk id="18" creationId="{AD7E7EC3-B1E2-11C7-0EF9-54645D9B41CE}"/>
          </ac:spMkLst>
        </pc:spChg>
        <pc:spChg chg="add del mod">
          <ac:chgData name="Guest User" userId="S::urn:spo:anon#5c1cd7b39cb30a75ca1cea0fb2ba435992d6c6a6b484349a9ca7505025227c67::" providerId="AD" clId="Web-{1D1D411A-8275-DB23-6E41-6CDACB55E66B}" dt="2022-07-12T11:16:07.302" v="290"/>
          <ac:spMkLst>
            <pc:docMk/>
            <pc:sldMk cId="1295128182" sldId="323"/>
            <ac:spMk id="19" creationId="{D0C84066-437F-A46F-29A2-864593E54DA5}"/>
          </ac:spMkLst>
        </pc:spChg>
        <pc:picChg chg="add del mod">
          <ac:chgData name="Guest User" userId="S::urn:spo:anon#5c1cd7b39cb30a75ca1cea0fb2ba435992d6c6a6b484349a9ca7505025227c67::" providerId="AD" clId="Web-{1D1D411A-8275-DB23-6E41-6CDACB55E66B}" dt="2022-07-12T11:09:07.743" v="183"/>
          <ac:picMkLst>
            <pc:docMk/>
            <pc:sldMk cId="1295128182" sldId="323"/>
            <ac:picMk id="5" creationId="{7E82FE6C-2704-BA2B-B36C-5A2198D4DA63}"/>
          </ac:picMkLst>
        </pc:picChg>
        <pc:picChg chg="add mod">
          <ac:chgData name="Guest User" userId="S::urn:spo:anon#5c1cd7b39cb30a75ca1cea0fb2ba435992d6c6a6b484349a9ca7505025227c67::" providerId="AD" clId="Web-{1D1D411A-8275-DB23-6E41-6CDACB55E66B}" dt="2022-07-12T11:16:18.864" v="293" actId="1076"/>
          <ac:picMkLst>
            <pc:docMk/>
            <pc:sldMk cId="1295128182" sldId="323"/>
            <ac:picMk id="11" creationId="{7A5C09E1-CEB7-781C-0DCC-3A8283AA8583}"/>
          </ac:picMkLst>
        </pc:picChg>
        <pc:picChg chg="add mod">
          <ac:chgData name="Guest User" userId="S::urn:spo:anon#5c1cd7b39cb30a75ca1cea0fb2ba435992d6c6a6b484349a9ca7505025227c67::" providerId="AD" clId="Web-{1D1D411A-8275-DB23-6E41-6CDACB55E66B}" dt="2022-07-12T11:09:41.619" v="189" actId="1076"/>
          <ac:picMkLst>
            <pc:docMk/>
            <pc:sldMk cId="1295128182" sldId="323"/>
            <ac:picMk id="16" creationId="{FBE7991B-02E9-AEEF-1552-E2EE83FA81E2}"/>
          </ac:picMkLst>
        </pc:picChg>
        <pc:picChg chg="add del mod">
          <ac:chgData name="Guest User" userId="S::urn:spo:anon#5c1cd7b39cb30a75ca1cea0fb2ba435992d6c6a6b484349a9ca7505025227c67::" providerId="AD" clId="Web-{1D1D411A-8275-DB23-6E41-6CDACB55E66B}" dt="2022-07-12T11:23:59.737" v="311"/>
          <ac:picMkLst>
            <pc:docMk/>
            <pc:sldMk cId="1295128182" sldId="323"/>
            <ac:picMk id="21" creationId="{B9C31303-A09F-6DBC-5586-B41E16BEB22C}"/>
          </ac:picMkLst>
        </pc:picChg>
        <pc:picChg chg="add mod">
          <ac:chgData name="Guest User" userId="S::urn:spo:anon#5c1cd7b39cb30a75ca1cea0fb2ba435992d6c6a6b484349a9ca7505025227c67::" providerId="AD" clId="Web-{1D1D411A-8275-DB23-6E41-6CDACB55E66B}" dt="2022-07-12T11:24:18.488" v="319" actId="1076"/>
          <ac:picMkLst>
            <pc:docMk/>
            <pc:sldMk cId="1295128182" sldId="323"/>
            <ac:picMk id="23" creationId="{56D382EA-5F76-FBF0-1CF8-22F19D4D1D52}"/>
          </ac:picMkLst>
        </pc:picChg>
      </pc:sldChg>
      <pc:sldChg chg="addSp delSp modSp new">
        <pc:chgData name="Guest User" userId="S::urn:spo:anon#5c1cd7b39cb30a75ca1cea0fb2ba435992d6c6a6b484349a9ca7505025227c67::" providerId="AD" clId="Web-{1D1D411A-8275-DB23-6E41-6CDACB55E66B}" dt="2022-07-12T11:43:11.363" v="591"/>
        <pc:sldMkLst>
          <pc:docMk/>
          <pc:sldMk cId="2450036879" sldId="324"/>
        </pc:sldMkLst>
        <pc:spChg chg="mod">
          <ac:chgData name="Guest User" userId="S::urn:spo:anon#5c1cd7b39cb30a75ca1cea0fb2ba435992d6c6a6b484349a9ca7505025227c67::" providerId="AD" clId="Web-{1D1D411A-8275-DB23-6E41-6CDACB55E66B}" dt="2022-07-12T10:47:36.643" v="17" actId="20577"/>
          <ac:spMkLst>
            <pc:docMk/>
            <pc:sldMk cId="2450036879" sldId="324"/>
            <ac:spMk id="2" creationId="{8549F38A-2811-8A0A-0903-F90C6CA9F351}"/>
          </ac:spMkLst>
        </pc:spChg>
        <pc:spChg chg="del mod">
          <ac:chgData name="Guest User" userId="S::urn:spo:anon#5c1cd7b39cb30a75ca1cea0fb2ba435992d6c6a6b484349a9ca7505025227c67::" providerId="AD" clId="Web-{1D1D411A-8275-DB23-6E41-6CDACB55E66B}" dt="2022-07-12T11:25:16.302" v="323"/>
          <ac:spMkLst>
            <pc:docMk/>
            <pc:sldMk cId="2450036879" sldId="324"/>
            <ac:spMk id="3" creationId="{27781D9B-4A2E-A492-48D7-E91B5EEF025A}"/>
          </ac:spMkLst>
        </pc:spChg>
        <pc:graphicFrameChg chg="add del mod">
          <ac:chgData name="Guest User" userId="S::urn:spo:anon#5c1cd7b39cb30a75ca1cea0fb2ba435992d6c6a6b484349a9ca7505025227c67::" providerId="AD" clId="Web-{1D1D411A-8275-DB23-6E41-6CDACB55E66B}" dt="2022-07-12T11:25:12.989" v="322"/>
          <ac:graphicFrameMkLst>
            <pc:docMk/>
            <pc:sldMk cId="2450036879" sldId="324"/>
            <ac:graphicFrameMk id="5" creationId="{235567B3-9644-EAA5-50F2-FD680E95E406}"/>
          </ac:graphicFrameMkLst>
        </pc:graphicFrameChg>
        <pc:graphicFrameChg chg="add mod modGraphic">
          <ac:chgData name="Guest User" userId="S::urn:spo:anon#5c1cd7b39cb30a75ca1cea0fb2ba435992d6c6a6b484349a9ca7505025227c67::" providerId="AD" clId="Web-{1D1D411A-8275-DB23-6E41-6CDACB55E66B}" dt="2022-07-12T11:43:11.363" v="591"/>
          <ac:graphicFrameMkLst>
            <pc:docMk/>
            <pc:sldMk cId="2450036879" sldId="324"/>
            <ac:graphicFrameMk id="7" creationId="{21663884-8A5D-DD9A-B4F0-E1EED248AA0D}"/>
          </ac:graphicFrameMkLst>
        </pc:graphicFrameChg>
      </pc:sldChg>
    </pc:docChg>
  </pc:docChgLst>
  <pc:docChgLst>
    <pc:chgData name="Ewen Trafford" userId="e520b4bf-a196-48b7-bc10-b1590a457daa" providerId="ADAL" clId="{0A0AB9AB-C848-413F-86A4-B7172C9DD6C6}"/>
    <pc:docChg chg="undo custSel modSld">
      <pc:chgData name="Ewen Trafford" userId="e520b4bf-a196-48b7-bc10-b1590a457daa" providerId="ADAL" clId="{0A0AB9AB-C848-413F-86A4-B7172C9DD6C6}" dt="2022-08-30T10:16:19.102" v="387" actId="20577"/>
      <pc:docMkLst>
        <pc:docMk/>
      </pc:docMkLst>
      <pc:sldChg chg="modSp mod delCm">
        <pc:chgData name="Ewen Trafford" userId="e520b4bf-a196-48b7-bc10-b1590a457daa" providerId="ADAL" clId="{0A0AB9AB-C848-413F-86A4-B7172C9DD6C6}" dt="2022-08-24T13:01:07.831" v="300"/>
        <pc:sldMkLst>
          <pc:docMk/>
          <pc:sldMk cId="2302005153" sldId="261"/>
        </pc:sldMkLst>
        <pc:spChg chg="mod">
          <ac:chgData name="Ewen Trafford" userId="e520b4bf-a196-48b7-bc10-b1590a457daa" providerId="ADAL" clId="{0A0AB9AB-C848-413F-86A4-B7172C9DD6C6}" dt="2022-08-24T12:59:36.751" v="299" actId="20577"/>
          <ac:spMkLst>
            <pc:docMk/>
            <pc:sldMk cId="2302005153" sldId="261"/>
            <ac:spMk id="3" creationId="{00000000-0000-0000-0000-000000000000}"/>
          </ac:spMkLst>
        </pc:spChg>
      </pc:sldChg>
      <pc:sldChg chg="modSp mod delCm">
        <pc:chgData name="Ewen Trafford" userId="e520b4bf-a196-48b7-bc10-b1590a457daa" providerId="ADAL" clId="{0A0AB9AB-C848-413F-86A4-B7172C9DD6C6}" dt="2022-08-24T12:55:13.374" v="15" actId="20577"/>
        <pc:sldMkLst>
          <pc:docMk/>
          <pc:sldMk cId="3137792006" sldId="277"/>
        </pc:sldMkLst>
        <pc:spChg chg="mod">
          <ac:chgData name="Ewen Trafford" userId="e520b4bf-a196-48b7-bc10-b1590a457daa" providerId="ADAL" clId="{0A0AB9AB-C848-413F-86A4-B7172C9DD6C6}" dt="2022-08-24T12:55:13.374" v="15" actId="20577"/>
          <ac:spMkLst>
            <pc:docMk/>
            <pc:sldMk cId="3137792006" sldId="277"/>
            <ac:spMk id="7" creationId="{1B259F73-E87B-42C3-9AC3-9D81F3D3C48B}"/>
          </ac:spMkLst>
        </pc:spChg>
      </pc:sldChg>
      <pc:sldChg chg="modSp mod">
        <pc:chgData name="Ewen Trafford" userId="e520b4bf-a196-48b7-bc10-b1590a457daa" providerId="ADAL" clId="{0A0AB9AB-C848-413F-86A4-B7172C9DD6C6}" dt="2022-08-25T11:47:40.118" v="339" actId="1076"/>
        <pc:sldMkLst>
          <pc:docMk/>
          <pc:sldMk cId="1351839580" sldId="294"/>
        </pc:sldMkLst>
        <pc:spChg chg="mod">
          <ac:chgData name="Ewen Trafford" userId="e520b4bf-a196-48b7-bc10-b1590a457daa" providerId="ADAL" clId="{0A0AB9AB-C848-413F-86A4-B7172C9DD6C6}" dt="2022-08-24T13:56:11.068" v="302" actId="20577"/>
          <ac:spMkLst>
            <pc:docMk/>
            <pc:sldMk cId="1351839580" sldId="294"/>
            <ac:spMk id="7" creationId="{9F5610B5-B857-41E6-8A9E-1F8B928123A4}"/>
          </ac:spMkLst>
        </pc:spChg>
        <pc:picChg chg="mod">
          <ac:chgData name="Ewen Trafford" userId="e520b4bf-a196-48b7-bc10-b1590a457daa" providerId="ADAL" clId="{0A0AB9AB-C848-413F-86A4-B7172C9DD6C6}" dt="2022-08-25T11:47:40.118" v="339" actId="1076"/>
          <ac:picMkLst>
            <pc:docMk/>
            <pc:sldMk cId="1351839580" sldId="294"/>
            <ac:picMk id="5" creationId="{09B8F994-D624-43CB-958F-E7CBDB4F4311}"/>
          </ac:picMkLst>
        </pc:picChg>
      </pc:sldChg>
      <pc:sldChg chg="delCm">
        <pc:chgData name="Ewen Trafford" userId="e520b4bf-a196-48b7-bc10-b1590a457daa" providerId="ADAL" clId="{0A0AB9AB-C848-413F-86A4-B7172C9DD6C6}" dt="2022-08-24T13:23:56.039" v="301"/>
        <pc:sldMkLst>
          <pc:docMk/>
          <pc:sldMk cId="2939916080" sldId="299"/>
        </pc:sldMkLst>
      </pc:sldChg>
      <pc:sldChg chg="modSp mod">
        <pc:chgData name="Ewen Trafford" userId="e520b4bf-a196-48b7-bc10-b1590a457daa" providerId="ADAL" clId="{0A0AB9AB-C848-413F-86A4-B7172C9DD6C6}" dt="2022-08-25T11:47:48.061" v="342" actId="1076"/>
        <pc:sldMkLst>
          <pc:docMk/>
          <pc:sldMk cId="4146092675" sldId="301"/>
        </pc:sldMkLst>
        <pc:spChg chg="mod">
          <ac:chgData name="Ewen Trafford" userId="e520b4bf-a196-48b7-bc10-b1590a457daa" providerId="ADAL" clId="{0A0AB9AB-C848-413F-86A4-B7172C9DD6C6}" dt="2022-08-24T13:56:45.928" v="309" actId="20577"/>
          <ac:spMkLst>
            <pc:docMk/>
            <pc:sldMk cId="4146092675" sldId="301"/>
            <ac:spMk id="4" creationId="{AD0D0778-949E-4414-BC9B-77E033DFFAA2}"/>
          </ac:spMkLst>
        </pc:spChg>
        <pc:picChg chg="mod">
          <ac:chgData name="Ewen Trafford" userId="e520b4bf-a196-48b7-bc10-b1590a457daa" providerId="ADAL" clId="{0A0AB9AB-C848-413F-86A4-B7172C9DD6C6}" dt="2022-08-25T11:47:48.061" v="342" actId="1076"/>
          <ac:picMkLst>
            <pc:docMk/>
            <pc:sldMk cId="4146092675" sldId="301"/>
            <ac:picMk id="9" creationId="{13868263-0BA2-925E-D10D-A8E87C5DB91A}"/>
          </ac:picMkLst>
        </pc:picChg>
      </pc:sldChg>
      <pc:sldChg chg="modSp mod">
        <pc:chgData name="Ewen Trafford" userId="e520b4bf-a196-48b7-bc10-b1590a457daa" providerId="ADAL" clId="{0A0AB9AB-C848-413F-86A4-B7172C9DD6C6}" dt="2022-08-25T11:48:19.098" v="350" actId="1582"/>
        <pc:sldMkLst>
          <pc:docMk/>
          <pc:sldMk cId="1875858968" sldId="303"/>
        </pc:sldMkLst>
        <pc:picChg chg="mod">
          <ac:chgData name="Ewen Trafford" userId="e520b4bf-a196-48b7-bc10-b1590a457daa" providerId="ADAL" clId="{0A0AB9AB-C848-413F-86A4-B7172C9DD6C6}" dt="2022-08-25T11:48:19.098" v="350" actId="1582"/>
          <ac:picMkLst>
            <pc:docMk/>
            <pc:sldMk cId="1875858968" sldId="303"/>
            <ac:picMk id="7" creationId="{3A2141FD-C114-4C1F-9825-76958AFABFFD}"/>
          </ac:picMkLst>
        </pc:picChg>
      </pc:sldChg>
      <pc:sldChg chg="modSp mod">
        <pc:chgData name="Ewen Trafford" userId="e520b4bf-a196-48b7-bc10-b1590a457daa" providerId="ADAL" clId="{0A0AB9AB-C848-413F-86A4-B7172C9DD6C6}" dt="2022-08-25T11:48:24.447" v="352" actId="1582"/>
        <pc:sldMkLst>
          <pc:docMk/>
          <pc:sldMk cId="1245899220" sldId="305"/>
        </pc:sldMkLst>
        <pc:picChg chg="mod">
          <ac:chgData name="Ewen Trafford" userId="e520b4bf-a196-48b7-bc10-b1590a457daa" providerId="ADAL" clId="{0A0AB9AB-C848-413F-86A4-B7172C9DD6C6}" dt="2022-08-25T11:48:24.447" v="352" actId="1582"/>
          <ac:picMkLst>
            <pc:docMk/>
            <pc:sldMk cId="1245899220" sldId="305"/>
            <ac:picMk id="9" creationId="{6B2C2443-1A77-46BF-B2F8-964EF726DF1E}"/>
          </ac:picMkLst>
        </pc:picChg>
      </pc:sldChg>
      <pc:sldChg chg="modSp mod">
        <pc:chgData name="Ewen Trafford" userId="e520b4bf-a196-48b7-bc10-b1590a457daa" providerId="ADAL" clId="{0A0AB9AB-C848-413F-86A4-B7172C9DD6C6}" dt="2022-08-25T11:48:30.678" v="354" actId="1582"/>
        <pc:sldMkLst>
          <pc:docMk/>
          <pc:sldMk cId="2779867094" sldId="306"/>
        </pc:sldMkLst>
        <pc:picChg chg="mod">
          <ac:chgData name="Ewen Trafford" userId="e520b4bf-a196-48b7-bc10-b1590a457daa" providerId="ADAL" clId="{0A0AB9AB-C848-413F-86A4-B7172C9DD6C6}" dt="2022-08-25T11:48:30.678" v="354" actId="1582"/>
          <ac:picMkLst>
            <pc:docMk/>
            <pc:sldMk cId="2779867094" sldId="306"/>
            <ac:picMk id="7" creationId="{756C6755-87A8-4A57-A7E6-B8A120B075B3}"/>
          </ac:picMkLst>
        </pc:picChg>
      </pc:sldChg>
      <pc:sldChg chg="modSp mod">
        <pc:chgData name="Ewen Trafford" userId="e520b4bf-a196-48b7-bc10-b1590a457daa" providerId="ADAL" clId="{0A0AB9AB-C848-413F-86A4-B7172C9DD6C6}" dt="2022-08-25T08:38:21.579" v="336" actId="20577"/>
        <pc:sldMkLst>
          <pc:docMk/>
          <pc:sldMk cId="3979226011" sldId="308"/>
        </pc:sldMkLst>
        <pc:spChg chg="mod">
          <ac:chgData name="Ewen Trafford" userId="e520b4bf-a196-48b7-bc10-b1590a457daa" providerId="ADAL" clId="{0A0AB9AB-C848-413F-86A4-B7172C9DD6C6}" dt="2022-08-25T08:38:21.579" v="336" actId="20577"/>
          <ac:spMkLst>
            <pc:docMk/>
            <pc:sldMk cId="3979226011" sldId="308"/>
            <ac:spMk id="4" creationId="{31D1D560-E2D2-4E0C-981E-4F1AB853B238}"/>
          </ac:spMkLst>
        </pc:spChg>
      </pc:sldChg>
      <pc:sldChg chg="modSp">
        <pc:chgData name="Ewen Trafford" userId="e520b4bf-a196-48b7-bc10-b1590a457daa" providerId="ADAL" clId="{0A0AB9AB-C848-413F-86A4-B7172C9DD6C6}" dt="2022-08-25T11:47:57.425" v="344" actId="1582"/>
        <pc:sldMkLst>
          <pc:docMk/>
          <pc:sldMk cId="3209739012" sldId="310"/>
        </pc:sldMkLst>
        <pc:picChg chg="mod">
          <ac:chgData name="Ewen Trafford" userId="e520b4bf-a196-48b7-bc10-b1590a457daa" providerId="ADAL" clId="{0A0AB9AB-C848-413F-86A4-B7172C9DD6C6}" dt="2022-08-25T11:47:57.425" v="344" actId="1582"/>
          <ac:picMkLst>
            <pc:docMk/>
            <pc:sldMk cId="3209739012" sldId="310"/>
            <ac:picMk id="5" creationId="{FA42C68B-E6E9-486C-8F93-455C9B1B04F2}"/>
          </ac:picMkLst>
        </pc:picChg>
      </pc:sldChg>
      <pc:sldChg chg="modSp mod">
        <pc:chgData name="Ewen Trafford" userId="e520b4bf-a196-48b7-bc10-b1590a457daa" providerId="ADAL" clId="{0A0AB9AB-C848-413F-86A4-B7172C9DD6C6}" dt="2022-08-25T11:48:04.829" v="346" actId="1582"/>
        <pc:sldMkLst>
          <pc:docMk/>
          <pc:sldMk cId="1959855485" sldId="311"/>
        </pc:sldMkLst>
        <pc:picChg chg="mod">
          <ac:chgData name="Ewen Trafford" userId="e520b4bf-a196-48b7-bc10-b1590a457daa" providerId="ADAL" clId="{0A0AB9AB-C848-413F-86A4-B7172C9DD6C6}" dt="2022-08-25T11:48:04.829" v="346" actId="1582"/>
          <ac:picMkLst>
            <pc:docMk/>
            <pc:sldMk cId="1959855485" sldId="311"/>
            <ac:picMk id="12" creationId="{5E957755-86C7-400E-A52C-53D7C2D2D5BC}"/>
          </ac:picMkLst>
        </pc:picChg>
      </pc:sldChg>
      <pc:sldChg chg="modSp">
        <pc:chgData name="Ewen Trafford" userId="e520b4bf-a196-48b7-bc10-b1590a457daa" providerId="ADAL" clId="{0A0AB9AB-C848-413F-86A4-B7172C9DD6C6}" dt="2022-08-25T11:48:35.158" v="356" actId="1582"/>
        <pc:sldMkLst>
          <pc:docMk/>
          <pc:sldMk cId="2124743312" sldId="312"/>
        </pc:sldMkLst>
        <pc:picChg chg="mod">
          <ac:chgData name="Ewen Trafford" userId="e520b4bf-a196-48b7-bc10-b1590a457daa" providerId="ADAL" clId="{0A0AB9AB-C848-413F-86A4-B7172C9DD6C6}" dt="2022-08-25T11:48:35.158" v="356" actId="1582"/>
          <ac:picMkLst>
            <pc:docMk/>
            <pc:sldMk cId="2124743312" sldId="312"/>
            <ac:picMk id="8" creationId="{5FC28791-D92D-424A-B291-256D4908A2BB}"/>
          </ac:picMkLst>
        </pc:picChg>
      </pc:sldChg>
      <pc:sldChg chg="modSp mod delCm modCm">
        <pc:chgData name="Ewen Trafford" userId="e520b4bf-a196-48b7-bc10-b1590a457daa" providerId="ADAL" clId="{0A0AB9AB-C848-413F-86A4-B7172C9DD6C6}" dt="2022-08-19T15:27:06.936" v="13"/>
        <pc:sldMkLst>
          <pc:docMk/>
          <pc:sldMk cId="4248556420" sldId="314"/>
        </pc:sldMkLst>
        <pc:spChg chg="mod">
          <ac:chgData name="Ewen Trafford" userId="e520b4bf-a196-48b7-bc10-b1590a457daa" providerId="ADAL" clId="{0A0AB9AB-C848-413F-86A4-B7172C9DD6C6}" dt="2022-08-19T15:27:02.287" v="11" actId="20577"/>
          <ac:spMkLst>
            <pc:docMk/>
            <pc:sldMk cId="4248556420" sldId="314"/>
            <ac:spMk id="3" creationId="{96959814-9071-EAE4-F7AC-76E25031DC00}"/>
          </ac:spMkLst>
        </pc:spChg>
      </pc:sldChg>
      <pc:sldChg chg="modSp mod">
        <pc:chgData name="Ewen Trafford" userId="e520b4bf-a196-48b7-bc10-b1590a457daa" providerId="ADAL" clId="{0A0AB9AB-C848-413F-86A4-B7172C9DD6C6}" dt="2022-08-25T11:48:45.050" v="357" actId="14100"/>
        <pc:sldMkLst>
          <pc:docMk/>
          <pc:sldMk cId="813545271" sldId="316"/>
        </pc:sldMkLst>
        <pc:spChg chg="mod">
          <ac:chgData name="Ewen Trafford" userId="e520b4bf-a196-48b7-bc10-b1590a457daa" providerId="ADAL" clId="{0A0AB9AB-C848-413F-86A4-B7172C9DD6C6}" dt="2022-08-25T11:48:45.050" v="357" actId="14100"/>
          <ac:spMkLst>
            <pc:docMk/>
            <pc:sldMk cId="813545271" sldId="316"/>
            <ac:spMk id="3" creationId="{88C80544-D972-5414-9AD8-744769A39182}"/>
          </ac:spMkLst>
        </pc:spChg>
      </pc:sldChg>
      <pc:sldChg chg="modSp mod">
        <pc:chgData name="Ewen Trafford" userId="e520b4bf-a196-48b7-bc10-b1590a457daa" providerId="ADAL" clId="{0A0AB9AB-C848-413F-86A4-B7172C9DD6C6}" dt="2022-08-24T14:50:48.318" v="327" actId="1076"/>
        <pc:sldMkLst>
          <pc:docMk/>
          <pc:sldMk cId="1986818962" sldId="317"/>
        </pc:sldMkLst>
        <pc:spChg chg="mod">
          <ac:chgData name="Ewen Trafford" userId="e520b4bf-a196-48b7-bc10-b1590a457daa" providerId="ADAL" clId="{0A0AB9AB-C848-413F-86A4-B7172C9DD6C6}" dt="2022-08-24T14:50:48.318" v="327" actId="1076"/>
          <ac:spMkLst>
            <pc:docMk/>
            <pc:sldMk cId="1986818962" sldId="317"/>
            <ac:spMk id="3" creationId="{F542AE94-456A-179B-63E4-5401D70ED4F9}"/>
          </ac:spMkLst>
        </pc:spChg>
      </pc:sldChg>
      <pc:sldChg chg="modSp mod">
        <pc:chgData name="Ewen Trafford" userId="e520b4bf-a196-48b7-bc10-b1590a457daa" providerId="ADAL" clId="{0A0AB9AB-C848-413F-86A4-B7172C9DD6C6}" dt="2022-08-25T11:48:12.681" v="348" actId="1582"/>
        <pc:sldMkLst>
          <pc:docMk/>
          <pc:sldMk cId="1295128182" sldId="323"/>
        </pc:sldMkLst>
        <pc:picChg chg="mod">
          <ac:chgData name="Ewen Trafford" userId="e520b4bf-a196-48b7-bc10-b1590a457daa" providerId="ADAL" clId="{0A0AB9AB-C848-413F-86A4-B7172C9DD6C6}" dt="2022-08-25T11:48:12.681" v="348" actId="1582"/>
          <ac:picMkLst>
            <pc:docMk/>
            <pc:sldMk cId="1295128182" sldId="323"/>
            <ac:picMk id="16" creationId="{FBE7991B-02E9-AEEF-1552-E2EE83FA81E2}"/>
          </ac:picMkLst>
        </pc:picChg>
        <pc:picChg chg="mod">
          <ac:chgData name="Ewen Trafford" userId="e520b4bf-a196-48b7-bc10-b1590a457daa" providerId="ADAL" clId="{0A0AB9AB-C848-413F-86A4-B7172C9DD6C6}" dt="2022-08-25T11:48:12.681" v="348" actId="1582"/>
          <ac:picMkLst>
            <pc:docMk/>
            <pc:sldMk cId="1295128182" sldId="323"/>
            <ac:picMk id="23" creationId="{56D382EA-5F76-FBF0-1CF8-22F19D4D1D52}"/>
          </ac:picMkLst>
        </pc:picChg>
      </pc:sldChg>
      <pc:sldChg chg="modSp mod addCm delCm">
        <pc:chgData name="Ewen Trafford" userId="e520b4bf-a196-48b7-bc10-b1590a457daa" providerId="ADAL" clId="{0A0AB9AB-C848-413F-86A4-B7172C9DD6C6}" dt="2022-08-30T10:16:19.102" v="387" actId="20577"/>
        <pc:sldMkLst>
          <pc:docMk/>
          <pc:sldMk cId="2450036879" sldId="324"/>
        </pc:sldMkLst>
        <pc:graphicFrameChg chg="mod modGraphic">
          <ac:chgData name="Ewen Trafford" userId="e520b4bf-a196-48b7-bc10-b1590a457daa" providerId="ADAL" clId="{0A0AB9AB-C848-413F-86A4-B7172C9DD6C6}" dt="2022-08-30T10:16:19.102" v="387" actId="20577"/>
          <ac:graphicFrameMkLst>
            <pc:docMk/>
            <pc:sldMk cId="2450036879" sldId="324"/>
            <ac:graphicFrameMk id="7" creationId="{21663884-8A5D-DD9A-B4F0-E1EED248AA0D}"/>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95EDE-C814-4531-BA28-B0829ACBCA95}" type="datetimeFigureOut">
              <a:rPr lang="en-GB" smtClean="0"/>
              <a:t>30/08/2022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73C9BA-5544-4F63-A48C-49913C4BC280}" type="slidenum">
              <a:rPr lang="en-GB" smtClean="0"/>
              <a:t>‹#›</a:t>
            </a:fld>
            <a:endParaRPr lang="en-GB"/>
          </a:p>
        </p:txBody>
      </p:sp>
    </p:spTree>
    <p:extLst>
      <p:ext uri="{BB962C8B-B14F-4D97-AF65-F5344CB8AC3E}">
        <p14:creationId xmlns:p14="http://schemas.microsoft.com/office/powerpoint/2010/main" val="1150844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Fats have plasticity they contain a mixture of different triglycerides. These different triglycerides all melt at different temperatures so fats gradually soften over a range of temperatures rather than melting at just one. </a:t>
            </a:r>
            <a:endParaRPr lang="en-US"/>
          </a:p>
          <a:p>
            <a:r>
              <a:rPr lang="en-GB"/>
              <a:t>The more plasticity a fat has, the easier it is to spread. </a:t>
            </a:r>
            <a:endParaRPr lang="en-US"/>
          </a:p>
          <a:p>
            <a:r>
              <a:rPr lang="en-GB"/>
              <a:t>Unsaturated fats tend to be soft or liquid at room temperature, while saturated fats tend to be solid meaning the more unsaturated fatty acids a fat or oil contains the more plasticity the fat or oil will have making it easier to spread.</a:t>
            </a:r>
            <a:endParaRPr lang="en-US"/>
          </a:p>
        </p:txBody>
      </p:sp>
      <p:sp>
        <p:nvSpPr>
          <p:cNvPr id="4" name="Slide Number Placeholder 3"/>
          <p:cNvSpPr>
            <a:spLocks noGrp="1"/>
          </p:cNvSpPr>
          <p:nvPr>
            <p:ph type="sldNum" sz="quarter" idx="5"/>
          </p:nvPr>
        </p:nvSpPr>
        <p:spPr/>
        <p:txBody>
          <a:bodyPr/>
          <a:lstStyle/>
          <a:p>
            <a:fld id="{4573C9BA-5544-4F63-A48C-49913C4BC280}" type="slidenum">
              <a:rPr lang="en-GB" smtClean="0"/>
              <a:t>5</a:t>
            </a:fld>
            <a:endParaRPr lang="en-GB"/>
          </a:p>
        </p:txBody>
      </p:sp>
    </p:spTree>
    <p:extLst>
      <p:ext uri="{BB962C8B-B14F-4D97-AF65-F5344CB8AC3E}">
        <p14:creationId xmlns:p14="http://schemas.microsoft.com/office/powerpoint/2010/main" val="363045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27</a:t>
            </a:fld>
            <a:endParaRPr lang="en-GB"/>
          </a:p>
        </p:txBody>
      </p:sp>
    </p:spTree>
    <p:extLst>
      <p:ext uri="{BB962C8B-B14F-4D97-AF65-F5344CB8AC3E}">
        <p14:creationId xmlns:p14="http://schemas.microsoft.com/office/powerpoint/2010/main" val="32603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15</a:t>
            </a:fld>
            <a:endParaRPr lang="en-GB"/>
          </a:p>
        </p:txBody>
      </p:sp>
    </p:spTree>
    <p:extLst>
      <p:ext uri="{BB962C8B-B14F-4D97-AF65-F5344CB8AC3E}">
        <p14:creationId xmlns:p14="http://schemas.microsoft.com/office/powerpoint/2010/main" val="2162652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16</a:t>
            </a:fld>
            <a:endParaRPr lang="en-GB"/>
          </a:p>
        </p:txBody>
      </p:sp>
    </p:spTree>
    <p:extLst>
      <p:ext uri="{BB962C8B-B14F-4D97-AF65-F5344CB8AC3E}">
        <p14:creationId xmlns:p14="http://schemas.microsoft.com/office/powerpoint/2010/main" val="2533700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17</a:t>
            </a:fld>
            <a:endParaRPr lang="en-GB"/>
          </a:p>
        </p:txBody>
      </p:sp>
    </p:spTree>
    <p:extLst>
      <p:ext uri="{BB962C8B-B14F-4D97-AF65-F5344CB8AC3E}">
        <p14:creationId xmlns:p14="http://schemas.microsoft.com/office/powerpoint/2010/main" val="2970178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4573C9BA-5544-4F63-A48C-49913C4BC280}" type="slidenum">
              <a:rPr lang="en-GB" smtClean="0"/>
              <a:t>18</a:t>
            </a:fld>
            <a:endParaRPr lang="en-GB"/>
          </a:p>
        </p:txBody>
      </p:sp>
    </p:spTree>
    <p:extLst>
      <p:ext uri="{BB962C8B-B14F-4D97-AF65-F5344CB8AC3E}">
        <p14:creationId xmlns:p14="http://schemas.microsoft.com/office/powerpoint/2010/main" val="167635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19</a:t>
            </a:fld>
            <a:endParaRPr lang="en-GB"/>
          </a:p>
        </p:txBody>
      </p:sp>
    </p:spTree>
    <p:extLst>
      <p:ext uri="{BB962C8B-B14F-4D97-AF65-F5344CB8AC3E}">
        <p14:creationId xmlns:p14="http://schemas.microsoft.com/office/powerpoint/2010/main" val="49389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Fats have plasticity they contain a mixture of different triglycerides. These different triglycerides all melt at different temperatures so fats gradually soften over a range of temperatures rather than melting at just one. </a:t>
            </a:r>
            <a:endParaRPr lang="en-US"/>
          </a:p>
          <a:p>
            <a:r>
              <a:rPr lang="en-GB"/>
              <a:t>The more plasticity a fat has, the easier it is to spread. </a:t>
            </a:r>
            <a:endParaRPr lang="en-US"/>
          </a:p>
          <a:p>
            <a:r>
              <a:rPr lang="en-GB"/>
              <a:t>Unsaturated fats tend to be soft or liquid at room temperature, while saturated fats tend to be solid meaning the more unsaturated fatty acids a fat or oil contains the more plasticity the fat or oil will have making it easier to spread.</a:t>
            </a:r>
            <a:endParaRPr lang="en-US"/>
          </a:p>
        </p:txBody>
      </p:sp>
      <p:sp>
        <p:nvSpPr>
          <p:cNvPr id="4" name="Slide Number Placeholder 3"/>
          <p:cNvSpPr>
            <a:spLocks noGrp="1"/>
          </p:cNvSpPr>
          <p:nvPr>
            <p:ph type="sldNum" sz="quarter" idx="5"/>
          </p:nvPr>
        </p:nvSpPr>
        <p:spPr/>
        <p:txBody>
          <a:bodyPr/>
          <a:lstStyle/>
          <a:p>
            <a:fld id="{4573C9BA-5544-4F63-A48C-49913C4BC280}" type="slidenum">
              <a:rPr lang="en-GB" smtClean="0"/>
              <a:t>20</a:t>
            </a:fld>
            <a:endParaRPr lang="en-GB"/>
          </a:p>
        </p:txBody>
      </p:sp>
    </p:spTree>
    <p:extLst>
      <p:ext uri="{BB962C8B-B14F-4D97-AF65-F5344CB8AC3E}">
        <p14:creationId xmlns:p14="http://schemas.microsoft.com/office/powerpoint/2010/main" val="146755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21</a:t>
            </a:fld>
            <a:endParaRPr lang="en-GB"/>
          </a:p>
        </p:txBody>
      </p:sp>
    </p:spTree>
    <p:extLst>
      <p:ext uri="{BB962C8B-B14F-4D97-AF65-F5344CB8AC3E}">
        <p14:creationId xmlns:p14="http://schemas.microsoft.com/office/powerpoint/2010/main" val="245322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573C9BA-5544-4F63-A48C-49913C4BC280}" type="slidenum">
              <a:rPr lang="en-GB" smtClean="0"/>
              <a:t>22</a:t>
            </a:fld>
            <a:endParaRPr lang="en-GB"/>
          </a:p>
        </p:txBody>
      </p:sp>
    </p:spTree>
    <p:extLst>
      <p:ext uri="{BB962C8B-B14F-4D97-AF65-F5344CB8AC3E}">
        <p14:creationId xmlns:p14="http://schemas.microsoft.com/office/powerpoint/2010/main" val="27221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foodafactoflife.org.uk/" TargetMode="External"/><Relationship Id="rId3" Type="http://schemas.openxmlformats.org/officeDocument/2006/relationships/tags" Target="../tags/tag2.xml"/><Relationship Id="rId7" Type="http://schemas.openxmlformats.org/officeDocument/2006/relationships/image" Target="../media/image3.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hyperlink" Target="http://www.foodafactoflife.org.uk/"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hyperlink" Target="http://www.foodafactoflife.org.uk/"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hyperlink" Target="http://www.foodafactoflife.org.uk/"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160862-40A4-418F-BA05-7364BC4F57A3}"/>
              </a:ext>
            </a:extLst>
          </p:cNvPr>
          <p:cNvGraphicFramePr>
            <a:graphicFrameLocks noChangeAspect="1"/>
          </p:cNvGraphicFramePr>
          <p:nvPr userDrawn="1">
            <p:custDataLst>
              <p:tags r:id="rId3"/>
            </p:custDataLst>
            <p:extLst>
              <p:ext uri="{D42A27DB-BD31-4B8C-83A1-F6EECF244321}">
                <p14:modId xmlns:p14="http://schemas.microsoft.com/office/powerpoint/2010/main" val="2286662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42160862-40A4-418F-BA05-7364BC4F57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8"/>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679DA3-4731-48D3-8E36-CB7A653629C8}"/>
              </a:ext>
            </a:extLst>
          </p:cNvPr>
          <p:cNvGraphicFramePr>
            <a:graphicFrameLocks noChangeAspect="1"/>
          </p:cNvGraphicFramePr>
          <p:nvPr userDrawn="1">
            <p:custDataLst>
              <p:tags r:id="rId3"/>
            </p:custDataLst>
            <p:extLst>
              <p:ext uri="{D42A27DB-BD31-4B8C-83A1-F6EECF244321}">
                <p14:modId xmlns:p14="http://schemas.microsoft.com/office/powerpoint/2010/main" val="1627965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82679DA3-4731-48D3-8E36-CB7A653629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2769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a:p>
            <a:pPr algn="r"/>
            <a:endParaRPr lang="en-US" sz="900" b="0" i="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E8F17B-CE4B-4D2B-BFE0-BF7FFE1964DE}"/>
              </a:ext>
            </a:extLst>
          </p:cNvPr>
          <p:cNvGraphicFramePr>
            <a:graphicFrameLocks noChangeAspect="1"/>
          </p:cNvGraphicFramePr>
          <p:nvPr userDrawn="1">
            <p:custDataLst>
              <p:tags r:id="rId3"/>
            </p:custDataLst>
            <p:extLst>
              <p:ext uri="{D42A27DB-BD31-4B8C-83A1-F6EECF244321}">
                <p14:modId xmlns:p14="http://schemas.microsoft.com/office/powerpoint/2010/main" val="4052132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F4E8F17B-CE4B-4D2B-BFE0-BF7FFE196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C646FD-9780-4F7E-B8BB-C7185B16676C}"/>
              </a:ext>
            </a:extLst>
          </p:cNvPr>
          <p:cNvGraphicFramePr>
            <a:graphicFrameLocks noChangeAspect="1"/>
          </p:cNvGraphicFramePr>
          <p:nvPr userDrawn="1">
            <p:custDataLst>
              <p:tags r:id="rId3"/>
            </p:custDataLst>
            <p:extLst>
              <p:ext uri="{D42A27DB-BD31-4B8C-83A1-F6EECF244321}">
                <p14:modId xmlns:p14="http://schemas.microsoft.com/office/powerpoint/2010/main" val="3368864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2" name="Object 1" hidden="1">
                        <a:extLst>
                          <a:ext uri="{FF2B5EF4-FFF2-40B4-BE49-F238E27FC236}">
                            <a16:creationId xmlns:a16="http://schemas.microsoft.com/office/drawing/2014/main" id="{B7C646FD-9780-4F7E-B8BB-C7185B1667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79973"/>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7"/>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30.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31.jpe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hyperlink" Target="https://www.nutrition.training/courses/schools/functional-properties-of-food/" TargetMode="Externa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32.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33.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1.emf"/><Relationship Id="rId10" Type="http://schemas.openxmlformats.org/officeDocument/2006/relationships/image" Target="../media/image11.jpeg"/><Relationship Id="rId4" Type="http://schemas.openxmlformats.org/officeDocument/2006/relationships/oleObject" Target="../embeddings/oleObject6.bin"/><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4.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jpe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hyperlink" Target="https://www.foodafactoflife.org.uk/media/5494/rubbing-in-pastry-fact-sheet-fs-1416c.docx" TargetMode="Externa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hyperlink" Target="https://www.foodafactoflife.org.uk/media/6165/principles-pastry-making-ws-1114c2.docx" TargetMode="External"/><Relationship Id="rId3" Type="http://schemas.openxmlformats.org/officeDocument/2006/relationships/oleObject" Target="../embeddings/oleObject20.bin"/><Relationship Id="rId7" Type="http://schemas.openxmlformats.org/officeDocument/2006/relationships/hyperlink" Target="https://www.foodafactoflife.org.uk/media/6168/principles-pastry-making-i-1114c2.docx" TargetMode="External"/><Relationship Id="rId2" Type="http://schemas.openxmlformats.org/officeDocument/2006/relationships/slideLayout" Target="../slideLayouts/slideLayout3.xml"/><Relationship Id="rId1" Type="http://schemas.openxmlformats.org/officeDocument/2006/relationships/tags" Target="../tags/tag23.xml"/><Relationship Id="rId6" Type="http://schemas.openxmlformats.org/officeDocument/2006/relationships/hyperlink" Target="https://www.foodafactoflife.org.uk/media/5494/rubbing-in-pastry-fact-sheet-fs-1416c.docx" TargetMode="External"/><Relationship Id="rId5" Type="http://schemas.openxmlformats.org/officeDocument/2006/relationships/hyperlink" Target="https://www.foodafactoflife.org.uk/media/5026/shortening.docx" TargetMode="External"/><Relationship Id="rId4" Type="http://schemas.openxmlformats.org/officeDocument/2006/relationships/image" Target="../media/image1.emf"/><Relationship Id="rId9"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11-14-years/cooking/ingredients/#Sen" TargetMode="External"/><Relationship Id="rId2" Type="http://schemas.openxmlformats.org/officeDocument/2006/relationships/hyperlink" Target="https://www.ifst.org/lovefoodlovescience/resources/food-investigation-how-begin-food-investigation" TargetMode="External"/><Relationship Id="rId1" Type="http://schemas.openxmlformats.org/officeDocument/2006/relationships/slideLayout" Target="../slideLayouts/slideLayout3.xml"/><Relationship Id="rId4" Type="http://schemas.openxmlformats.org/officeDocument/2006/relationships/hyperlink" Target="https://www.foodafactoflife.org.uk/media/6678/investigation-fats-in-pastry-ws-1416.docx"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foodafactoflife.org.uk/recipes/ks3-sow-2020/fruit-scones/" TargetMode="External"/><Relationship Id="rId13" Type="http://schemas.openxmlformats.org/officeDocument/2006/relationships/image" Target="../media/image36.png"/><Relationship Id="rId3" Type="http://schemas.openxmlformats.org/officeDocument/2006/relationships/oleObject" Target="../embeddings/oleObject21.bin"/><Relationship Id="rId7" Type="http://schemas.openxmlformats.org/officeDocument/2006/relationships/hyperlink" Target="https://www.foodafactoflife.org.uk/recipes/11-14-l2c/cheesy-scones/" TargetMode="External"/><Relationship Id="rId12" Type="http://schemas.openxmlformats.org/officeDocument/2006/relationships/hyperlink" Target="https://www.foodafactoflife.org.uk/recipes/cereals/pizza-scones/" TargetMode="External"/><Relationship Id="rId2" Type="http://schemas.openxmlformats.org/officeDocument/2006/relationships/slideLayout" Target="../slideLayouts/slideLayout3.xml"/><Relationship Id="rId1" Type="http://schemas.openxmlformats.org/officeDocument/2006/relationships/tags" Target="../tags/tag24.xml"/><Relationship Id="rId6" Type="http://schemas.openxmlformats.org/officeDocument/2006/relationships/hyperlink" Target="https://www.foodafactoflife.org.uk/recipes/11-14-l2c/tomato-and-basil-tart/" TargetMode="External"/><Relationship Id="rId11" Type="http://schemas.openxmlformats.org/officeDocument/2006/relationships/hyperlink" Target="https://www.foodafactoflife.org.uk/recipes/11-14-l2c/scone-based-pizza/" TargetMode="External"/><Relationship Id="rId5" Type="http://schemas.openxmlformats.org/officeDocument/2006/relationships/hyperlink" Target="https://www.foodafactoflife.org.uk/recipes/cereals/orange-shortbread/" TargetMode="External"/><Relationship Id="rId15" Type="http://schemas.openxmlformats.org/officeDocument/2006/relationships/hyperlink" Target="https://www.foodafactoflife.org.uk/recipes/" TargetMode="External"/><Relationship Id="rId10" Type="http://schemas.openxmlformats.org/officeDocument/2006/relationships/hyperlink" Target="https://www.foodafactoflife.org.uk/recipes/11-14-l2c/apple-and-sultana-crumble/" TargetMode="External"/><Relationship Id="rId4" Type="http://schemas.openxmlformats.org/officeDocument/2006/relationships/image" Target="../media/image1.emf"/><Relationship Id="rId9" Type="http://schemas.openxmlformats.org/officeDocument/2006/relationships/hyperlink" Target="https://www.foodafactoflife.org.uk/recipes/11-14-l2c/rocking-rock-cakes/" TargetMode="External"/><Relationship Id="rId14" Type="http://schemas.openxmlformats.org/officeDocument/2006/relationships/image" Target="../media/image37.png"/></Relationships>
</file>

<file path=ppt/slides/_rels/slide27.xml.rels><?xml version="1.0" encoding="UTF-8" standalone="yes"?>
<Relationships xmlns="http://schemas.openxmlformats.org/package/2006/relationships"><Relationship Id="rId8" Type="http://schemas.openxmlformats.org/officeDocument/2006/relationships/hyperlink" Target="https://www.foodafactoflife.org.uk/media/6163/dry-heat-ppt-1114c2.pptx" TargetMode="External"/><Relationship Id="rId13" Type="http://schemas.openxmlformats.org/officeDocument/2006/relationships/hyperlink" Target="https://www.foodafactoflife.org.uk/11-14-years/cooking/ingredients/#fun" TargetMode="External"/><Relationship Id="rId3" Type="http://schemas.openxmlformats.org/officeDocument/2006/relationships/hyperlink" Target="https://www.foodafactoflife.org.uk/media/6520/dry-heat-1416.pptx" TargetMode="External"/><Relationship Id="rId7" Type="http://schemas.openxmlformats.org/officeDocument/2006/relationships/hyperlink" Target="https://www.foodafactoflife.org.uk/media/5352/fats-ws-1416c.docx" TargetMode="External"/><Relationship Id="rId12" Type="http://schemas.openxmlformats.org/officeDocument/2006/relationships/hyperlink" Target="https://foodafactoflife.org.uk/14-16-years/food-scienc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www.foodafactoflife.org.uk/media/5319/fats-ppt-1416cdocx.pptx" TargetMode="External"/><Relationship Id="rId11" Type="http://schemas.openxmlformats.org/officeDocument/2006/relationships/hyperlink" Target="https://foodafactoflife.org.uk/11-14-years/cooking/ingredients/" TargetMode="External"/><Relationship Id="rId5" Type="http://schemas.openxmlformats.org/officeDocument/2006/relationships/hyperlink" Target="https://www.foodafactoflife.org.uk/media/6160/functions-overview-worksheet-ws-1114c2.docx" TargetMode="External"/><Relationship Id="rId15" Type="http://schemas.openxmlformats.org/officeDocument/2006/relationships/hyperlink" Target="https://foodafactoflife.org.uk/media/9836/ingredients-functional-characteristics-ko-11-14c.docx" TargetMode="External"/><Relationship Id="rId10" Type="http://schemas.openxmlformats.org/officeDocument/2006/relationships/hyperlink" Target="https://www.foodafactoflife.org.uk/media/1949/thinking-pot-questions-i-1114c2.docx" TargetMode="External"/><Relationship Id="rId4" Type="http://schemas.openxmlformats.org/officeDocument/2006/relationships/hyperlink" Target="https://www.foodafactoflife.org.uk/media/6159/functional-properties-overview-ppt-11142c.pptx" TargetMode="External"/><Relationship Id="rId9" Type="http://schemas.openxmlformats.org/officeDocument/2006/relationships/hyperlink" Target="Food%20functions%20poster" TargetMode="External"/><Relationship Id="rId14" Type="http://schemas.openxmlformats.org/officeDocument/2006/relationships/hyperlink" Target="https://www.foodafactoflife.org.uk/14-16-years/food-scienc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eAvmJekWWpw&amp;list=PLSXnX8lDffhSpqqM_WEVZyrQ8SLQ-uH3Z&amp;index=9" TargetMode="External"/><Relationship Id="rId13" Type="http://schemas.openxmlformats.org/officeDocument/2006/relationships/hyperlink" Target="https://www.foodafactoflife.org.uk/media/7005/quick-pizza-g-1114ap.docx" TargetMode="External"/><Relationship Id="rId3" Type="http://schemas.openxmlformats.org/officeDocument/2006/relationships/hyperlink" Target="https://www.youtube.com/watch?v=mmBgOIgdKLU&amp;list=PLSXnX8lDffhSU7A6Bi3us7KxEcHQqL_f2&amp;index=32" TargetMode="External"/><Relationship Id="rId7" Type="http://schemas.openxmlformats.org/officeDocument/2006/relationships/hyperlink" Target="https://www.youtube.com/watch?v=J9IeagU6AAw&amp;list=PLSXnX8lDffhSpqqM_WEVZyrQ8SLQ-uH3Z&amp;index=2" TargetMode="External"/><Relationship Id="rId12" Type="http://schemas.openxmlformats.org/officeDocument/2006/relationships/hyperlink" Target="https://www.foodafactoflife.org.uk/media/8108/modifying-a-recipe-ws-1114c3.docx" TargetMode="External"/><Relationship Id="rId2" Type="http://schemas.openxmlformats.org/officeDocument/2006/relationships/hyperlink" Target="https://www.foodafactoflife.org.uk/media/6520/dry-heat-1416.pptx" TargetMode="External"/><Relationship Id="rId16" Type="http://schemas.openxmlformats.org/officeDocument/2006/relationships/hyperlink" Target="https://www.foodafactoflife.org.uk/media/4427/s6-herby-veg-crumble-ws-1114c.docx" TargetMode="External"/><Relationship Id="rId1" Type="http://schemas.openxmlformats.org/officeDocument/2006/relationships/slideLayout" Target="../slideLayouts/slideLayout3.xml"/><Relationship Id="rId6" Type="http://schemas.openxmlformats.org/officeDocument/2006/relationships/hyperlink" Target="https://www.youtube.com/watch?v=t2OGITt_jX0&amp;list=PLSXnX8lDffhSpqqM_WEVZyrQ8SLQ-uH3Z&amp;index=3" TargetMode="External"/><Relationship Id="rId11" Type="http://schemas.openxmlformats.org/officeDocument/2006/relationships/hyperlink" Target="https://www.foodafactoflife.org.uk/media/7994/year-8-lesson-plan-7-1114.docx" TargetMode="External"/><Relationship Id="rId5" Type="http://schemas.openxmlformats.org/officeDocument/2006/relationships/hyperlink" Target="https://www.youtube.com/watch?v=nROsUxzTxwk&amp;list=PLSXnX8lDffhSU7A6Bi3us7KxEcHQqL_f2&amp;index=30" TargetMode="External"/><Relationship Id="rId15" Type="http://schemas.openxmlformats.org/officeDocument/2006/relationships/hyperlink" Target="https://www.foodafactoflife.org.uk/media/4426/s6-fruit-crumble-ws-1114c.docx" TargetMode="External"/><Relationship Id="rId10" Type="http://schemas.openxmlformats.org/officeDocument/2006/relationships/hyperlink" Target="https://www.foodafactoflife.org.uk/media/8007/year-7-lesson-plan-6-1114.docx" TargetMode="External"/><Relationship Id="rId4" Type="http://schemas.openxmlformats.org/officeDocument/2006/relationships/hyperlink" Target="https://www.youtube.com/watch?v=eunfugXVeOc&amp;list=PLSXnX8lDffhSU7A6Bi3us7KxEcHQqL_f2&amp;index=31" TargetMode="External"/><Relationship Id="rId9" Type="http://schemas.openxmlformats.org/officeDocument/2006/relationships/hyperlink" Target="https://www.foodafactoflife.org.uk/media/6159/functional-properties-overview-ppt-11142c.pptx" TargetMode="External"/><Relationship Id="rId14" Type="http://schemas.openxmlformats.org/officeDocument/2006/relationships/hyperlink" Target="https://www.foodafactoflife.org.uk/media/4375/s6-creative-crumbles-g-1114c.doc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11-14-years/cooking/ingredients/#fun" TargetMode="External"/><Relationship Id="rId2" Type="http://schemas.openxmlformats.org/officeDocument/2006/relationships/hyperlink" Target="https://www.ifst.org/lovefoodlovescience/resources/fats-and-oils-shortening&#160;" TargetMode="External"/><Relationship Id="rId1" Type="http://schemas.openxmlformats.org/officeDocument/2006/relationships/slideLayout" Target="../slideLayouts/slideLayout3.xml"/><Relationship Id="rId4" Type="http://schemas.openxmlformats.org/officeDocument/2006/relationships/hyperlink" Target="https://www.foodafactoflife.org.uk/14-16-years/food-science/"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hyperlink" Target="https://www.foodafactoflife.org.uk/whole-school/whole-school-approach/guidelines-for-school-education-resources-about-food/" TargetMode="External"/><Relationship Id="rId5" Type="http://schemas.openxmlformats.org/officeDocument/2006/relationships/hyperlink" Target="http://www.foodafactoflife.org.uk/" TargetMode="Externa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hyperlink" Target="https://www.youtube.com/watch?v=mmBgOIgdKLU&amp;list=PLSXnX8lDffhSU7A6Bi3us7KxEcHQqL_f2&amp;index=32" TargetMode="Externa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oleObject" Target="../embeddings/oleObject9.bin"/><Relationship Id="rId7"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emf"/><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8.jpeg"/><Relationship Id="rId3" Type="http://schemas.openxmlformats.org/officeDocument/2006/relationships/oleObject" Target="../embeddings/oleObject9.bin"/><Relationship Id="rId7" Type="http://schemas.openxmlformats.org/officeDocument/2006/relationships/image" Target="../media/image20.png"/><Relationship Id="rId12" Type="http://schemas.openxmlformats.org/officeDocument/2006/relationships/image" Target="../media/image27.svg"/><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25.png"/><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1.emf"/><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9.jpe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BAB5C4-5602-473B-9D95-400B1B769964}"/>
              </a:ext>
            </a:extLst>
          </p:cNvPr>
          <p:cNvGraphicFramePr>
            <a:graphicFrameLocks noChangeAspect="1"/>
          </p:cNvGraphicFramePr>
          <p:nvPr>
            <p:custDataLst>
              <p:tags r:id="rId1"/>
            </p:custDataLst>
            <p:extLst>
              <p:ext uri="{D42A27DB-BD31-4B8C-83A1-F6EECF244321}">
                <p14:modId xmlns:p14="http://schemas.microsoft.com/office/powerpoint/2010/main" val="370640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4" name="Object 3" hidden="1">
                        <a:extLst>
                          <a:ext uri="{FF2B5EF4-FFF2-40B4-BE49-F238E27FC236}">
                            <a16:creationId xmlns:a16="http://schemas.microsoft.com/office/drawing/2014/main" id="{8CBAB5C4-5602-473B-9D95-400B1B7699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Shortening</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865419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dirty="0">
                <a:latin typeface="Arial"/>
                <a:cs typeface="Arial"/>
              </a:rPr>
              <a:t>Pastry-making tips</a:t>
            </a:r>
          </a:p>
        </p:txBody>
      </p:sp>
      <p:sp>
        <p:nvSpPr>
          <p:cNvPr id="4" name="Subtitle 2">
            <a:extLst>
              <a:ext uri="{FF2B5EF4-FFF2-40B4-BE49-F238E27FC236}">
                <a16:creationId xmlns:a16="http://schemas.microsoft.com/office/drawing/2014/main" id="{C5AED35D-F009-4C6C-BE74-11E7A80DDC36}"/>
              </a:ext>
            </a:extLst>
          </p:cNvPr>
          <p:cNvSpPr txBox="1">
            <a:spLocks/>
          </p:cNvSpPr>
          <p:nvPr/>
        </p:nvSpPr>
        <p:spPr>
          <a:xfrm>
            <a:off x="1059716" y="2457319"/>
            <a:ext cx="666843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Bef>
                <a:spcPts val="0"/>
              </a:spcBef>
              <a:spcAft>
                <a:spcPts val="600"/>
              </a:spcAft>
            </a:pPr>
            <a:r>
              <a:rPr lang="en-GB">
                <a:latin typeface="Arial"/>
                <a:cs typeface="Arial"/>
              </a:rPr>
              <a:t>Measure the flour, fat and water accurately to achieve the correct consistency of dough. </a:t>
            </a:r>
          </a:p>
          <a:p>
            <a:pPr>
              <a:lnSpc>
                <a:spcPct val="100000"/>
              </a:lnSpc>
              <a:spcBef>
                <a:spcPts val="0"/>
              </a:spcBef>
              <a:spcAft>
                <a:spcPts val="600"/>
              </a:spcAft>
            </a:pPr>
            <a:r>
              <a:rPr lang="en-GB">
                <a:latin typeface="Arial"/>
                <a:cs typeface="Arial"/>
              </a:rPr>
              <a:t>Make sure the shortening is chilled, so it does not melt during the rubbing in process.</a:t>
            </a:r>
          </a:p>
          <a:p>
            <a:pPr>
              <a:lnSpc>
                <a:spcPct val="100000"/>
              </a:lnSpc>
              <a:spcBef>
                <a:spcPts val="0"/>
              </a:spcBef>
              <a:spcAft>
                <a:spcPts val="600"/>
              </a:spcAft>
            </a:pPr>
            <a:r>
              <a:rPr lang="en-GB">
                <a:latin typeface="Arial"/>
                <a:cs typeface="Arial"/>
              </a:rPr>
              <a:t>Keep hands cool, use fingertips for rubbing in (they are the coolest part of your hands).</a:t>
            </a:r>
          </a:p>
          <a:p>
            <a:pPr>
              <a:lnSpc>
                <a:spcPct val="100000"/>
              </a:lnSpc>
              <a:spcBef>
                <a:spcPts val="0"/>
              </a:spcBef>
              <a:spcAft>
                <a:spcPts val="600"/>
              </a:spcAft>
            </a:pPr>
            <a:r>
              <a:rPr lang="en-GB">
                <a:latin typeface="Arial"/>
                <a:cs typeface="Arial"/>
              </a:rPr>
              <a:t>Do not handle the dough for too long, otherwise the fat may melt.</a:t>
            </a:r>
          </a:p>
          <a:p>
            <a:pPr>
              <a:lnSpc>
                <a:spcPct val="100000"/>
              </a:lnSpc>
              <a:spcBef>
                <a:spcPts val="0"/>
              </a:spcBef>
              <a:spcAft>
                <a:spcPts val="600"/>
              </a:spcAft>
            </a:pPr>
            <a:r>
              <a:rPr lang="en-GB">
                <a:latin typeface="Arial"/>
                <a:cs typeface="Arial"/>
              </a:rPr>
              <a:t>If time allows, wrap and chill the pastry before use. </a:t>
            </a:r>
          </a:p>
          <a:p>
            <a:pPr>
              <a:lnSpc>
                <a:spcPct val="100000"/>
              </a:lnSpc>
              <a:spcBef>
                <a:spcPts val="0"/>
              </a:spcBef>
              <a:spcAft>
                <a:spcPts val="600"/>
              </a:spcAft>
            </a:pPr>
            <a:r>
              <a:rPr lang="en-GB">
                <a:latin typeface="Arial"/>
                <a:cs typeface="Arial"/>
              </a:rPr>
              <a:t>Use baking/greaseproof paper to line tins or trays, to reduce sticking and make cleaning easier.</a:t>
            </a:r>
          </a:p>
          <a:p>
            <a:pPr>
              <a:lnSpc>
                <a:spcPct val="100000"/>
              </a:lnSpc>
              <a:spcBef>
                <a:spcPts val="0"/>
              </a:spcBef>
              <a:spcAft>
                <a:spcPts val="600"/>
              </a:spcAft>
            </a:pPr>
            <a:endParaRPr lang="en-GB"/>
          </a:p>
          <a:p>
            <a:pPr marL="0" indent="0">
              <a:buNone/>
            </a:pPr>
            <a:endParaRPr lang="en-US"/>
          </a:p>
        </p:txBody>
      </p:sp>
      <p:pic>
        <p:nvPicPr>
          <p:cNvPr id="12" name="Picture 11" descr="A picture containing food, indoor, sandwich, cheese&#10;&#10;Description automatically generated">
            <a:extLst>
              <a:ext uri="{FF2B5EF4-FFF2-40B4-BE49-F238E27FC236}">
                <a16:creationId xmlns:a16="http://schemas.microsoft.com/office/drawing/2014/main" id="{5E957755-86C7-400E-A52C-53D7C2D2D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3495" y="2889468"/>
            <a:ext cx="3363516" cy="2243465"/>
          </a:xfrm>
          <a:prstGeom prst="rect">
            <a:avLst/>
          </a:prstGeom>
          <a:ln w="28575">
            <a:solidFill>
              <a:srgbClr val="EF9F3F"/>
            </a:solidFill>
          </a:ln>
        </p:spPr>
      </p:pic>
    </p:spTree>
    <p:extLst>
      <p:ext uri="{BB962C8B-B14F-4D97-AF65-F5344CB8AC3E}">
        <p14:creationId xmlns:p14="http://schemas.microsoft.com/office/powerpoint/2010/main" val="195985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14336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Scones</a:t>
            </a:r>
          </a:p>
        </p:txBody>
      </p:sp>
      <p:sp>
        <p:nvSpPr>
          <p:cNvPr id="4" name="Subtitle 2">
            <a:extLst>
              <a:ext uri="{FF2B5EF4-FFF2-40B4-BE49-F238E27FC236}">
                <a16:creationId xmlns:a16="http://schemas.microsoft.com/office/drawing/2014/main" id="{C5AED35D-F009-4C6C-BE74-11E7A80DDC36}"/>
              </a:ext>
            </a:extLst>
          </p:cNvPr>
          <p:cNvSpPr txBox="1">
            <a:spLocks/>
          </p:cNvSpPr>
          <p:nvPr/>
        </p:nvSpPr>
        <p:spPr>
          <a:xfrm>
            <a:off x="1059716" y="2457319"/>
            <a:ext cx="666843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dirty="0"/>
              <a:t>For scones, the final dough needs to be less crumbly and a little softer than for shortcrust pastry.</a:t>
            </a:r>
          </a:p>
          <a:p>
            <a:pPr marL="0" indent="0">
              <a:lnSpc>
                <a:spcPct val="100000"/>
              </a:lnSpc>
              <a:spcBef>
                <a:spcPts val="0"/>
              </a:spcBef>
              <a:buFont typeface="Arial" charset="0"/>
              <a:buNone/>
            </a:pPr>
            <a:endParaRPr lang="en-GB" dirty="0"/>
          </a:p>
          <a:p>
            <a:pPr marL="0" indent="0">
              <a:lnSpc>
                <a:spcPct val="100000"/>
              </a:lnSpc>
              <a:spcBef>
                <a:spcPts val="0"/>
              </a:spcBef>
              <a:buFont typeface="Arial" charset="0"/>
              <a:buNone/>
            </a:pPr>
            <a:r>
              <a:rPr lang="en-GB" dirty="0"/>
              <a:t>This means that the ratio of flour to fat is higher (3:1).</a:t>
            </a:r>
          </a:p>
          <a:p>
            <a:pPr marL="0" indent="0">
              <a:lnSpc>
                <a:spcPct val="100000"/>
              </a:lnSpc>
              <a:spcBef>
                <a:spcPts val="0"/>
              </a:spcBef>
              <a:buFont typeface="Arial" charset="0"/>
              <a:buNone/>
            </a:pPr>
            <a:endParaRPr lang="en-GB" dirty="0"/>
          </a:p>
          <a:p>
            <a:pPr marL="0" indent="0">
              <a:lnSpc>
                <a:spcPct val="100000"/>
              </a:lnSpc>
              <a:spcBef>
                <a:spcPts val="0"/>
              </a:spcBef>
              <a:buFont typeface="Arial" charset="0"/>
              <a:buNone/>
            </a:pPr>
            <a:r>
              <a:rPr lang="en-GB" dirty="0"/>
              <a:t>The rubbing in method is still used, but the higher amount of flour allows the dough to be more elastic than shortcrust pastry.</a:t>
            </a:r>
          </a:p>
          <a:p>
            <a:pPr marL="0" indent="0">
              <a:lnSpc>
                <a:spcPct val="100000"/>
              </a:lnSpc>
              <a:spcBef>
                <a:spcPts val="0"/>
              </a:spcBef>
              <a:buFont typeface="Arial" charset="0"/>
              <a:buNone/>
            </a:pPr>
            <a:endParaRPr lang="en-GB" dirty="0"/>
          </a:p>
          <a:p>
            <a:pPr marL="0" indent="0">
              <a:lnSpc>
                <a:spcPct val="100000"/>
              </a:lnSpc>
              <a:spcBef>
                <a:spcPts val="0"/>
              </a:spcBef>
              <a:buFont typeface="Arial" charset="0"/>
              <a:buNone/>
            </a:pPr>
            <a:r>
              <a:rPr lang="en-GB" dirty="0"/>
              <a:t>It is also important not to overwork scone dough, otherwise the gluten will develop too much, and the scones will be tough.</a:t>
            </a:r>
          </a:p>
          <a:p>
            <a:pPr marL="0" indent="0">
              <a:lnSpc>
                <a:spcPct val="100000"/>
              </a:lnSpc>
              <a:spcBef>
                <a:spcPts val="0"/>
              </a:spcBef>
              <a:buFont typeface="Arial" charset="0"/>
              <a:buNone/>
            </a:pPr>
            <a:endParaRPr lang="en-GB" dirty="0"/>
          </a:p>
          <a:p>
            <a:endParaRPr lang="en-US" dirty="0"/>
          </a:p>
        </p:txBody>
      </p:sp>
      <p:pic>
        <p:nvPicPr>
          <p:cNvPr id="6" name="Picture 5" descr="A picture containing food, bread&#10;&#10;Description automatically generated">
            <a:extLst>
              <a:ext uri="{FF2B5EF4-FFF2-40B4-BE49-F238E27FC236}">
                <a16:creationId xmlns:a16="http://schemas.microsoft.com/office/drawing/2014/main" id="{92133238-B981-4DD4-B039-A3F8A99403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81391" y="3053014"/>
            <a:ext cx="3048000" cy="2033016"/>
          </a:xfrm>
          <a:prstGeom prst="rect">
            <a:avLst/>
          </a:prstGeom>
        </p:spPr>
      </p:pic>
    </p:spTree>
    <p:extLst>
      <p:ext uri="{BB962C8B-B14F-4D97-AF65-F5344CB8AC3E}">
        <p14:creationId xmlns:p14="http://schemas.microsoft.com/office/powerpoint/2010/main" val="3837550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561F-2127-93AD-E5E8-F261FB5AE578}"/>
              </a:ext>
            </a:extLst>
          </p:cNvPr>
          <p:cNvSpPr>
            <a:spLocks noGrp="1"/>
          </p:cNvSpPr>
          <p:nvPr>
            <p:ph type="ctrTitle"/>
          </p:nvPr>
        </p:nvSpPr>
        <p:spPr/>
        <p:txBody>
          <a:bodyPr/>
          <a:lstStyle/>
          <a:p>
            <a:r>
              <a:rPr lang="en-US">
                <a:latin typeface="Arial"/>
                <a:cs typeface="Arial"/>
              </a:rPr>
              <a:t>Applying the science</a:t>
            </a:r>
            <a:endParaRPr lang="en-US"/>
          </a:p>
        </p:txBody>
      </p:sp>
      <p:sp>
        <p:nvSpPr>
          <p:cNvPr id="7" name="Subtitle 2">
            <a:extLst>
              <a:ext uri="{FF2B5EF4-FFF2-40B4-BE49-F238E27FC236}">
                <a16:creationId xmlns:a16="http://schemas.microsoft.com/office/drawing/2014/main" id="{BE51C01F-C888-7601-AF8A-1C458D90020A}"/>
              </a:ext>
            </a:extLst>
          </p:cNvPr>
          <p:cNvSpPr txBox="1">
            <a:spLocks/>
          </p:cNvSpPr>
          <p:nvPr/>
        </p:nvSpPr>
        <p:spPr>
          <a:xfrm>
            <a:off x="4495068" y="2569163"/>
            <a:ext cx="306455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Font typeface="Arial" charset="0"/>
              <a:buNone/>
            </a:pPr>
            <a:endParaRPr lang="en-GB" dirty="0">
              <a:latin typeface="Arial"/>
              <a:cs typeface="Arial"/>
            </a:endParaRPr>
          </a:p>
        </p:txBody>
      </p:sp>
      <p:sp>
        <p:nvSpPr>
          <p:cNvPr id="9" name="Subtitle 2">
            <a:extLst>
              <a:ext uri="{FF2B5EF4-FFF2-40B4-BE49-F238E27FC236}">
                <a16:creationId xmlns:a16="http://schemas.microsoft.com/office/drawing/2014/main" id="{E6787C31-AB7D-ED7B-C1FB-E3A99EF1458A}"/>
              </a:ext>
            </a:extLst>
          </p:cNvPr>
          <p:cNvSpPr txBox="1">
            <a:spLocks/>
          </p:cNvSpPr>
          <p:nvPr/>
        </p:nvSpPr>
        <p:spPr>
          <a:xfrm>
            <a:off x="4562587" y="2424479"/>
            <a:ext cx="306455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GB" dirty="0">
                <a:latin typeface="Arial"/>
                <a:cs typeface="Arial"/>
              </a:rPr>
              <a:t>Less gluten makes a 'short' dough, giving a crumbly, rich flavour and texture. </a:t>
            </a:r>
          </a:p>
          <a:p>
            <a:pPr marL="0" indent="0" algn="ctr">
              <a:buFont typeface="Arial" charset="0"/>
              <a:buNone/>
            </a:pPr>
            <a:endParaRPr lang="en-GB" dirty="0"/>
          </a:p>
          <a:p>
            <a:pPr marL="0" indent="0" algn="ctr">
              <a:buFont typeface="Arial" charset="0"/>
              <a:buNone/>
            </a:pPr>
            <a:endParaRPr lang="en-GB" dirty="0"/>
          </a:p>
          <a:p>
            <a:pPr marL="0" indent="0" algn="ctr">
              <a:buFont typeface="Arial" charset="0"/>
              <a:buNone/>
            </a:pPr>
            <a:endParaRPr lang="en-GB" dirty="0"/>
          </a:p>
          <a:p>
            <a:pPr marL="0" indent="0" algn="ctr">
              <a:buFont typeface="Arial" charset="0"/>
              <a:buNone/>
            </a:pPr>
            <a:endParaRPr lang="en-GB" dirty="0"/>
          </a:p>
          <a:p>
            <a:pPr marL="0" indent="0" algn="ctr">
              <a:buNone/>
            </a:pPr>
            <a:endParaRPr lang="en-GB" dirty="0">
              <a:latin typeface="Arial"/>
              <a:cs typeface="Arial"/>
            </a:endParaRPr>
          </a:p>
          <a:p>
            <a:pPr marL="0" indent="0" algn="ctr">
              <a:buNone/>
            </a:pPr>
            <a:r>
              <a:rPr lang="en-GB" dirty="0">
                <a:latin typeface="Arial"/>
                <a:cs typeface="Arial"/>
              </a:rPr>
              <a:t>Most recipes use a high proportion of fat to flour. </a:t>
            </a:r>
          </a:p>
        </p:txBody>
      </p:sp>
      <p:pic>
        <p:nvPicPr>
          <p:cNvPr id="11" name="Picture 10" descr="A picture containing bread&#10;&#10;Description automatically generated">
            <a:extLst>
              <a:ext uri="{FF2B5EF4-FFF2-40B4-BE49-F238E27FC236}">
                <a16:creationId xmlns:a16="http://schemas.microsoft.com/office/drawing/2014/main" id="{7A5C09E1-CEB7-781C-0DCC-3A8283AA85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802611" y="3718583"/>
            <a:ext cx="2341509" cy="1219751"/>
          </a:xfrm>
          <a:prstGeom prst="rect">
            <a:avLst/>
          </a:prstGeom>
        </p:spPr>
      </p:pic>
      <p:sp>
        <p:nvSpPr>
          <p:cNvPr id="12" name="Subtitle 2">
            <a:extLst>
              <a:ext uri="{FF2B5EF4-FFF2-40B4-BE49-F238E27FC236}">
                <a16:creationId xmlns:a16="http://schemas.microsoft.com/office/drawing/2014/main" id="{ACAB7BCE-3F87-F281-E32F-23286F18B83B}"/>
              </a:ext>
            </a:extLst>
          </p:cNvPr>
          <p:cNvSpPr txBox="1">
            <a:spLocks/>
          </p:cNvSpPr>
          <p:nvPr/>
        </p:nvSpPr>
        <p:spPr>
          <a:xfrm>
            <a:off x="1051600" y="2424479"/>
            <a:ext cx="306455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GB" dirty="0">
                <a:latin typeface="Arial"/>
                <a:cs typeface="Arial"/>
              </a:rPr>
              <a:t>Shortening gets its name because of what it does to flour. Introducing fat into baked goods interferes with the formation of the gluten in the dough. </a:t>
            </a:r>
            <a:endParaRPr lang="en-US" dirty="0"/>
          </a:p>
          <a:p>
            <a:pPr marL="0" indent="0" algn="ctr">
              <a:buFont typeface="Arial" charset="0"/>
              <a:buNone/>
            </a:pPr>
            <a:endParaRPr lang="en-GB" dirty="0"/>
          </a:p>
          <a:p>
            <a:pPr marL="0" indent="0" algn="ctr">
              <a:buFont typeface="Arial" charset="0"/>
              <a:buNone/>
            </a:pPr>
            <a:endParaRPr lang="en-GB" dirty="0"/>
          </a:p>
          <a:p>
            <a:pPr marL="0" indent="0" algn="ctr">
              <a:buFont typeface="Arial" charset="0"/>
              <a:buNone/>
            </a:pPr>
            <a:endParaRPr lang="en-GB" dirty="0"/>
          </a:p>
          <a:p>
            <a:pPr marL="0" indent="0" algn="ctr">
              <a:buFont typeface="Arial" charset="0"/>
              <a:buNone/>
            </a:pPr>
            <a:endParaRPr lang="en-GB" dirty="0"/>
          </a:p>
          <a:p>
            <a:pPr marL="0" indent="0" algn="ctr">
              <a:buNone/>
            </a:pPr>
            <a:endParaRPr lang="en-GB">
              <a:latin typeface="Arial"/>
              <a:cs typeface="Arial"/>
            </a:endParaRPr>
          </a:p>
        </p:txBody>
      </p:sp>
      <p:pic>
        <p:nvPicPr>
          <p:cNvPr id="16" name="Picture 15" descr="A picture containing food, table, several&#10;&#10;Description automatically generated">
            <a:extLst>
              <a:ext uri="{FF2B5EF4-FFF2-40B4-BE49-F238E27FC236}">
                <a16:creationId xmlns:a16="http://schemas.microsoft.com/office/drawing/2014/main" id="{FBE7991B-02E9-AEEF-1552-E2EE83FA8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4930" y="4290630"/>
            <a:ext cx="2556625" cy="1696105"/>
          </a:xfrm>
          <a:prstGeom prst="rect">
            <a:avLst/>
          </a:prstGeom>
          <a:ln w="28575">
            <a:solidFill>
              <a:srgbClr val="EF9F3F"/>
            </a:solidFill>
          </a:ln>
        </p:spPr>
      </p:pic>
      <p:sp>
        <p:nvSpPr>
          <p:cNvPr id="17" name="Subtitle 2">
            <a:extLst>
              <a:ext uri="{FF2B5EF4-FFF2-40B4-BE49-F238E27FC236}">
                <a16:creationId xmlns:a16="http://schemas.microsoft.com/office/drawing/2014/main" id="{9008EDF2-18EF-B7E9-26AA-51E6012BB81A}"/>
              </a:ext>
            </a:extLst>
          </p:cNvPr>
          <p:cNvSpPr txBox="1">
            <a:spLocks/>
          </p:cNvSpPr>
          <p:nvPr/>
        </p:nvSpPr>
        <p:spPr>
          <a:xfrm>
            <a:off x="8285776" y="2376251"/>
            <a:ext cx="3064557"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endParaRPr lang="en-US"/>
          </a:p>
        </p:txBody>
      </p:sp>
      <p:sp>
        <p:nvSpPr>
          <p:cNvPr id="18" name="Subtitle 2">
            <a:extLst>
              <a:ext uri="{FF2B5EF4-FFF2-40B4-BE49-F238E27FC236}">
                <a16:creationId xmlns:a16="http://schemas.microsoft.com/office/drawing/2014/main" id="{AD7E7EC3-B1E2-11C7-0EF9-54645D9B41CE}"/>
              </a:ext>
            </a:extLst>
          </p:cNvPr>
          <p:cNvSpPr txBox="1">
            <a:spLocks/>
          </p:cNvSpPr>
          <p:nvPr/>
        </p:nvSpPr>
        <p:spPr>
          <a:xfrm>
            <a:off x="8102511" y="2376251"/>
            <a:ext cx="353718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a:buNone/>
            </a:pPr>
            <a:r>
              <a:rPr lang="en-US" dirty="0">
                <a:latin typeface="Arial"/>
                <a:cs typeface="Arial"/>
              </a:rPr>
              <a:t>The origin of shortbread can be traced back to about the 12th Century when butter or lard was added to bread dough, hence the name shortbread. </a:t>
            </a:r>
            <a:endParaRPr lang="en-US" dirty="0"/>
          </a:p>
          <a:p>
            <a:pPr marL="0" indent="0" algn="ctr">
              <a:buNone/>
            </a:pPr>
            <a:endParaRPr lang="en-US" dirty="0">
              <a:latin typeface="Arial"/>
              <a:cs typeface="Arial"/>
            </a:endParaRPr>
          </a:p>
          <a:p>
            <a:pPr marL="0" indent="0" algn="ctr">
              <a:buNone/>
            </a:pPr>
            <a:endParaRPr lang="en-US" dirty="0">
              <a:latin typeface="Arial"/>
              <a:cs typeface="Arial"/>
            </a:endParaRPr>
          </a:p>
          <a:p>
            <a:pPr marL="0" indent="0" algn="ctr">
              <a:buNone/>
            </a:pPr>
            <a:endParaRPr lang="en-US" dirty="0">
              <a:latin typeface="Arial"/>
              <a:cs typeface="Arial"/>
            </a:endParaRPr>
          </a:p>
          <a:p>
            <a:pPr marL="0" indent="0" algn="ctr">
              <a:buNone/>
            </a:pPr>
            <a:r>
              <a:rPr lang="en-US" dirty="0">
                <a:latin typeface="Arial"/>
                <a:cs typeface="Arial"/>
              </a:rPr>
              <a:t>It was not until the17th Century when sugar was added that it became more of a sweet biscuit.</a:t>
            </a:r>
            <a:endParaRPr lang="en-US" b="1" dirty="0">
              <a:latin typeface="Arial"/>
              <a:cs typeface="Arial"/>
            </a:endParaRPr>
          </a:p>
        </p:txBody>
      </p:sp>
      <p:pic>
        <p:nvPicPr>
          <p:cNvPr id="23" name="Picture 22" descr="A picture containing food, indoor, sandwich, cheese&#10;&#10;Description automatically generated">
            <a:extLst>
              <a:ext uri="{FF2B5EF4-FFF2-40B4-BE49-F238E27FC236}">
                <a16:creationId xmlns:a16="http://schemas.microsoft.com/office/drawing/2014/main" id="{56D382EA-5F76-FBF0-1CF8-22F19D4D1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3216" y="3439265"/>
            <a:ext cx="2562934" cy="1712959"/>
          </a:xfrm>
          <a:prstGeom prst="rect">
            <a:avLst/>
          </a:prstGeom>
          <a:ln w="28575">
            <a:solidFill>
              <a:srgbClr val="EF9F3F"/>
            </a:solidFill>
          </a:ln>
        </p:spPr>
      </p:pic>
    </p:spTree>
    <p:extLst>
      <p:ext uri="{BB962C8B-B14F-4D97-AF65-F5344CB8AC3E}">
        <p14:creationId xmlns:p14="http://schemas.microsoft.com/office/powerpoint/2010/main" val="129512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F38A-2811-8A0A-0903-F90C6CA9F351}"/>
              </a:ext>
            </a:extLst>
          </p:cNvPr>
          <p:cNvSpPr>
            <a:spLocks noGrp="1"/>
          </p:cNvSpPr>
          <p:nvPr>
            <p:ph type="ctrTitle"/>
          </p:nvPr>
        </p:nvSpPr>
        <p:spPr/>
        <p:txBody>
          <a:bodyPr/>
          <a:lstStyle/>
          <a:p>
            <a:r>
              <a:rPr lang="en-US" dirty="0">
                <a:latin typeface="Arial"/>
                <a:cs typeface="Arial"/>
              </a:rPr>
              <a:t>Key words</a:t>
            </a:r>
            <a:endParaRPr lang="en-US" dirty="0"/>
          </a:p>
        </p:txBody>
      </p:sp>
      <p:graphicFrame>
        <p:nvGraphicFramePr>
          <p:cNvPr id="7" name="Table 6">
            <a:extLst>
              <a:ext uri="{FF2B5EF4-FFF2-40B4-BE49-F238E27FC236}">
                <a16:creationId xmlns:a16="http://schemas.microsoft.com/office/drawing/2014/main" id="{21663884-8A5D-DD9A-B4F0-E1EED248AA0D}"/>
              </a:ext>
            </a:extLst>
          </p:cNvPr>
          <p:cNvGraphicFramePr>
            <a:graphicFrameLocks noGrp="1"/>
          </p:cNvGraphicFramePr>
          <p:nvPr>
            <p:extLst>
              <p:ext uri="{D42A27DB-BD31-4B8C-83A1-F6EECF244321}">
                <p14:modId xmlns:p14="http://schemas.microsoft.com/office/powerpoint/2010/main" val="3816487482"/>
              </p:ext>
            </p:extLst>
          </p:nvPr>
        </p:nvGraphicFramePr>
        <p:xfrm>
          <a:off x="1147883" y="2320169"/>
          <a:ext cx="10232323" cy="3638550"/>
        </p:xfrm>
        <a:graphic>
          <a:graphicData uri="http://schemas.openxmlformats.org/drawingml/2006/table">
            <a:tbl>
              <a:tblPr firstRow="1" bandRow="1">
                <a:tableStyleId>{00A15C55-8517-42AA-B614-E9B94910E393}</a:tableStyleId>
              </a:tblPr>
              <a:tblGrid>
                <a:gridCol w="2580559">
                  <a:extLst>
                    <a:ext uri="{9D8B030D-6E8A-4147-A177-3AD203B41FA5}">
                      <a16:colId xmlns:a16="http://schemas.microsoft.com/office/drawing/2014/main" val="1331182780"/>
                    </a:ext>
                  </a:extLst>
                </a:gridCol>
                <a:gridCol w="7651764">
                  <a:extLst>
                    <a:ext uri="{9D8B030D-6E8A-4147-A177-3AD203B41FA5}">
                      <a16:colId xmlns:a16="http://schemas.microsoft.com/office/drawing/2014/main" val="493437255"/>
                    </a:ext>
                  </a:extLst>
                </a:gridCol>
              </a:tblGrid>
              <a:tr h="447675">
                <a:tc>
                  <a:txBody>
                    <a:bodyPr/>
                    <a:lstStyle/>
                    <a:p>
                      <a:pPr algn="ctr" fontAlgn="base"/>
                      <a:r>
                        <a:rPr lang="en-US" sz="1800" b="1" dirty="0">
                          <a:effectLst/>
                          <a:latin typeface="Arial"/>
                        </a:rPr>
                        <a:t>Key word​</a:t>
                      </a:r>
                      <a:endParaRPr lang="en-US" b="1" dirty="0">
                        <a:effectLst/>
                        <a:latin typeface="Arial"/>
                      </a:endParaRPr>
                    </a:p>
                  </a:txBody>
                  <a:tcPr/>
                </a:tc>
                <a:tc>
                  <a:txBody>
                    <a:bodyPr/>
                    <a:lstStyle/>
                    <a:p>
                      <a:pPr fontAlgn="base"/>
                      <a:r>
                        <a:rPr lang="en-US" sz="1800" dirty="0">
                          <a:effectLst/>
                          <a:latin typeface="Arial"/>
                        </a:rPr>
                        <a:t>Meaning​</a:t>
                      </a:r>
                      <a:endParaRPr lang="en-US">
                        <a:effectLst/>
                        <a:latin typeface="Arial"/>
                      </a:endParaRPr>
                    </a:p>
                  </a:txBody>
                  <a:tcPr/>
                </a:tc>
                <a:extLst>
                  <a:ext uri="{0D108BD9-81ED-4DB2-BD59-A6C34878D82A}">
                    <a16:rowId xmlns:a16="http://schemas.microsoft.com/office/drawing/2014/main" val="888077538"/>
                  </a:ext>
                </a:extLst>
              </a:tr>
              <a:tr h="447675">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dough</a:t>
                      </a:r>
                    </a:p>
                  </a:txBody>
                  <a:tcPr marL="6350" marR="6350" marT="6350" marB="0" anchor="ctr"/>
                </a:tc>
                <a:tc>
                  <a:txBody>
                    <a:bodyPr/>
                    <a:lstStyle/>
                    <a:p>
                      <a:pPr lvl="0">
                        <a:buNone/>
                      </a:pPr>
                      <a:r>
                        <a:rPr lang="en-GB" sz="1200" dirty="0">
                          <a:latin typeface="Arial" panose="020B0604020202020204" pitchFamily="34" charset="0"/>
                          <a:cs typeface="Arial" panose="020B0604020202020204" pitchFamily="34" charset="0"/>
                        </a:rPr>
                        <a:t>Mixture of flour and liquid with other ingredients, such as raising agents, shortening, sugar, salt, eggs, and flavourings, used to make baked products.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82917297"/>
                  </a:ext>
                </a:extLst>
              </a:tr>
              <a:tr h="44767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gluten</a:t>
                      </a:r>
                    </a:p>
                  </a:txBody>
                  <a:tcPr marL="6350" marR="6350" marT="6350" marB="0" anchor="ctr"/>
                </a:tc>
                <a:tc>
                  <a:txBody>
                    <a:bodyPr/>
                    <a:lstStyle/>
                    <a:p>
                      <a:pPr marL="0" marR="0" lvl="0" indent="0" algn="l">
                        <a:lnSpc>
                          <a:spcPct val="100000"/>
                        </a:lnSpc>
                        <a:spcBef>
                          <a:spcPts val="0"/>
                        </a:spcBef>
                        <a:spcAft>
                          <a:spcPts val="0"/>
                        </a:spcAft>
                        <a:buNone/>
                      </a:pPr>
                      <a:r>
                        <a:rPr lang="en-GB" sz="1200" b="0" i="0" u="none" strike="noStrike" noProof="0" dirty="0">
                          <a:effectLst/>
                          <a:latin typeface="Arial" panose="020B0604020202020204" pitchFamily="34" charset="0"/>
                          <a:cs typeface="Arial" panose="020B0604020202020204" pitchFamily="34" charset="0"/>
                        </a:rPr>
                        <a:t>A mixture of two proteins (gliadin and glutenin), that makes dough ‘elastic’ and gives the final product structure. The more a dough is mixed, the more gluten is developed.</a:t>
                      </a:r>
                      <a:endParaRPr lang="en-US" sz="12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9964739"/>
                  </a:ext>
                </a:extLst>
              </a:tr>
              <a:tr h="447675">
                <a:tc>
                  <a:txBody>
                    <a:bodyPr/>
                    <a:lstStyle/>
                    <a:p>
                      <a:pPr algn="ctr" fontAlgn="b"/>
                      <a:r>
                        <a:rPr lang="en-GB" sz="1600" b="1" i="0" u="none" strike="noStrike">
                          <a:solidFill>
                            <a:srgbClr val="000000"/>
                          </a:solidFill>
                          <a:effectLst/>
                          <a:latin typeface="Arial" panose="020B0604020202020204" pitchFamily="34" charset="0"/>
                          <a:cs typeface="Arial" panose="020B0604020202020204" pitchFamily="34" charset="0"/>
                        </a:rPr>
                        <a:t>plasticity</a:t>
                      </a:r>
                    </a:p>
                  </a:txBody>
                  <a:tcPr marL="6350" marR="6350" marT="6350" marB="0" anchor="ctr"/>
                </a:tc>
                <a:tc>
                  <a:txBody>
                    <a:bodyPr/>
                    <a:lstStyle/>
                    <a:p>
                      <a:pPr marL="0" marR="0" lvl="0" indent="0" algn="l">
                        <a:lnSpc>
                          <a:spcPct val="100000"/>
                        </a:lnSpc>
                        <a:spcBef>
                          <a:spcPts val="0"/>
                        </a:spcBef>
                        <a:spcAft>
                          <a:spcPts val="0"/>
                        </a:spcAft>
                        <a:buNone/>
                      </a:pPr>
                      <a:r>
                        <a:rPr lang="en-GB" sz="1200" b="0" i="0" u="none" strike="noStrike" noProof="0" dirty="0">
                          <a:effectLst/>
                          <a:latin typeface="Arial" panose="020B0604020202020204" pitchFamily="34" charset="0"/>
                          <a:cs typeface="Arial" panose="020B0604020202020204" pitchFamily="34" charset="0"/>
                        </a:rPr>
                        <a:t>The capacity of fats to soften and become liquid over a range of temperatures, which affects their suitability for a variety of uses, e.g., spreading.</a:t>
                      </a:r>
                      <a:endParaRPr lang="en-US" sz="12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8108486"/>
                  </a:ext>
                </a:extLst>
              </a:tr>
              <a:tr h="44767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ratio</a:t>
                      </a:r>
                    </a:p>
                  </a:txBody>
                  <a:tcPr marL="6350" marR="6350" marT="6350" marB="0" anchor="ctr"/>
                </a:tc>
                <a:tc>
                  <a:txBody>
                    <a:bodyPr/>
                    <a:lstStyle/>
                    <a:p>
                      <a:pPr lvl="0">
                        <a:buNone/>
                      </a:pPr>
                      <a:r>
                        <a:rPr lang="en-GB" sz="1200" dirty="0">
                          <a:latin typeface="Arial" panose="020B0604020202020204" pitchFamily="34" charset="0"/>
                          <a:cs typeface="Arial" panose="020B0604020202020204" pitchFamily="34" charset="0"/>
                        </a:rPr>
                        <a:t>A fixed proportion of one ingredient or ingredients relative to another, e.g., a 1:1 ratio contains equal parts of two ingredients.</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8567779"/>
                  </a:ext>
                </a:extLst>
              </a:tr>
              <a:tr h="44767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rubbing in</a:t>
                      </a:r>
                    </a:p>
                  </a:txBody>
                  <a:tcPr marL="6350" marR="6350" marT="6350" marB="0" anchor="ctr"/>
                </a:tc>
                <a:tc>
                  <a:txBody>
                    <a:bodyPr/>
                    <a:lstStyle/>
                    <a:p>
                      <a:pPr lvl="0" algn="l">
                        <a:lnSpc>
                          <a:spcPct val="100000"/>
                        </a:lnSpc>
                        <a:spcBef>
                          <a:spcPts val="0"/>
                        </a:spcBef>
                        <a:spcAft>
                          <a:spcPts val="0"/>
                        </a:spcAft>
                        <a:buNone/>
                      </a:pPr>
                      <a:r>
                        <a:rPr lang="en-GB" sz="1200" b="0" i="0" u="none" strike="noStrike" noProof="0" dirty="0">
                          <a:effectLst/>
                          <a:latin typeface="Arial" panose="020B0604020202020204" pitchFamily="34" charset="0"/>
                          <a:cs typeface="Arial" panose="020B0604020202020204" pitchFamily="34" charset="0"/>
                        </a:rPr>
                        <a:t>The process of mixing flour and chilled fat by gently rubbing the two together between the fingertips and thumbs.</a:t>
                      </a:r>
                      <a:endParaRPr lang="en-US" sz="1200" b="0" i="0" u="none" strike="noStrike" noProof="0" dirty="0">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99300704"/>
                  </a:ext>
                </a:extLst>
              </a:tr>
              <a:tr h="44767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shortening (effect)</a:t>
                      </a:r>
                    </a:p>
                  </a:txBody>
                  <a:tcPr marL="6350" marR="6350" marT="6350" marB="0" anchor="ctr"/>
                </a:tc>
                <a:tc>
                  <a:txBody>
                    <a:bodyPr/>
                    <a:lstStyle/>
                    <a:p>
                      <a:pPr lvl="0">
                        <a:buNone/>
                      </a:pPr>
                      <a:r>
                        <a:rPr lang="en-GB" sz="1200" dirty="0">
                          <a:latin typeface="Arial" panose="020B0604020202020204" pitchFamily="34" charset="0"/>
                          <a:cs typeface="Arial" panose="020B0604020202020204" pitchFamily="34" charset="0"/>
                        </a:rPr>
                        <a:t>The effect caused when fat is rubbed into flour. The fat coats the flour particles, waterproofing them, and preventing gluten forming a structure, so creating a crumbly texture.</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5072277"/>
                  </a:ext>
                </a:extLst>
              </a:tr>
              <a:tr h="447675">
                <a:tc>
                  <a:txBody>
                    <a:bodyPr/>
                    <a:lstStyle/>
                    <a:p>
                      <a:pPr algn="ctr" fontAlgn="b"/>
                      <a:r>
                        <a:rPr lang="en-GB" sz="1600" b="1" i="0" u="none" strike="noStrike" dirty="0">
                          <a:solidFill>
                            <a:srgbClr val="000000"/>
                          </a:solidFill>
                          <a:effectLst/>
                          <a:latin typeface="Arial" panose="020B0604020202020204" pitchFamily="34" charset="0"/>
                          <a:cs typeface="Arial" panose="020B0604020202020204" pitchFamily="34" charset="0"/>
                        </a:rPr>
                        <a:t>shortening (noun)</a:t>
                      </a:r>
                    </a:p>
                  </a:txBody>
                  <a:tcPr marL="6350" marR="6350" marT="6350" marB="0" anchor="ctr"/>
                </a:tc>
                <a:tc>
                  <a:txBody>
                    <a:bodyPr/>
                    <a:lstStyle/>
                    <a:p>
                      <a:pPr lvl="0">
                        <a:buNone/>
                      </a:pPr>
                      <a:r>
                        <a:rPr lang="en-GB" sz="1200" b="0" dirty="0">
                          <a:latin typeface="Arial" panose="020B0604020202020204" pitchFamily="34" charset="0"/>
                          <a:cs typeface="Arial" panose="020B0604020202020204" pitchFamily="34" charset="0"/>
                        </a:rPr>
                        <a:t>A fat that is rubbed into flour to ‘shorten’ a dough.</a:t>
                      </a: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38426403"/>
                  </a:ext>
                </a:extLst>
              </a:tr>
            </a:tbl>
          </a:graphicData>
        </a:graphic>
      </p:graphicFrame>
    </p:spTree>
    <p:extLst>
      <p:ext uri="{BB962C8B-B14F-4D97-AF65-F5344CB8AC3E}">
        <p14:creationId xmlns:p14="http://schemas.microsoft.com/office/powerpoint/2010/main" val="245003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34D3D-C20B-4ED7-8C51-1867D1A26058}"/>
              </a:ext>
            </a:extLst>
          </p:cNvPr>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119966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239486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Teaching about shortening:</a:t>
            </a:r>
            <a:endParaRPr lang="en-GB">
              <a:latin typeface="Arial"/>
              <a:cs typeface="Arial"/>
            </a:endParaRPr>
          </a:p>
        </p:txBody>
      </p:sp>
      <p:sp>
        <p:nvSpPr>
          <p:cNvPr id="3" name="Subtitle 2"/>
          <p:cNvSpPr>
            <a:spLocks noGrp="1"/>
          </p:cNvSpPr>
          <p:nvPr>
            <p:ph type="subTitle" idx="1"/>
          </p:nvPr>
        </p:nvSpPr>
        <p:spPr>
          <a:xfrm>
            <a:off x="1169276" y="2571092"/>
            <a:ext cx="9389671" cy="3600000"/>
          </a:xfrm>
        </p:spPr>
        <p:txBody>
          <a:bodyPr/>
          <a:lstStyle/>
          <a:p>
            <a:r>
              <a:rPr lang="en-GB" dirty="0">
                <a:latin typeface="Arial"/>
                <a:cs typeface="Arial"/>
              </a:rPr>
              <a:t>Explain what shortenings (cooking fats) are and their characteristics</a:t>
            </a:r>
            <a:endParaRPr lang="en-US" dirty="0">
              <a:latin typeface="Arial"/>
              <a:cs typeface="Arial"/>
            </a:endParaRPr>
          </a:p>
          <a:p>
            <a:r>
              <a:rPr lang="en-GB" dirty="0">
                <a:latin typeface="Arial"/>
                <a:cs typeface="Arial"/>
              </a:rPr>
              <a:t>Explain why and how shortenings are used to reduce gluten development*</a:t>
            </a:r>
          </a:p>
          <a:p>
            <a:pPr lvl="0"/>
            <a:r>
              <a:rPr lang="en-GB" dirty="0">
                <a:latin typeface="Arial"/>
                <a:cs typeface="Arial"/>
              </a:rPr>
              <a:t>Give examples of products that require shortening</a:t>
            </a:r>
          </a:p>
          <a:p>
            <a:pPr lvl="0"/>
            <a:r>
              <a:rPr lang="en-GB" dirty="0">
                <a:latin typeface="Arial"/>
                <a:cs typeface="Arial"/>
              </a:rPr>
              <a:t>Describe and demonstrate the rubbing in method</a:t>
            </a:r>
          </a:p>
          <a:p>
            <a:pPr lvl="0"/>
            <a:r>
              <a:rPr lang="en-GB" dirty="0">
                <a:latin typeface="Arial"/>
                <a:cs typeface="Arial"/>
              </a:rPr>
              <a:t>Explain how different ratios of flour, fat and water produce the right dough for the product of choice</a:t>
            </a:r>
          </a:p>
          <a:p>
            <a:r>
              <a:rPr lang="en-GB" dirty="0">
                <a:latin typeface="Arial"/>
                <a:cs typeface="Arial"/>
              </a:rPr>
              <a:t>Discuss the characteristics of a shortened product – use sensory science to help</a:t>
            </a:r>
            <a:endParaRPr lang="en-GB" dirty="0"/>
          </a:p>
          <a:p>
            <a:r>
              <a:rPr lang="en-GB" dirty="0">
                <a:latin typeface="Arial"/>
                <a:cs typeface="Arial"/>
              </a:rPr>
              <a:t>Carry out investigations/tests on the effect and use of shortening in recipes </a:t>
            </a:r>
            <a:endParaRPr lang="en-GB" dirty="0"/>
          </a:p>
          <a:p>
            <a:pPr marL="0" lvl="0" indent="0">
              <a:buNone/>
            </a:pPr>
            <a:endParaRPr lang="en-GB" dirty="0"/>
          </a:p>
          <a:p>
            <a:pPr lvl="0"/>
            <a:endParaRPr lang="en-GB" dirty="0"/>
          </a:p>
          <a:p>
            <a:pPr lvl="0"/>
            <a:endParaRPr lang="en-GB" dirty="0"/>
          </a:p>
          <a:p>
            <a:pPr lvl="0"/>
            <a:endParaRPr lang="en-US"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p:txBody>
      </p:sp>
      <p:sp>
        <p:nvSpPr>
          <p:cNvPr id="4" name="TextBox 3">
            <a:extLst>
              <a:ext uri="{FF2B5EF4-FFF2-40B4-BE49-F238E27FC236}">
                <a16:creationId xmlns:a16="http://schemas.microsoft.com/office/drawing/2014/main" id="{55F875B2-9421-49A2-8B8E-923C155A3020}"/>
              </a:ext>
            </a:extLst>
          </p:cNvPr>
          <p:cNvSpPr txBox="1"/>
          <p:nvPr/>
        </p:nvSpPr>
        <p:spPr>
          <a:xfrm>
            <a:off x="990249" y="6254225"/>
            <a:ext cx="5768726" cy="24622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*Teacher’s note: refer to materials on gluten formation for more information </a:t>
            </a:r>
          </a:p>
        </p:txBody>
      </p:sp>
    </p:spTree>
    <p:extLst>
      <p:ext uri="{BB962C8B-B14F-4D97-AF65-F5344CB8AC3E}">
        <p14:creationId xmlns:p14="http://schemas.microsoft.com/office/powerpoint/2010/main" val="399397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063330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Shortening – an overview</a:t>
            </a:r>
            <a:endParaRPr lang="en-GB"/>
          </a:p>
        </p:txBody>
      </p:sp>
      <p:sp>
        <p:nvSpPr>
          <p:cNvPr id="3" name="Subtitle 2"/>
          <p:cNvSpPr>
            <a:spLocks noGrp="1"/>
          </p:cNvSpPr>
          <p:nvPr>
            <p:ph type="subTitle" idx="1"/>
          </p:nvPr>
        </p:nvSpPr>
        <p:spPr>
          <a:xfrm>
            <a:off x="1169276" y="2571092"/>
            <a:ext cx="9830418" cy="3600000"/>
          </a:xfrm>
        </p:spPr>
        <p:txBody>
          <a:bodyPr/>
          <a:lstStyle/>
          <a:p>
            <a:pPr marL="0" indent="0">
              <a:lnSpc>
                <a:spcPct val="100000"/>
              </a:lnSpc>
              <a:spcBef>
                <a:spcPts val="0"/>
              </a:spcBef>
              <a:buNone/>
            </a:pPr>
            <a:r>
              <a:rPr lang="en-GB" sz="1600" i="1">
                <a:latin typeface="Arial"/>
                <a:cs typeface="Arial"/>
              </a:rPr>
              <a:t>The following information is based on excerpts from the British Nutrition Foundation’s </a:t>
            </a:r>
            <a:br>
              <a:rPr lang="en-GB" sz="1600" i="1"/>
            </a:br>
            <a:r>
              <a:rPr lang="en-GB" sz="1600" i="1">
                <a:latin typeface="Arial"/>
                <a:cs typeface="Arial"/>
                <a:hlinkClick r:id="rId6"/>
              </a:rPr>
              <a:t>Functional Properties of Food</a:t>
            </a:r>
            <a:r>
              <a:rPr lang="en-GB" sz="1600" i="1">
                <a:latin typeface="Arial"/>
                <a:cs typeface="Arial"/>
              </a:rPr>
              <a:t> course.</a:t>
            </a:r>
          </a:p>
          <a:p>
            <a:pPr marL="0" indent="0">
              <a:lnSpc>
                <a:spcPct val="100000"/>
              </a:lnSpc>
              <a:spcBef>
                <a:spcPts val="0"/>
              </a:spcBef>
              <a:buNone/>
            </a:pPr>
            <a:endParaRPr lang="en-GB" i="1"/>
          </a:p>
          <a:p>
            <a:pPr marL="0" indent="0">
              <a:lnSpc>
                <a:spcPct val="100000"/>
              </a:lnSpc>
              <a:spcBef>
                <a:spcPts val="0"/>
              </a:spcBef>
              <a:buNone/>
            </a:pPr>
            <a:r>
              <a:rPr lang="en-GB">
                <a:latin typeface="Arial"/>
                <a:cs typeface="Arial"/>
              </a:rPr>
              <a:t>Shortenings are fats which are solids at room temperature and are used to modify the properties of foods such as shortcrust pastry. </a:t>
            </a:r>
            <a:br>
              <a:rPr lang="en-GB"/>
            </a:br>
            <a:br>
              <a:rPr lang="en-GB"/>
            </a:br>
            <a:r>
              <a:rPr lang="en-GB">
                <a:latin typeface="Arial"/>
                <a:cs typeface="Arial"/>
              </a:rPr>
              <a:t>They work by disrupting gluten formation in dough (by preventing the flour absorbing as much water), meaning that the end product is less elastic and crumblier. They get their name because they keep the strands of gluten ‘short’ in a dough or batter. </a:t>
            </a:r>
            <a:endParaRPr lang="en-GB"/>
          </a:p>
          <a:p>
            <a:pPr marL="0" lvl="0" indent="0">
              <a:lnSpc>
                <a:spcPct val="100000"/>
              </a:lnSpc>
              <a:spcBef>
                <a:spcPts val="0"/>
              </a:spcBef>
              <a:buNone/>
            </a:pPr>
            <a:endParaRPr lang="en-GB"/>
          </a:p>
          <a:p>
            <a:pPr lvl="0">
              <a:lnSpc>
                <a:spcPct val="100000"/>
              </a:lnSpc>
              <a:spcBef>
                <a:spcPts val="0"/>
              </a:spcBef>
            </a:pPr>
            <a:endParaRPr lang="en-GB"/>
          </a:p>
          <a:p>
            <a:pPr lvl="0">
              <a:lnSpc>
                <a:spcPct val="100000"/>
              </a:lnSpc>
              <a:spcBef>
                <a:spcPts val="0"/>
              </a:spcBef>
            </a:pPr>
            <a:endParaRPr lang="en-US">
              <a:latin typeface="Arial" panose="020B0604020202020204" pitchFamily="34" charset="0"/>
              <a:cs typeface="Arial" panose="020B0604020202020204" pitchFamily="34" charset="0"/>
            </a:endParaRPr>
          </a:p>
          <a:p>
            <a:pPr marL="0" lvl="0" indent="0">
              <a:lnSpc>
                <a:spcPct val="100000"/>
              </a:lnSpc>
              <a:spcBef>
                <a:spcPts val="0"/>
              </a:spcBef>
              <a:buNone/>
            </a:pPr>
            <a:endParaRPr lang="en-GB">
              <a:latin typeface="Arial" panose="020B0604020202020204" pitchFamily="34" charset="0"/>
              <a:cs typeface="Arial" panose="020B0604020202020204" pitchFamily="34" charset="0"/>
            </a:endParaRPr>
          </a:p>
          <a:p>
            <a:pPr marL="0" indent="0">
              <a:lnSpc>
                <a:spcPct val="100000"/>
              </a:lnSpc>
              <a:spcBef>
                <a:spcPts val="0"/>
              </a:spcBef>
              <a:buNone/>
            </a:pPr>
            <a:endParaRPr lang="en-GB"/>
          </a:p>
        </p:txBody>
      </p:sp>
    </p:spTree>
    <p:extLst>
      <p:ext uri="{BB962C8B-B14F-4D97-AF65-F5344CB8AC3E}">
        <p14:creationId xmlns:p14="http://schemas.microsoft.com/office/powerpoint/2010/main" val="1274149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150317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Where is shortening used?</a:t>
            </a:r>
            <a:endParaRPr lang="en-GB"/>
          </a:p>
        </p:txBody>
      </p:sp>
      <p:sp>
        <p:nvSpPr>
          <p:cNvPr id="3" name="Subtitle 2"/>
          <p:cNvSpPr>
            <a:spLocks noGrp="1"/>
          </p:cNvSpPr>
          <p:nvPr>
            <p:ph type="subTitle" idx="1"/>
          </p:nvPr>
        </p:nvSpPr>
        <p:spPr>
          <a:xfrm>
            <a:off x="1169276" y="2571092"/>
            <a:ext cx="6791383" cy="3600000"/>
          </a:xfrm>
        </p:spPr>
        <p:txBody>
          <a:bodyPr/>
          <a:lstStyle/>
          <a:p>
            <a:pPr marL="0" indent="0">
              <a:buNone/>
            </a:pPr>
            <a:r>
              <a:rPr lang="en-GB">
                <a:latin typeface="Arial"/>
                <a:cs typeface="Arial"/>
              </a:rPr>
              <a:t>Shortening is used in baked goods to varying degrees, including:</a:t>
            </a:r>
          </a:p>
          <a:p>
            <a:pPr>
              <a:buFont typeface="Arial" panose="020B0604020202020204" pitchFamily="34" charset="0"/>
              <a:buChar char="•"/>
            </a:pPr>
            <a:r>
              <a:rPr lang="en-GB">
                <a:latin typeface="Arial"/>
                <a:cs typeface="Arial"/>
              </a:rPr>
              <a:t>Breads – low amount of shortening</a:t>
            </a:r>
          </a:p>
          <a:p>
            <a:pPr>
              <a:buFont typeface="Arial" panose="020B0604020202020204" pitchFamily="34" charset="0"/>
              <a:buChar char="•"/>
            </a:pPr>
            <a:r>
              <a:rPr lang="en-GB">
                <a:latin typeface="Arial"/>
                <a:cs typeface="Arial"/>
              </a:rPr>
              <a:t>Cakes – moderate amounts of shortening</a:t>
            </a:r>
          </a:p>
          <a:p>
            <a:pPr>
              <a:buFont typeface="Arial" panose="020B0604020202020204" pitchFamily="34" charset="0"/>
              <a:buChar char="•"/>
            </a:pPr>
            <a:r>
              <a:rPr lang="en-GB">
                <a:latin typeface="Arial"/>
                <a:cs typeface="Arial"/>
              </a:rPr>
              <a:t>Shortcrust pastry – high amounts of shortening</a:t>
            </a:r>
          </a:p>
          <a:p>
            <a:pPr marL="0" indent="0">
              <a:buNone/>
            </a:pPr>
            <a:r>
              <a:rPr lang="en-GB">
                <a:latin typeface="Arial"/>
                <a:cs typeface="Arial"/>
              </a:rPr>
              <a:t>The type of shortening selected can influence the final product.</a:t>
            </a:r>
          </a:p>
          <a:p>
            <a:pPr marL="0" lvl="0" indent="0">
              <a:buNone/>
            </a:pPr>
            <a:endParaRPr lang="en-GB"/>
          </a:p>
          <a:p>
            <a:pPr marL="0" indent="0">
              <a:buNone/>
            </a:pPr>
            <a:endParaRPr lang="en-GB"/>
          </a:p>
          <a:p>
            <a:pPr lvl="0"/>
            <a:endParaRPr lang="en-GB"/>
          </a:p>
          <a:p>
            <a:pPr lvl="0"/>
            <a:endParaRPr lang="en-GB"/>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descr="A picture containing food, meal, eaten, several&#10;&#10;Description automatically generated">
            <a:extLst>
              <a:ext uri="{FF2B5EF4-FFF2-40B4-BE49-F238E27FC236}">
                <a16:creationId xmlns:a16="http://schemas.microsoft.com/office/drawing/2014/main" id="{3A2141FD-C114-4C1F-9825-76958AFABF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34062" y="2746677"/>
            <a:ext cx="3058194" cy="2131561"/>
          </a:xfrm>
          <a:prstGeom prst="rect">
            <a:avLst/>
          </a:prstGeom>
          <a:ln w="28575">
            <a:solidFill>
              <a:srgbClr val="EF9F3F"/>
            </a:solidFill>
          </a:ln>
        </p:spPr>
      </p:pic>
    </p:spTree>
    <p:extLst>
      <p:ext uri="{BB962C8B-B14F-4D97-AF65-F5344CB8AC3E}">
        <p14:creationId xmlns:p14="http://schemas.microsoft.com/office/powerpoint/2010/main" val="1875858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7439811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Choosing the right shortening</a:t>
            </a:r>
            <a:endParaRPr lang="en-GB"/>
          </a:p>
        </p:txBody>
      </p:sp>
      <p:sp>
        <p:nvSpPr>
          <p:cNvPr id="3" name="Subtitle 2"/>
          <p:cNvSpPr>
            <a:spLocks noGrp="1"/>
          </p:cNvSpPr>
          <p:nvPr>
            <p:ph type="subTitle" idx="1"/>
          </p:nvPr>
        </p:nvSpPr>
        <p:spPr>
          <a:xfrm>
            <a:off x="1169276" y="2571092"/>
            <a:ext cx="9929030" cy="3600000"/>
          </a:xfrm>
        </p:spPr>
        <p:txBody>
          <a:bodyPr/>
          <a:lstStyle/>
          <a:p>
            <a:pPr marL="0" indent="0">
              <a:lnSpc>
                <a:spcPct val="100000"/>
              </a:lnSpc>
              <a:spcBef>
                <a:spcPts val="0"/>
              </a:spcBef>
              <a:buNone/>
            </a:pPr>
            <a:r>
              <a:rPr lang="en-GB">
                <a:latin typeface="Arial"/>
                <a:cs typeface="Arial"/>
              </a:rPr>
              <a:t>Commercial shortenings (0% water content) tend to have very little flavour, so as not to overpower other flavours that may be present in the final product, and are usually white, imparting little colour to the product. </a:t>
            </a:r>
            <a:endParaRPr lang="en-GB"/>
          </a:p>
          <a:p>
            <a:pPr marL="0" indent="0">
              <a:lnSpc>
                <a:spcPct val="100000"/>
              </a:lnSpc>
              <a:spcBef>
                <a:spcPts val="0"/>
              </a:spcBef>
              <a:buNone/>
            </a:pPr>
            <a:br>
              <a:rPr lang="en-GB"/>
            </a:br>
            <a:r>
              <a:rPr lang="en-GB">
                <a:latin typeface="Arial"/>
                <a:cs typeface="Arial"/>
              </a:rPr>
              <a:t>Butter (15-20% water content) has a more distinctive flavour and gives a richer, yellow colour to the final product. It gives a good flavour and mouthfeel in pastry and biscuits. </a:t>
            </a:r>
            <a:endParaRPr lang="en-GB"/>
          </a:p>
          <a:p>
            <a:pPr marL="0" indent="0">
              <a:lnSpc>
                <a:spcPct val="100000"/>
              </a:lnSpc>
              <a:spcBef>
                <a:spcPts val="0"/>
              </a:spcBef>
              <a:buNone/>
            </a:pPr>
            <a:endParaRPr lang="en-GB"/>
          </a:p>
          <a:p>
            <a:pPr marL="0" indent="0">
              <a:lnSpc>
                <a:spcPct val="100000"/>
              </a:lnSpc>
              <a:spcBef>
                <a:spcPts val="0"/>
              </a:spcBef>
              <a:buNone/>
            </a:pPr>
            <a:r>
              <a:rPr lang="en-GB">
                <a:latin typeface="Arial"/>
                <a:cs typeface="Arial"/>
              </a:rPr>
              <a:t>However, because butter has a higher proportion of short-chain fatty acids than commercial shortening, it may be absorbed into the flour more easily and result in ‘spread’ upon baking, causing the product to lose its shape.</a:t>
            </a:r>
          </a:p>
          <a:p>
            <a:pPr lvl="0"/>
            <a:endParaRPr lang="en-GB"/>
          </a:p>
          <a:p>
            <a:pPr lvl="0"/>
            <a:endParaRPr lang="en-US">
              <a:latin typeface="Arial" panose="020B0604020202020204" pitchFamily="34" charset="0"/>
              <a:cs typeface="Arial" panose="020B0604020202020204" pitchFamily="34" charset="0"/>
            </a:endParaRPr>
          </a:p>
          <a:p>
            <a:pPr marL="0" lvl="0" indent="0">
              <a:buNone/>
            </a:pPr>
            <a:endParaRPr lang="en-GB">
              <a:latin typeface="Arial" panose="020B0604020202020204" pitchFamily="34" charset="0"/>
              <a:cs typeface="Arial" panose="020B0604020202020204" pitchFamily="34" charset="0"/>
            </a:endParaRPr>
          </a:p>
          <a:p>
            <a:pPr marL="0" indent="0">
              <a:buNone/>
            </a:pPr>
            <a:endParaRPr lang="en-GB"/>
          </a:p>
        </p:txBody>
      </p:sp>
    </p:spTree>
    <p:extLst>
      <p:ext uri="{BB962C8B-B14F-4D97-AF65-F5344CB8AC3E}">
        <p14:creationId xmlns:p14="http://schemas.microsoft.com/office/powerpoint/2010/main" val="68128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33702787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Choosing the right shortening continued</a:t>
            </a:r>
            <a:endParaRPr lang="en-GB"/>
          </a:p>
        </p:txBody>
      </p:sp>
      <p:sp>
        <p:nvSpPr>
          <p:cNvPr id="3" name="Subtitle 2"/>
          <p:cNvSpPr>
            <a:spLocks noGrp="1"/>
          </p:cNvSpPr>
          <p:nvPr>
            <p:ph type="subTitle" idx="1"/>
          </p:nvPr>
        </p:nvSpPr>
        <p:spPr>
          <a:xfrm>
            <a:off x="1169276" y="2571092"/>
            <a:ext cx="6759721" cy="3600000"/>
          </a:xfrm>
        </p:spPr>
        <p:txBody>
          <a:bodyPr/>
          <a:lstStyle/>
          <a:p>
            <a:pPr marL="0" indent="0">
              <a:lnSpc>
                <a:spcPct val="100000"/>
              </a:lnSpc>
              <a:spcBef>
                <a:spcPts val="0"/>
              </a:spcBef>
              <a:buNone/>
            </a:pPr>
            <a:r>
              <a:rPr lang="en-GB">
                <a:latin typeface="Arial"/>
                <a:cs typeface="Arial"/>
              </a:rPr>
              <a:t>Baking fat (20-25% water content) can be used for pastry as it has a high melting point giving a crumbly texture.</a:t>
            </a:r>
          </a:p>
          <a:p>
            <a:pPr marL="0" indent="0">
              <a:lnSpc>
                <a:spcPct val="100000"/>
              </a:lnSpc>
              <a:spcBef>
                <a:spcPts val="0"/>
              </a:spcBef>
              <a:buNone/>
            </a:pPr>
            <a:endParaRPr lang="en-GB">
              <a:latin typeface="Arial"/>
              <a:cs typeface="Arial"/>
            </a:endParaRPr>
          </a:p>
          <a:p>
            <a:pPr marL="0" indent="0">
              <a:lnSpc>
                <a:spcPct val="100000"/>
              </a:lnSpc>
              <a:spcBef>
                <a:spcPts val="0"/>
              </a:spcBef>
              <a:buNone/>
            </a:pPr>
            <a:r>
              <a:rPr lang="en-GB">
                <a:latin typeface="Arial"/>
                <a:cs typeface="Arial"/>
              </a:rPr>
              <a:t>Lard (2% water content) is also commonly used as shortening, it is pale in colour and has a milder flavour than butter.</a:t>
            </a:r>
            <a:br>
              <a:rPr lang="en-GB"/>
            </a:br>
            <a:br>
              <a:rPr lang="en-GB"/>
            </a:br>
            <a:r>
              <a:rPr lang="en-GB">
                <a:latin typeface="Arial"/>
                <a:cs typeface="Arial"/>
              </a:rPr>
              <a:t>Often, butter is mixed with either lard or commercial shortening, to achieve a balance.</a:t>
            </a:r>
            <a:endParaRPr lang="en-GB">
              <a:latin typeface="Arial"/>
              <a:cs typeface="Arial" panose="020B0604020202020204" pitchFamily="34" charset="0"/>
            </a:endParaRPr>
          </a:p>
          <a:p>
            <a:pPr marL="0" indent="0">
              <a:lnSpc>
                <a:spcPct val="100000"/>
              </a:lnSpc>
              <a:spcBef>
                <a:spcPts val="0"/>
              </a:spcBef>
              <a:buNone/>
            </a:pPr>
            <a:endParaRPr lang="en-GB">
              <a:latin typeface="Arial"/>
              <a:cs typeface="Arial" panose="020B0604020202020204" pitchFamily="34" charset="0"/>
            </a:endParaRPr>
          </a:p>
          <a:p>
            <a:pPr marL="0" indent="0">
              <a:lnSpc>
                <a:spcPct val="100000"/>
              </a:lnSpc>
              <a:spcBef>
                <a:spcPts val="0"/>
              </a:spcBef>
              <a:buNone/>
            </a:pPr>
            <a:r>
              <a:rPr lang="en-GB">
                <a:latin typeface="Arial"/>
                <a:cs typeface="Arial"/>
              </a:rPr>
              <a:t>Low fat spread (up to 90% water) does not work well in pastry due to the high water content. </a:t>
            </a:r>
            <a:endParaRPr lang="en-GB">
              <a:latin typeface="Arial"/>
              <a:cs typeface="Arial" panose="020B0604020202020204" pitchFamily="34" charset="0"/>
            </a:endParaRPr>
          </a:p>
          <a:p>
            <a:pPr marL="0" indent="0">
              <a:lnSpc>
                <a:spcPct val="100000"/>
              </a:lnSpc>
              <a:spcBef>
                <a:spcPts val="0"/>
              </a:spcBef>
              <a:buNone/>
            </a:pPr>
            <a:endParaRPr lang="en-GB">
              <a:latin typeface="Arial" panose="020B0604020202020204" pitchFamily="34" charset="0"/>
              <a:cs typeface="Arial" panose="020B0604020202020204" pitchFamily="34" charset="0"/>
            </a:endParaRPr>
          </a:p>
          <a:p>
            <a:pPr marL="0" indent="0">
              <a:lnSpc>
                <a:spcPct val="100000"/>
              </a:lnSpc>
              <a:spcBef>
                <a:spcPts val="0"/>
              </a:spcBef>
              <a:buNone/>
            </a:pPr>
            <a:endParaRPr lang="en-GB">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pPr mar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9" name="Picture 8" descr="A bowl of ice cream&#10;&#10;Description automatically generated with medium confidence">
            <a:extLst>
              <a:ext uri="{FF2B5EF4-FFF2-40B4-BE49-F238E27FC236}">
                <a16:creationId xmlns:a16="http://schemas.microsoft.com/office/drawing/2014/main" id="{6B2C2443-1A77-46BF-B2F8-964EF726DF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65402" y="3268908"/>
            <a:ext cx="3329715" cy="2220919"/>
          </a:xfrm>
          <a:prstGeom prst="rect">
            <a:avLst/>
          </a:prstGeom>
          <a:ln w="28575">
            <a:solidFill>
              <a:srgbClr val="EF9F3F"/>
            </a:solidFill>
          </a:ln>
        </p:spPr>
      </p:pic>
    </p:spTree>
    <p:extLst>
      <p:ext uri="{BB962C8B-B14F-4D97-AF65-F5344CB8AC3E}">
        <p14:creationId xmlns:p14="http://schemas.microsoft.com/office/powerpoint/2010/main" val="124589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le of cookies&#10;&#10;Description automatically generated with low confidence">
            <a:extLst>
              <a:ext uri="{FF2B5EF4-FFF2-40B4-BE49-F238E27FC236}">
                <a16:creationId xmlns:a16="http://schemas.microsoft.com/office/drawing/2014/main" id="{33310B10-D808-729E-7E59-6863FE4D1E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9330" y="2769210"/>
            <a:ext cx="2434859" cy="1624051"/>
          </a:xfrm>
          <a:prstGeom prst="rect">
            <a:avLst/>
          </a:prstGeom>
        </p:spPr>
      </p:pic>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358039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descr="A picture containing cake, food, piece, sweet&#10;&#10;Description automatically generated">
            <a:extLst>
              <a:ext uri="{FF2B5EF4-FFF2-40B4-BE49-F238E27FC236}">
                <a16:creationId xmlns:a16="http://schemas.microsoft.com/office/drawing/2014/main" id="{AE9A2AA5-8E19-40AB-ABB4-6C69C441094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2728661"/>
            <a:ext cx="3048000" cy="2136648"/>
          </a:xfrm>
          <a:prstGeom prst="rect">
            <a:avLst/>
          </a:prstGeom>
        </p:spPr>
      </p:pic>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Examples</a:t>
            </a:r>
          </a:p>
        </p:txBody>
      </p:sp>
      <p:sp>
        <p:nvSpPr>
          <p:cNvPr id="4" name="Subtitle 2">
            <a:extLst>
              <a:ext uri="{FF2B5EF4-FFF2-40B4-BE49-F238E27FC236}">
                <a16:creationId xmlns:a16="http://schemas.microsoft.com/office/drawing/2014/main" id="{31D1D560-E2D2-4E0C-981E-4F1AB853B238}"/>
              </a:ext>
            </a:extLst>
          </p:cNvPr>
          <p:cNvSpPr txBox="1">
            <a:spLocks/>
          </p:cNvSpPr>
          <p:nvPr/>
        </p:nvSpPr>
        <p:spPr>
          <a:xfrm>
            <a:off x="1059716" y="2457319"/>
            <a:ext cx="10115348"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Font typeface="Arial" charset="0"/>
              <a:buNone/>
            </a:pPr>
            <a:r>
              <a:rPr lang="en-GB">
                <a:latin typeface="Arial"/>
                <a:cs typeface="Arial"/>
              </a:rPr>
              <a:t>Shortening is used to make a crumblier and less elastic dough, for foods like these:</a:t>
            </a:r>
            <a:endParaRPr lang="en-US" dirty="0">
              <a:latin typeface="Arial"/>
              <a:cs typeface="Arial"/>
            </a:endParaRPr>
          </a:p>
        </p:txBody>
      </p:sp>
      <p:pic>
        <p:nvPicPr>
          <p:cNvPr id="5" name="Picture 4">
            <a:extLst>
              <a:ext uri="{FF2B5EF4-FFF2-40B4-BE49-F238E27FC236}">
                <a16:creationId xmlns:a16="http://schemas.microsoft.com/office/drawing/2014/main" id="{9F319B15-F7C6-4A47-9199-60BCC6831A2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166004" y="5011089"/>
            <a:ext cx="2341509" cy="1219751"/>
          </a:xfrm>
          <a:prstGeom prst="rect">
            <a:avLst/>
          </a:prstGeom>
        </p:spPr>
      </p:pic>
      <p:pic>
        <p:nvPicPr>
          <p:cNvPr id="9" name="Picture 8" descr="A picture containing food, bread, sliced, frittata&#10;&#10;Description automatically generated">
            <a:extLst>
              <a:ext uri="{FF2B5EF4-FFF2-40B4-BE49-F238E27FC236}">
                <a16:creationId xmlns:a16="http://schemas.microsoft.com/office/drawing/2014/main" id="{4D8FF41C-D09E-454C-ADD3-C636F509A2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0900" y="4767586"/>
            <a:ext cx="2737934" cy="1829989"/>
          </a:xfrm>
          <a:prstGeom prst="rect">
            <a:avLst/>
          </a:prstGeom>
        </p:spPr>
      </p:pic>
      <p:pic>
        <p:nvPicPr>
          <p:cNvPr id="8" name="Picture 7" descr="A close-up of some food&#10;&#10;Description automatically generated with medium confidence">
            <a:extLst>
              <a:ext uri="{FF2B5EF4-FFF2-40B4-BE49-F238E27FC236}">
                <a16:creationId xmlns:a16="http://schemas.microsoft.com/office/drawing/2014/main" id="{17048F22-2837-4579-85F3-124B471098F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96664" y="4947852"/>
            <a:ext cx="2341509" cy="1561787"/>
          </a:xfrm>
          <a:prstGeom prst="rect">
            <a:avLst/>
          </a:prstGeom>
        </p:spPr>
      </p:pic>
      <p:pic>
        <p:nvPicPr>
          <p:cNvPr id="10" name="Picture 9" descr="A picture containing pizza, food, dish, sliced&#10;&#10;Description automatically generated">
            <a:extLst>
              <a:ext uri="{FF2B5EF4-FFF2-40B4-BE49-F238E27FC236}">
                <a16:creationId xmlns:a16="http://schemas.microsoft.com/office/drawing/2014/main" id="{8E0243E2-491B-B364-6B2B-E7DE675C15C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82574" y="2769210"/>
            <a:ext cx="2291582" cy="2055549"/>
          </a:xfrm>
          <a:prstGeom prst="rect">
            <a:avLst/>
          </a:prstGeom>
        </p:spPr>
      </p:pic>
      <p:sp>
        <p:nvSpPr>
          <p:cNvPr id="3" name="TextBox 2">
            <a:extLst>
              <a:ext uri="{FF2B5EF4-FFF2-40B4-BE49-F238E27FC236}">
                <a16:creationId xmlns:a16="http://schemas.microsoft.com/office/drawing/2014/main" id="{FD97BFF1-3DDE-4420-9C57-A6A8B8D54BFD}"/>
              </a:ext>
            </a:extLst>
          </p:cNvPr>
          <p:cNvSpPr txBox="1"/>
          <p:nvPr/>
        </p:nvSpPr>
        <p:spPr>
          <a:xfrm>
            <a:off x="2806395" y="3545933"/>
            <a:ext cx="1131220"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Crumble topping</a:t>
            </a:r>
          </a:p>
        </p:txBody>
      </p:sp>
      <p:sp>
        <p:nvSpPr>
          <p:cNvPr id="14" name="TextBox 13">
            <a:extLst>
              <a:ext uri="{FF2B5EF4-FFF2-40B4-BE49-F238E27FC236}">
                <a16:creationId xmlns:a16="http://schemas.microsoft.com/office/drawing/2014/main" id="{22F26E73-EC43-4EFA-B9A0-C0898DD0364F}"/>
              </a:ext>
            </a:extLst>
          </p:cNvPr>
          <p:cNvSpPr txBox="1"/>
          <p:nvPr/>
        </p:nvSpPr>
        <p:spPr>
          <a:xfrm>
            <a:off x="2914975" y="5481820"/>
            <a:ext cx="1386983" cy="584775"/>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Shortcrust tarts/quiches</a:t>
            </a:r>
          </a:p>
        </p:txBody>
      </p:sp>
      <p:sp>
        <p:nvSpPr>
          <p:cNvPr id="15" name="TextBox 14">
            <a:extLst>
              <a:ext uri="{FF2B5EF4-FFF2-40B4-BE49-F238E27FC236}">
                <a16:creationId xmlns:a16="http://schemas.microsoft.com/office/drawing/2014/main" id="{35AD8946-B44D-4839-A63C-03F79AF49D71}"/>
              </a:ext>
            </a:extLst>
          </p:cNvPr>
          <p:cNvSpPr txBox="1"/>
          <p:nvPr/>
        </p:nvSpPr>
        <p:spPr>
          <a:xfrm>
            <a:off x="6538757" y="3504596"/>
            <a:ext cx="1541912"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Scone-based pizzas</a:t>
            </a:r>
          </a:p>
        </p:txBody>
      </p:sp>
      <p:sp>
        <p:nvSpPr>
          <p:cNvPr id="16" name="TextBox 15">
            <a:extLst>
              <a:ext uri="{FF2B5EF4-FFF2-40B4-BE49-F238E27FC236}">
                <a16:creationId xmlns:a16="http://schemas.microsoft.com/office/drawing/2014/main" id="{2F92A811-6F88-4679-89D8-62EDDBB9C872}"/>
              </a:ext>
            </a:extLst>
          </p:cNvPr>
          <p:cNvSpPr txBox="1"/>
          <p:nvPr/>
        </p:nvSpPr>
        <p:spPr>
          <a:xfrm>
            <a:off x="6538757" y="5442608"/>
            <a:ext cx="154191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Empanadas</a:t>
            </a:r>
          </a:p>
        </p:txBody>
      </p:sp>
      <p:sp>
        <p:nvSpPr>
          <p:cNvPr id="18" name="TextBox 17">
            <a:extLst>
              <a:ext uri="{FF2B5EF4-FFF2-40B4-BE49-F238E27FC236}">
                <a16:creationId xmlns:a16="http://schemas.microsoft.com/office/drawing/2014/main" id="{549336F6-2856-4921-9204-6C301AA57BD4}"/>
              </a:ext>
            </a:extLst>
          </p:cNvPr>
          <p:cNvSpPr txBox="1"/>
          <p:nvPr/>
        </p:nvSpPr>
        <p:spPr>
          <a:xfrm>
            <a:off x="10554189" y="5435653"/>
            <a:ext cx="154191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Shortbread</a:t>
            </a:r>
          </a:p>
        </p:txBody>
      </p:sp>
      <p:sp>
        <p:nvSpPr>
          <p:cNvPr id="19" name="TextBox 18">
            <a:extLst>
              <a:ext uri="{FF2B5EF4-FFF2-40B4-BE49-F238E27FC236}">
                <a16:creationId xmlns:a16="http://schemas.microsoft.com/office/drawing/2014/main" id="{5E908355-4CED-4FAD-9980-4052418EE962}"/>
              </a:ext>
            </a:extLst>
          </p:cNvPr>
          <p:cNvSpPr txBox="1"/>
          <p:nvPr/>
        </p:nvSpPr>
        <p:spPr>
          <a:xfrm>
            <a:off x="10507513" y="3607932"/>
            <a:ext cx="1541912"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Scones</a:t>
            </a:r>
          </a:p>
        </p:txBody>
      </p:sp>
    </p:spTree>
    <p:extLst>
      <p:ext uri="{BB962C8B-B14F-4D97-AF65-F5344CB8AC3E}">
        <p14:creationId xmlns:p14="http://schemas.microsoft.com/office/powerpoint/2010/main" val="3979226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127A-4017-88C6-42DC-76D9E11DCCA8}"/>
              </a:ext>
            </a:extLst>
          </p:cNvPr>
          <p:cNvSpPr>
            <a:spLocks noGrp="1"/>
          </p:cNvSpPr>
          <p:nvPr>
            <p:ph type="ctrTitle"/>
          </p:nvPr>
        </p:nvSpPr>
        <p:spPr/>
        <p:txBody>
          <a:bodyPr/>
          <a:lstStyle/>
          <a:p>
            <a:r>
              <a:rPr lang="en-US">
                <a:latin typeface="Arial"/>
                <a:cs typeface="Arial"/>
              </a:rPr>
              <a:t>Plasticity</a:t>
            </a:r>
            <a:endParaRPr lang="en-US"/>
          </a:p>
        </p:txBody>
      </p:sp>
      <p:sp>
        <p:nvSpPr>
          <p:cNvPr id="3" name="Subtitle 2">
            <a:extLst>
              <a:ext uri="{FF2B5EF4-FFF2-40B4-BE49-F238E27FC236}">
                <a16:creationId xmlns:a16="http://schemas.microsoft.com/office/drawing/2014/main" id="{96959814-9071-EAE4-F7AC-76E25031DC00}"/>
              </a:ext>
            </a:extLst>
          </p:cNvPr>
          <p:cNvSpPr>
            <a:spLocks noGrp="1"/>
          </p:cNvSpPr>
          <p:nvPr>
            <p:ph type="subTitle" idx="1"/>
          </p:nvPr>
        </p:nvSpPr>
        <p:spPr>
          <a:xfrm>
            <a:off x="1169276" y="2571092"/>
            <a:ext cx="7219715" cy="3600000"/>
          </a:xfrm>
        </p:spPr>
        <p:txBody>
          <a:bodyPr/>
          <a:lstStyle/>
          <a:p>
            <a:pPr marL="0" indent="0">
              <a:buNone/>
            </a:pPr>
            <a:r>
              <a:rPr lang="en-GB" dirty="0">
                <a:latin typeface="Arial"/>
                <a:cs typeface="Arial"/>
              </a:rPr>
              <a:t>Plasticity is the ability for solid fat to be moulded without breaking apart. It is particularly useful for baked goods made using the ‘rubbing in’ method, as it allows for even coating of flour with fat, inhibiting gluten formation.</a:t>
            </a:r>
          </a:p>
          <a:p>
            <a:pPr marL="0" indent="0">
              <a:buNone/>
            </a:pPr>
            <a:r>
              <a:rPr lang="en-GB" dirty="0">
                <a:latin typeface="Arial"/>
                <a:cs typeface="Arial"/>
              </a:rPr>
              <a:t>It is also useful for the ‘</a:t>
            </a:r>
            <a:r>
              <a:rPr lang="en-GB" dirty="0" err="1">
                <a:latin typeface="Arial"/>
                <a:cs typeface="Arial"/>
              </a:rPr>
              <a:t>spreadability</a:t>
            </a:r>
            <a:r>
              <a:rPr lang="en-GB" dirty="0">
                <a:latin typeface="Arial"/>
                <a:cs typeface="Arial"/>
              </a:rPr>
              <a:t>’ of butter at room temperature, or some other spreads straight from the fridge.</a:t>
            </a:r>
            <a:r>
              <a:rPr lang="en-US" dirty="0">
                <a:latin typeface="Arial"/>
                <a:cs typeface="Arial"/>
              </a:rPr>
              <a:t> The plasticity of the fat allows it to surround and coat the flour particles. </a:t>
            </a:r>
          </a:p>
          <a:p>
            <a:pPr marL="0" indent="0">
              <a:buNone/>
            </a:pPr>
            <a:r>
              <a:rPr lang="en-US" dirty="0">
                <a:latin typeface="Arial"/>
                <a:cs typeface="Arial"/>
              </a:rPr>
              <a:t>Plastic fats are good at shortening as they coat the flour easily.  </a:t>
            </a:r>
          </a:p>
          <a:p>
            <a:pPr marL="0" indent="0">
              <a:buNone/>
            </a:pPr>
            <a:r>
              <a:rPr lang="en-US" dirty="0">
                <a:latin typeface="Arial"/>
                <a:cs typeface="Arial"/>
              </a:rPr>
              <a:t>Fats that are almost pure (e.g. lard) are most effective for shortening. Butter and baking fat are less efficient due to their water content. </a:t>
            </a:r>
            <a:endParaRPr lang="en-US" dirty="0">
              <a:cs typeface="Arial"/>
            </a:endParaRPr>
          </a:p>
          <a:p>
            <a:pPr marL="0" indent="0">
              <a:buNone/>
            </a:pPr>
            <a:endParaRPr lang="en-US" dirty="0">
              <a:cs typeface="Arial"/>
            </a:endParaRPr>
          </a:p>
        </p:txBody>
      </p:sp>
      <p:pic>
        <p:nvPicPr>
          <p:cNvPr id="5" name="Picture 4" descr="A block of cheese&#10;&#10;Description automatically generated with medium confidence">
            <a:extLst>
              <a:ext uri="{FF2B5EF4-FFF2-40B4-BE49-F238E27FC236}">
                <a16:creationId xmlns:a16="http://schemas.microsoft.com/office/drawing/2014/main" id="{197A8734-4A54-4E2C-814B-7ABF82AB4D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4955" y="2352052"/>
            <a:ext cx="3058194" cy="2523010"/>
          </a:xfrm>
          <a:prstGeom prst="rect">
            <a:avLst/>
          </a:prstGeom>
        </p:spPr>
      </p:pic>
    </p:spTree>
    <p:extLst>
      <p:ext uri="{BB962C8B-B14F-4D97-AF65-F5344CB8AC3E}">
        <p14:creationId xmlns:p14="http://schemas.microsoft.com/office/powerpoint/2010/main" val="4248556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276272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Working with shortening</a:t>
            </a:r>
            <a:endParaRPr lang="en-GB"/>
          </a:p>
        </p:txBody>
      </p:sp>
      <p:sp>
        <p:nvSpPr>
          <p:cNvPr id="3" name="Subtitle 2"/>
          <p:cNvSpPr>
            <a:spLocks noGrp="1"/>
          </p:cNvSpPr>
          <p:nvPr>
            <p:ph type="subTitle" idx="1"/>
          </p:nvPr>
        </p:nvSpPr>
        <p:spPr>
          <a:xfrm>
            <a:off x="1169276" y="2571092"/>
            <a:ext cx="6375147" cy="3600000"/>
          </a:xfrm>
        </p:spPr>
        <p:txBody>
          <a:bodyPr/>
          <a:lstStyle/>
          <a:p>
            <a:pPr marL="0" indent="0">
              <a:lnSpc>
                <a:spcPct val="100000"/>
              </a:lnSpc>
              <a:spcBef>
                <a:spcPts val="0"/>
              </a:spcBef>
              <a:buNone/>
            </a:pPr>
            <a:r>
              <a:rPr lang="en-GB">
                <a:latin typeface="Arial"/>
                <a:cs typeface="Arial"/>
              </a:rPr>
              <a:t>When using shortening to create a product such as shortcrust pastry, it is important not to work the dough too hard and to allow it to rest between </a:t>
            </a:r>
            <a:r>
              <a:rPr lang="en-GB" err="1">
                <a:latin typeface="Arial"/>
                <a:cs typeface="Arial"/>
              </a:rPr>
              <a:t>rollings</a:t>
            </a:r>
            <a:r>
              <a:rPr lang="en-GB">
                <a:latin typeface="Arial"/>
                <a:cs typeface="Arial"/>
              </a:rPr>
              <a:t>. </a:t>
            </a:r>
            <a:endParaRPr lang="en-GB"/>
          </a:p>
          <a:p>
            <a:pPr marL="0" indent="0">
              <a:lnSpc>
                <a:spcPct val="100000"/>
              </a:lnSpc>
              <a:spcBef>
                <a:spcPts val="0"/>
              </a:spcBef>
              <a:buNone/>
            </a:pPr>
            <a:endParaRPr lang="en-GB">
              <a:latin typeface="Arial"/>
              <a:cs typeface="Arial"/>
            </a:endParaRPr>
          </a:p>
          <a:p>
            <a:pPr marL="0" indent="0">
              <a:lnSpc>
                <a:spcPct val="100000"/>
              </a:lnSpc>
              <a:spcBef>
                <a:spcPts val="0"/>
              </a:spcBef>
              <a:buNone/>
            </a:pPr>
            <a:r>
              <a:rPr lang="en-GB">
                <a:latin typeface="Arial"/>
                <a:cs typeface="Arial"/>
              </a:rPr>
              <a:t>This further prevents the gluten from forming long strands.</a:t>
            </a:r>
          </a:p>
          <a:p>
            <a:pPr marL="0" indent="0">
              <a:lnSpc>
                <a:spcPct val="100000"/>
              </a:lnSpc>
              <a:spcBef>
                <a:spcPts val="0"/>
              </a:spcBef>
              <a:buNone/>
            </a:pPr>
            <a:endParaRPr lang="en-GB"/>
          </a:p>
          <a:p>
            <a:pPr marL="0" indent="0">
              <a:lnSpc>
                <a:spcPct val="100000"/>
              </a:lnSpc>
              <a:spcBef>
                <a:spcPts val="0"/>
              </a:spcBef>
              <a:buNone/>
            </a:pPr>
            <a:r>
              <a:rPr lang="en-GB">
                <a:latin typeface="Arial"/>
                <a:cs typeface="Arial"/>
              </a:rPr>
              <a:t>Dough that springs back when rolled may be overworked. When baked the pastry will 'shrink' back. </a:t>
            </a:r>
          </a:p>
          <a:p>
            <a:pPr marL="0" indent="0">
              <a:lnSpc>
                <a:spcPct val="100000"/>
              </a:lnSpc>
              <a:spcBef>
                <a:spcPts val="0"/>
              </a:spcBef>
              <a:buNone/>
            </a:pPr>
            <a:endParaRPr lang="en-GB"/>
          </a:p>
          <a:p>
            <a:pPr marL="0" indent="0">
              <a:lnSpc>
                <a:spcPct val="100000"/>
              </a:lnSpc>
              <a:spcBef>
                <a:spcPts val="0"/>
              </a:spcBef>
              <a:buNone/>
            </a:pPr>
            <a:endParaRPr lang="en-GB">
              <a:latin typeface="Arial"/>
              <a:cs typeface="Arial"/>
            </a:endParaRPr>
          </a:p>
          <a:p>
            <a:pPr marL="0" lv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7" name="Picture 6" descr="A picture containing table, food, cup, plate&#10;&#10;Description automatically generated">
            <a:extLst>
              <a:ext uri="{FF2B5EF4-FFF2-40B4-BE49-F238E27FC236}">
                <a16:creationId xmlns:a16="http://schemas.microsoft.com/office/drawing/2014/main" id="{756C6755-87A8-4A57-A7E6-B8A120B075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11547" y="2889469"/>
            <a:ext cx="3672335" cy="2449447"/>
          </a:xfrm>
          <a:prstGeom prst="rect">
            <a:avLst/>
          </a:prstGeom>
          <a:ln w="28575">
            <a:solidFill>
              <a:srgbClr val="EF9F3F"/>
            </a:solidFill>
          </a:ln>
        </p:spPr>
      </p:pic>
    </p:spTree>
    <p:extLst>
      <p:ext uri="{BB962C8B-B14F-4D97-AF65-F5344CB8AC3E}">
        <p14:creationId xmlns:p14="http://schemas.microsoft.com/office/powerpoint/2010/main" val="2779867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040530-858F-4412-BE1A-FA5CC63D2715}"/>
              </a:ext>
            </a:extLst>
          </p:cNvPr>
          <p:cNvGraphicFramePr>
            <a:graphicFrameLocks noChangeAspect="1"/>
          </p:cNvGraphicFramePr>
          <p:nvPr>
            <p:custDataLst>
              <p:tags r:id="rId1"/>
            </p:custDataLst>
            <p:extLst>
              <p:ext uri="{D42A27DB-BD31-4B8C-83A1-F6EECF244321}">
                <p14:modId xmlns:p14="http://schemas.microsoft.com/office/powerpoint/2010/main" val="545793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6" imgH="403" progId="TCLayout.ActiveDocument.1">
                  <p:embed/>
                </p:oleObj>
              </mc:Choice>
              <mc:Fallback>
                <p:oleObj name="think-cell Slide" r:id="rId4" imgW="406" imgH="403" progId="TCLayout.ActiveDocument.1">
                  <p:embed/>
                  <p:pic>
                    <p:nvPicPr>
                      <p:cNvPr id="5" name="Object 4" hidden="1">
                        <a:extLst>
                          <a:ext uri="{FF2B5EF4-FFF2-40B4-BE49-F238E27FC236}">
                            <a16:creationId xmlns:a16="http://schemas.microsoft.com/office/drawing/2014/main" id="{AB040530-858F-4412-BE1A-FA5CC63D27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The rubbing in method</a:t>
            </a:r>
            <a:endParaRPr lang="en-GB"/>
          </a:p>
        </p:txBody>
      </p:sp>
      <p:sp>
        <p:nvSpPr>
          <p:cNvPr id="3" name="Subtitle 2"/>
          <p:cNvSpPr>
            <a:spLocks noGrp="1"/>
          </p:cNvSpPr>
          <p:nvPr>
            <p:ph type="subTitle" idx="1"/>
          </p:nvPr>
        </p:nvSpPr>
        <p:spPr>
          <a:xfrm>
            <a:off x="1169276" y="2571092"/>
            <a:ext cx="6908626" cy="3600000"/>
          </a:xfrm>
        </p:spPr>
        <p:txBody>
          <a:bodyPr/>
          <a:lstStyle/>
          <a:p>
            <a:pPr marL="0" indent="0">
              <a:lnSpc>
                <a:spcPct val="100000"/>
              </a:lnSpc>
              <a:spcBef>
                <a:spcPts val="0"/>
              </a:spcBef>
              <a:buNone/>
            </a:pPr>
            <a:r>
              <a:rPr lang="en-GB">
                <a:latin typeface="Arial"/>
                <a:cs typeface="Arial"/>
              </a:rPr>
              <a:t>The rubbing in method is a key skill that makes use of shortening.</a:t>
            </a:r>
          </a:p>
          <a:p>
            <a:pPr marL="0" indent="0">
              <a:lnSpc>
                <a:spcPct val="100000"/>
              </a:lnSpc>
              <a:spcBef>
                <a:spcPts val="0"/>
              </a:spcBef>
              <a:buNone/>
            </a:pPr>
            <a:endParaRPr lang="en-GB">
              <a:latin typeface="Arial" panose="020B0604020202020204" pitchFamily="34" charset="0"/>
              <a:cs typeface="Arial" panose="020B0604020202020204" pitchFamily="34" charset="0"/>
            </a:endParaRPr>
          </a:p>
          <a:p>
            <a:pPr marL="0" indent="0">
              <a:lnSpc>
                <a:spcPct val="100000"/>
              </a:lnSpc>
              <a:spcBef>
                <a:spcPts val="0"/>
              </a:spcBef>
              <a:buNone/>
            </a:pPr>
            <a:r>
              <a:rPr lang="en-GB">
                <a:latin typeface="Arial"/>
                <a:cs typeface="Arial"/>
              </a:rPr>
              <a:t>This method is commonly used in shortcrust pastry cases, scones, rock cakes and crumble toppings.</a:t>
            </a:r>
          </a:p>
          <a:p>
            <a:pPr marL="0" indent="0">
              <a:lnSpc>
                <a:spcPct val="100000"/>
              </a:lnSpc>
              <a:spcBef>
                <a:spcPts val="0"/>
              </a:spcBef>
              <a:buNone/>
            </a:pPr>
            <a:endParaRPr lang="en-GB">
              <a:latin typeface="Arial" panose="020B0604020202020204" pitchFamily="34" charset="0"/>
              <a:cs typeface="Arial" panose="020B0604020202020204" pitchFamily="34" charset="0"/>
            </a:endParaRPr>
          </a:p>
          <a:p>
            <a:pPr marL="0" indent="0">
              <a:lnSpc>
                <a:spcPct val="100000"/>
              </a:lnSpc>
              <a:spcBef>
                <a:spcPts val="0"/>
              </a:spcBef>
              <a:buNone/>
            </a:pPr>
            <a:r>
              <a:rPr lang="en-GB">
                <a:latin typeface="Arial"/>
                <a:cs typeface="Arial"/>
              </a:rPr>
              <a:t>Rubbing in requires gently rubbing the chilled fat and flour between thumb and fingers, until the mixture resembles breadcrumbs.</a:t>
            </a:r>
          </a:p>
          <a:p>
            <a:pPr marL="0" indent="0">
              <a:lnSpc>
                <a:spcPct val="100000"/>
              </a:lnSpc>
              <a:spcBef>
                <a:spcPts val="0"/>
              </a:spcBef>
              <a:buNone/>
            </a:pPr>
            <a:endParaRPr lang="en-GB">
              <a:latin typeface="Arial" panose="020B0604020202020204" pitchFamily="34" charset="0"/>
              <a:cs typeface="Arial" panose="020B0604020202020204" pitchFamily="34" charset="0"/>
            </a:endParaRPr>
          </a:p>
          <a:p>
            <a:pPr marL="0" indent="0">
              <a:lnSpc>
                <a:spcPct val="100000"/>
              </a:lnSpc>
              <a:spcBef>
                <a:spcPts val="0"/>
              </a:spcBef>
              <a:buNone/>
            </a:pPr>
            <a:r>
              <a:rPr lang="en-US">
                <a:latin typeface="Arial"/>
                <a:cs typeface="Arial"/>
              </a:rPr>
              <a:t>The </a:t>
            </a:r>
            <a:r>
              <a:rPr lang="en-US">
                <a:latin typeface="Arial"/>
                <a:cs typeface="Arial"/>
                <a:hlinkClick r:id="rId6"/>
              </a:rPr>
              <a:t>Rubbing in – pastry worksheet</a:t>
            </a:r>
            <a:r>
              <a:rPr lang="en-US">
                <a:latin typeface="Arial"/>
                <a:cs typeface="Arial"/>
              </a:rPr>
              <a:t> gives you more information on the method, as well as what can go wrong with the dough or the final product.</a:t>
            </a:r>
          </a:p>
          <a:p>
            <a:pPr marL="0" lvl="0" indent="0">
              <a:buNone/>
            </a:pPr>
            <a:endParaRPr lang="en-GB">
              <a:latin typeface="Arial" panose="020B0604020202020204" pitchFamily="34" charset="0"/>
              <a:cs typeface="Arial" panose="020B0604020202020204" pitchFamily="34" charset="0"/>
            </a:endParaRPr>
          </a:p>
          <a:p>
            <a:pPr marL="0" indent="0">
              <a:buNone/>
            </a:pPr>
            <a:endParaRPr lang="en-GB"/>
          </a:p>
        </p:txBody>
      </p:sp>
      <p:pic>
        <p:nvPicPr>
          <p:cNvPr id="8" name="Picture 6" descr="C:\Users\presentation.BNF.000\AppData\Local\Microsoft\Windows\Temporary Internet Files\Content.IE5\GXF9RFS3\248329201_640[1].jpg">
            <a:extLst>
              <a:ext uri="{FF2B5EF4-FFF2-40B4-BE49-F238E27FC236}">
                <a16:creationId xmlns:a16="http://schemas.microsoft.com/office/drawing/2014/main" id="{5FC28791-D92D-424A-B291-256D4908A2B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471373" y="3163224"/>
            <a:ext cx="2956520" cy="2047043"/>
          </a:xfrm>
          <a:prstGeom prst="rect">
            <a:avLst/>
          </a:prstGeom>
          <a:noFill/>
          <a:ln w="28575">
            <a:solidFill>
              <a:srgbClr val="EF9F3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4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ACFA0-76C8-1EA8-54EC-42708D9B9177}"/>
              </a:ext>
            </a:extLst>
          </p:cNvPr>
          <p:cNvSpPr>
            <a:spLocks noGrp="1"/>
          </p:cNvSpPr>
          <p:nvPr>
            <p:ph type="ctrTitle"/>
          </p:nvPr>
        </p:nvSpPr>
        <p:spPr/>
        <p:txBody>
          <a:bodyPr/>
          <a:lstStyle/>
          <a:p>
            <a:r>
              <a:rPr lang="en-US">
                <a:latin typeface="Arial"/>
                <a:cs typeface="Arial"/>
              </a:rPr>
              <a:t>Talking about the science of shortening</a:t>
            </a:r>
            <a:endParaRPr lang="en-US"/>
          </a:p>
        </p:txBody>
      </p:sp>
      <p:sp>
        <p:nvSpPr>
          <p:cNvPr id="3" name="Subtitle 2">
            <a:extLst>
              <a:ext uri="{FF2B5EF4-FFF2-40B4-BE49-F238E27FC236}">
                <a16:creationId xmlns:a16="http://schemas.microsoft.com/office/drawing/2014/main" id="{78101E67-B0F1-726C-7F13-95384EA7B94E}"/>
              </a:ext>
            </a:extLst>
          </p:cNvPr>
          <p:cNvSpPr>
            <a:spLocks noGrp="1"/>
          </p:cNvSpPr>
          <p:nvPr>
            <p:ph type="subTitle" idx="1"/>
          </p:nvPr>
        </p:nvSpPr>
        <p:spPr>
          <a:xfrm>
            <a:off x="1169276" y="2571092"/>
            <a:ext cx="7694685" cy="3600000"/>
          </a:xfrm>
        </p:spPr>
        <p:txBody>
          <a:bodyPr/>
          <a:lstStyle/>
          <a:p>
            <a:pPr marL="0" indent="0">
              <a:buNone/>
            </a:pPr>
            <a:r>
              <a:rPr lang="en-US">
                <a:latin typeface="Arial"/>
                <a:cs typeface="Arial"/>
              </a:rPr>
              <a:t>During a demonstration, explain:</a:t>
            </a:r>
          </a:p>
          <a:p>
            <a:pPr marL="342900" indent="-342900"/>
            <a:r>
              <a:rPr lang="en-US">
                <a:latin typeface="Arial"/>
                <a:cs typeface="Arial"/>
              </a:rPr>
              <a:t>The function of fats in shortening</a:t>
            </a:r>
            <a:endParaRPr lang="en-US"/>
          </a:p>
          <a:p>
            <a:pPr marL="342900" indent="-342900"/>
            <a:r>
              <a:rPr lang="en-US">
                <a:latin typeface="Arial"/>
                <a:cs typeface="Arial"/>
              </a:rPr>
              <a:t>The function of gluten in flour* </a:t>
            </a:r>
            <a:endParaRPr lang="en-US"/>
          </a:p>
          <a:p>
            <a:pPr marL="342900" indent="-342900"/>
            <a:r>
              <a:rPr lang="en-US">
                <a:latin typeface="Arial"/>
                <a:cs typeface="Arial"/>
              </a:rPr>
              <a:t>The ratio of ingredients</a:t>
            </a:r>
          </a:p>
          <a:p>
            <a:pPr marL="342900" indent="-342900"/>
            <a:r>
              <a:rPr lang="en-US">
                <a:latin typeface="Arial"/>
                <a:cs typeface="Arial"/>
              </a:rPr>
              <a:t>How and why the fat is rubbed into the flour</a:t>
            </a:r>
          </a:p>
          <a:p>
            <a:pPr marL="342900" indent="-342900"/>
            <a:r>
              <a:rPr lang="en-US">
                <a:latin typeface="Arial"/>
                <a:cs typeface="Arial"/>
              </a:rPr>
              <a:t>What happens when the fat is incorporated</a:t>
            </a:r>
            <a:endParaRPr lang="en-US"/>
          </a:p>
          <a:p>
            <a:pPr marL="342900" indent="-342900"/>
            <a:r>
              <a:rPr lang="en-US">
                <a:latin typeface="Arial"/>
                <a:cs typeface="Arial"/>
              </a:rPr>
              <a:t>What happens when the water is added</a:t>
            </a:r>
            <a:endParaRPr lang="en-US"/>
          </a:p>
          <a:p>
            <a:pPr marL="342900" indent="-342900"/>
            <a:r>
              <a:rPr lang="en-US">
                <a:latin typeface="Arial"/>
                <a:cs typeface="Arial"/>
              </a:rPr>
              <a:t>Why the dough should not be over handled</a:t>
            </a:r>
          </a:p>
          <a:p>
            <a:pPr marL="342900" indent="-342900"/>
            <a:r>
              <a:rPr lang="en-US">
                <a:latin typeface="Arial"/>
                <a:cs typeface="Arial"/>
              </a:rPr>
              <a:t>What happens when the dough goes into the oven and is baked</a:t>
            </a:r>
            <a:endParaRPr lang="en-US"/>
          </a:p>
          <a:p>
            <a:pPr marL="342900" indent="-342900"/>
            <a:endParaRPr lang="en-US"/>
          </a:p>
          <a:p>
            <a:pPr marL="0" indent="0">
              <a:buNone/>
            </a:pPr>
            <a:endParaRPr lang="en-US"/>
          </a:p>
          <a:p>
            <a:pPr marL="0" indent="0">
              <a:buNone/>
            </a:pPr>
            <a:endParaRPr lang="en-US"/>
          </a:p>
        </p:txBody>
      </p:sp>
      <p:sp>
        <p:nvSpPr>
          <p:cNvPr id="4" name="TextBox 3">
            <a:extLst>
              <a:ext uri="{FF2B5EF4-FFF2-40B4-BE49-F238E27FC236}">
                <a16:creationId xmlns:a16="http://schemas.microsoft.com/office/drawing/2014/main" id="{C848D59B-3A5E-45BB-B587-FFA3AE7EC638}"/>
              </a:ext>
            </a:extLst>
          </p:cNvPr>
          <p:cNvSpPr txBox="1"/>
          <p:nvPr/>
        </p:nvSpPr>
        <p:spPr>
          <a:xfrm>
            <a:off x="1017410" y="6458386"/>
            <a:ext cx="5768726" cy="246221"/>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*Teacher’s note: refer to materials on gluten formation for more information </a:t>
            </a:r>
          </a:p>
        </p:txBody>
      </p:sp>
    </p:spTree>
    <p:extLst>
      <p:ext uri="{BB962C8B-B14F-4D97-AF65-F5344CB8AC3E}">
        <p14:creationId xmlns:p14="http://schemas.microsoft.com/office/powerpoint/2010/main" val="162756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BA17B4-4052-4DF5-B761-009B6FBF267A}"/>
              </a:ext>
            </a:extLst>
          </p:cNvPr>
          <p:cNvGraphicFramePr>
            <a:graphicFrameLocks noChangeAspect="1"/>
          </p:cNvGraphicFramePr>
          <p:nvPr>
            <p:custDataLst>
              <p:tags r:id="rId1"/>
            </p:custDataLst>
            <p:extLst>
              <p:ext uri="{D42A27DB-BD31-4B8C-83A1-F6EECF244321}">
                <p14:modId xmlns:p14="http://schemas.microsoft.com/office/powerpoint/2010/main" val="2498452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E5BA17B4-4052-4DF5-B761-009B6FBF26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Shortening - activities</a:t>
            </a:r>
            <a:endParaRPr lang="en-GB"/>
          </a:p>
        </p:txBody>
      </p:sp>
      <p:sp>
        <p:nvSpPr>
          <p:cNvPr id="3" name="Subtitle 2"/>
          <p:cNvSpPr>
            <a:spLocks noGrp="1"/>
          </p:cNvSpPr>
          <p:nvPr>
            <p:ph type="subTitle" idx="1"/>
          </p:nvPr>
        </p:nvSpPr>
        <p:spPr>
          <a:xfrm>
            <a:off x="1169275" y="2571092"/>
            <a:ext cx="6870703" cy="3600000"/>
          </a:xfrm>
        </p:spPr>
        <p:txBody>
          <a:bodyPr/>
          <a:lstStyle/>
          <a:p>
            <a:pPr marL="0" indent="0">
              <a:buNone/>
            </a:pPr>
            <a:r>
              <a:rPr lang="en-GB" sz="2000" dirty="0">
                <a:latin typeface="Arial"/>
                <a:cs typeface="Arial"/>
              </a:rPr>
              <a:t>Pupils, individually or in groups, could:</a:t>
            </a:r>
            <a:endParaRPr lang="en-GB" b="1" dirty="0">
              <a:latin typeface="Arial"/>
              <a:cs typeface="Arial"/>
            </a:endParaRPr>
          </a:p>
          <a:p>
            <a:r>
              <a:rPr lang="en-GB" dirty="0">
                <a:latin typeface="Arial"/>
                <a:cs typeface="Arial"/>
              </a:rPr>
              <a:t>Make shortbread using the </a:t>
            </a:r>
            <a:r>
              <a:rPr lang="en-GB" dirty="0">
                <a:latin typeface="Arial"/>
                <a:cs typeface="Arial"/>
                <a:hlinkClick r:id="rId5"/>
              </a:rPr>
              <a:t>Shortening worksheet</a:t>
            </a:r>
            <a:r>
              <a:rPr lang="en-GB" dirty="0">
                <a:latin typeface="Arial"/>
                <a:cs typeface="Arial"/>
              </a:rPr>
              <a:t>. This resource challenges pupils to make shortbread using different fats and oils and asks them to explain why they are different.</a:t>
            </a:r>
          </a:p>
          <a:p>
            <a:r>
              <a:rPr lang="en-GB" dirty="0">
                <a:latin typeface="Arial"/>
                <a:cs typeface="Arial"/>
              </a:rPr>
              <a:t>Learn about the </a:t>
            </a:r>
            <a:r>
              <a:rPr lang="en-GB" dirty="0">
                <a:latin typeface="Arial"/>
                <a:cs typeface="Arial"/>
                <a:hlinkClick r:id="rId6"/>
              </a:rPr>
              <a:t>‘rubbing in’ method</a:t>
            </a:r>
            <a:r>
              <a:rPr lang="en-GB" dirty="0">
                <a:latin typeface="Arial"/>
                <a:cs typeface="Arial"/>
              </a:rPr>
              <a:t>. This method allows the fat to fully coat the flour particles and is a good way to demonstrate shortening effects.</a:t>
            </a:r>
          </a:p>
          <a:p>
            <a:r>
              <a:rPr lang="en-GB" dirty="0">
                <a:latin typeface="Arial"/>
                <a:cs typeface="Arial"/>
              </a:rPr>
              <a:t>Use the </a:t>
            </a:r>
            <a:r>
              <a:rPr lang="en-GB" dirty="0">
                <a:latin typeface="Arial"/>
                <a:cs typeface="Arial"/>
                <a:hlinkClick r:id="rId7"/>
              </a:rPr>
              <a:t>Principles of pastry making </a:t>
            </a:r>
            <a:r>
              <a:rPr lang="en-GB" dirty="0">
                <a:latin typeface="Arial"/>
                <a:cs typeface="Arial"/>
              </a:rPr>
              <a:t>resource to learn about how to make pastry successfully and use the </a:t>
            </a:r>
            <a:r>
              <a:rPr lang="en-GB" dirty="0">
                <a:latin typeface="Arial"/>
                <a:cs typeface="Arial"/>
                <a:hlinkClick r:id="rId8"/>
              </a:rPr>
              <a:t>worksheet </a:t>
            </a:r>
            <a:r>
              <a:rPr lang="en-GB" dirty="0">
                <a:latin typeface="Arial"/>
                <a:cs typeface="Arial"/>
              </a:rPr>
              <a:t>to test their knowledge by filling in the blanks.</a:t>
            </a:r>
            <a:endParaRPr lang="en-GB" sz="2000" dirty="0">
              <a:latin typeface="Arial"/>
              <a:cs typeface="Arial"/>
            </a:endParaRPr>
          </a:p>
          <a:p>
            <a:pPr marL="0" indent="0">
              <a:buNone/>
            </a:pP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8F7496B-52D9-43B8-8D00-41B5280F180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465574" y="3263228"/>
            <a:ext cx="3071865" cy="1600212"/>
          </a:xfrm>
          <a:prstGeom prst="rect">
            <a:avLst/>
          </a:prstGeom>
        </p:spPr>
      </p:pic>
      <p:sp>
        <p:nvSpPr>
          <p:cNvPr id="7" name="TextBox 6">
            <a:extLst>
              <a:ext uri="{FF2B5EF4-FFF2-40B4-BE49-F238E27FC236}">
                <a16:creationId xmlns:a16="http://schemas.microsoft.com/office/drawing/2014/main" id="{1B259F73-E87B-42C3-9AC3-9D81F3D3C48B}"/>
              </a:ext>
            </a:extLst>
          </p:cNvPr>
          <p:cNvSpPr txBox="1"/>
          <p:nvPr/>
        </p:nvSpPr>
        <p:spPr>
          <a:xfrm>
            <a:off x="1017409" y="6335275"/>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779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0DEE-4768-83D0-54D4-7D19C584700B}"/>
              </a:ext>
            </a:extLst>
          </p:cNvPr>
          <p:cNvSpPr>
            <a:spLocks noGrp="1"/>
          </p:cNvSpPr>
          <p:nvPr>
            <p:ph type="ctrTitle"/>
          </p:nvPr>
        </p:nvSpPr>
        <p:spPr/>
        <p:txBody>
          <a:bodyPr/>
          <a:lstStyle/>
          <a:p>
            <a:r>
              <a:rPr lang="en-US">
                <a:latin typeface="Arial"/>
                <a:cs typeface="Arial"/>
              </a:rPr>
              <a:t>Shortening – investigating functional properties</a:t>
            </a:r>
            <a:endParaRPr lang="en-US" err="1"/>
          </a:p>
        </p:txBody>
      </p:sp>
      <p:sp>
        <p:nvSpPr>
          <p:cNvPr id="3" name="Subtitle 2">
            <a:extLst>
              <a:ext uri="{FF2B5EF4-FFF2-40B4-BE49-F238E27FC236}">
                <a16:creationId xmlns:a16="http://schemas.microsoft.com/office/drawing/2014/main" id="{88C80544-D972-5414-9AD8-744769A39182}"/>
              </a:ext>
            </a:extLst>
          </p:cNvPr>
          <p:cNvSpPr>
            <a:spLocks noGrp="1"/>
          </p:cNvSpPr>
          <p:nvPr>
            <p:ph type="subTitle" idx="1"/>
          </p:nvPr>
        </p:nvSpPr>
        <p:spPr>
          <a:xfrm>
            <a:off x="1169276" y="2571092"/>
            <a:ext cx="9839738" cy="3600000"/>
          </a:xfrm>
        </p:spPr>
        <p:txBody>
          <a:bodyPr/>
          <a:lstStyle/>
          <a:p>
            <a:pPr marL="0" indent="0">
              <a:buNone/>
            </a:pPr>
            <a:r>
              <a:rPr lang="en-US" dirty="0">
                <a:latin typeface="Arial"/>
                <a:cs typeface="Arial"/>
              </a:rPr>
              <a:t>Investigate the shortening properties of different fats when making </a:t>
            </a:r>
            <a:r>
              <a:rPr lang="en-US" dirty="0" err="1">
                <a:latin typeface="Arial"/>
                <a:cs typeface="Arial"/>
              </a:rPr>
              <a:t>shortcrust</a:t>
            </a:r>
            <a:r>
              <a:rPr lang="en-US" dirty="0">
                <a:latin typeface="Arial"/>
                <a:cs typeface="Arial"/>
              </a:rPr>
              <a:t> pastry.  </a:t>
            </a:r>
            <a:endParaRPr lang="en-US" dirty="0"/>
          </a:p>
          <a:p>
            <a:pPr marL="0" indent="0">
              <a:buNone/>
            </a:pPr>
            <a:r>
              <a:rPr lang="en-US" dirty="0">
                <a:latin typeface="Arial"/>
                <a:cs typeface="Arial"/>
              </a:rPr>
              <a:t>Discuss with the pupils:</a:t>
            </a:r>
            <a:endParaRPr lang="en-US" dirty="0"/>
          </a:p>
          <a:p>
            <a:pPr marL="342900" indent="-342900"/>
            <a:r>
              <a:rPr lang="en-US" dirty="0">
                <a:latin typeface="Arial"/>
                <a:cs typeface="Arial"/>
              </a:rPr>
              <a:t>Key and command words.</a:t>
            </a:r>
            <a:endParaRPr lang="en-US" dirty="0">
              <a:cs typeface="Arial"/>
            </a:endParaRPr>
          </a:p>
          <a:p>
            <a:pPr marL="342900" indent="-342900"/>
            <a:r>
              <a:rPr lang="en-US" dirty="0">
                <a:latin typeface="Arial"/>
                <a:cs typeface="Arial"/>
              </a:rPr>
              <a:t>The principles of a food investigation.</a:t>
            </a:r>
            <a:endParaRPr lang="en-US" dirty="0">
              <a:cs typeface="Arial"/>
            </a:endParaRPr>
          </a:p>
          <a:p>
            <a:pPr marL="342900" indent="-342900"/>
            <a:r>
              <a:rPr lang="en-US" dirty="0">
                <a:latin typeface="Arial"/>
                <a:cs typeface="Arial"/>
              </a:rPr>
              <a:t>How to plan and carry out a </a:t>
            </a:r>
            <a:r>
              <a:rPr lang="en-US" dirty="0">
                <a:latin typeface="Arial"/>
                <a:cs typeface="Arial"/>
                <a:hlinkClick r:id="rId2"/>
              </a:rPr>
              <a:t>food investigation</a:t>
            </a:r>
            <a:r>
              <a:rPr lang="en-US" dirty="0">
                <a:latin typeface="Arial"/>
                <a:cs typeface="Arial"/>
              </a:rPr>
              <a:t>. </a:t>
            </a:r>
            <a:endParaRPr lang="en-US" dirty="0"/>
          </a:p>
          <a:p>
            <a:pPr marL="342900" indent="-342900"/>
            <a:r>
              <a:rPr lang="en-US" dirty="0">
                <a:latin typeface="Arial"/>
                <a:cs typeface="Arial"/>
              </a:rPr>
              <a:t>The type of fats that could be used and compared.</a:t>
            </a:r>
            <a:endParaRPr lang="en-US" dirty="0"/>
          </a:p>
          <a:p>
            <a:pPr marL="342900" indent="-342900"/>
            <a:r>
              <a:rPr lang="en-US" dirty="0">
                <a:latin typeface="Arial"/>
                <a:cs typeface="Arial"/>
              </a:rPr>
              <a:t>The process/method that will be used.</a:t>
            </a:r>
            <a:endParaRPr lang="en-US" dirty="0"/>
          </a:p>
          <a:p>
            <a:pPr marL="342900" indent="-342900"/>
            <a:r>
              <a:rPr lang="en-US" dirty="0">
                <a:latin typeface="Arial"/>
                <a:cs typeface="Arial"/>
              </a:rPr>
              <a:t>The use of </a:t>
            </a:r>
            <a:r>
              <a:rPr lang="en-US" dirty="0">
                <a:latin typeface="Arial"/>
                <a:cs typeface="Arial"/>
                <a:hlinkClick r:id="rId3"/>
              </a:rPr>
              <a:t>sensory evaluation </a:t>
            </a:r>
            <a:r>
              <a:rPr lang="en-US" dirty="0">
                <a:latin typeface="Arial"/>
                <a:cs typeface="Arial"/>
              </a:rPr>
              <a:t>to decide which is the best fat to use and why. </a:t>
            </a:r>
            <a:endParaRPr lang="en-US" dirty="0"/>
          </a:p>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0410C826-2FD6-7E0F-5123-D40F86D424BC}"/>
              </a:ext>
            </a:extLst>
          </p:cNvPr>
          <p:cNvSpPr txBox="1"/>
          <p:nvPr/>
        </p:nvSpPr>
        <p:spPr>
          <a:xfrm>
            <a:off x="863600" y="6319520"/>
            <a:ext cx="5537200"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a:rPr>
              <a:t>Investigation – fats in pastry</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545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5BA17B4-4052-4DF5-B761-009B6FBF267A}"/>
              </a:ext>
            </a:extLst>
          </p:cNvPr>
          <p:cNvGraphicFramePr>
            <a:graphicFrameLocks noChangeAspect="1"/>
          </p:cNvGraphicFramePr>
          <p:nvPr>
            <p:custDataLst>
              <p:tags r:id="rId1"/>
            </p:custDataLst>
            <p:extLst>
              <p:ext uri="{D42A27DB-BD31-4B8C-83A1-F6EECF244321}">
                <p14:modId xmlns:p14="http://schemas.microsoft.com/office/powerpoint/2010/main" val="929338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E5BA17B4-4052-4DF5-B761-009B6FBF26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t>Shortening - recipes</a:t>
            </a:r>
            <a:endParaRPr lang="en-GB"/>
          </a:p>
        </p:txBody>
      </p:sp>
      <p:sp>
        <p:nvSpPr>
          <p:cNvPr id="3" name="Subtitle 2"/>
          <p:cNvSpPr>
            <a:spLocks noGrp="1"/>
          </p:cNvSpPr>
          <p:nvPr>
            <p:ph type="subTitle" idx="1"/>
          </p:nvPr>
        </p:nvSpPr>
        <p:spPr>
          <a:xfrm>
            <a:off x="1169274" y="2376714"/>
            <a:ext cx="8341328" cy="3600000"/>
          </a:xfrm>
        </p:spPr>
        <p:txBody>
          <a:bodyPr/>
          <a:lstStyle/>
          <a:p>
            <a:pPr marL="0" indent="0">
              <a:buNone/>
            </a:pPr>
            <a:r>
              <a:rPr lang="en-GB" sz="2000" dirty="0">
                <a:latin typeface="Arial"/>
                <a:cs typeface="Arial"/>
              </a:rPr>
              <a:t>The recipes below are useful ways to showcase the </a:t>
            </a:r>
            <a:br>
              <a:rPr lang="en-GB" sz="2000" dirty="0">
                <a:latin typeface="Arial" panose="020B0604020202020204" pitchFamily="34" charset="0"/>
                <a:cs typeface="Arial" panose="020B0604020202020204" pitchFamily="34" charset="0"/>
              </a:rPr>
            </a:br>
            <a:r>
              <a:rPr lang="en-GB" sz="2000" dirty="0">
                <a:latin typeface="Arial"/>
                <a:cs typeface="Arial"/>
              </a:rPr>
              <a:t>properties of shortening:</a:t>
            </a:r>
            <a:endParaRPr lang="en-GB" b="1" dirty="0">
              <a:latin typeface="Arial"/>
              <a:cs typeface="Arial"/>
            </a:endParaRPr>
          </a:p>
          <a:p>
            <a:r>
              <a:rPr lang="en-GB" dirty="0">
                <a:latin typeface="Arial"/>
                <a:cs typeface="Arial"/>
                <a:hlinkClick r:id="rId5"/>
              </a:rPr>
              <a:t>Orange shortbread</a:t>
            </a:r>
            <a:endParaRPr lang="en-GB" dirty="0">
              <a:latin typeface="Arial"/>
              <a:cs typeface="Arial"/>
            </a:endParaRPr>
          </a:p>
          <a:p>
            <a:r>
              <a:rPr lang="en-GB" sz="2000" dirty="0">
                <a:latin typeface="Arial"/>
                <a:cs typeface="Arial"/>
                <a:hlinkClick r:id="rId6"/>
              </a:rPr>
              <a:t>Tomato and basil tart</a:t>
            </a:r>
            <a:endParaRPr lang="en-GB" sz="2000" dirty="0">
              <a:latin typeface="Arial"/>
              <a:cs typeface="Arial"/>
            </a:endParaRPr>
          </a:p>
          <a:p>
            <a:r>
              <a:rPr lang="en-GB" dirty="0">
                <a:latin typeface="Arial"/>
                <a:cs typeface="Arial"/>
                <a:hlinkClick r:id="rId7"/>
              </a:rPr>
              <a:t>Cheesy scones</a:t>
            </a:r>
            <a:endParaRPr lang="en-GB" dirty="0">
              <a:latin typeface="Arial"/>
              <a:cs typeface="Arial"/>
            </a:endParaRPr>
          </a:p>
          <a:p>
            <a:r>
              <a:rPr lang="en-GB" sz="2000" dirty="0">
                <a:latin typeface="Arial"/>
                <a:cs typeface="Arial"/>
                <a:hlinkClick r:id="rId8"/>
              </a:rPr>
              <a:t>Fruit scones</a:t>
            </a:r>
            <a:endParaRPr lang="en-GB" sz="2000" dirty="0">
              <a:latin typeface="Arial"/>
              <a:cs typeface="Arial"/>
            </a:endParaRPr>
          </a:p>
          <a:p>
            <a:r>
              <a:rPr lang="en-GB" dirty="0">
                <a:latin typeface="Arial"/>
                <a:cs typeface="Arial"/>
                <a:hlinkClick r:id="rId9"/>
              </a:rPr>
              <a:t>Rocking rock cakes</a:t>
            </a:r>
            <a:endParaRPr lang="en-GB" dirty="0">
              <a:latin typeface="Arial"/>
              <a:cs typeface="Arial"/>
            </a:endParaRPr>
          </a:p>
          <a:p>
            <a:r>
              <a:rPr lang="en-GB" dirty="0">
                <a:latin typeface="Arial"/>
                <a:cs typeface="Arial"/>
                <a:hlinkClick r:id="rId10"/>
              </a:rPr>
              <a:t>Apple and sultana crumble</a:t>
            </a:r>
            <a:endParaRPr lang="en-GB" sz="2000" dirty="0">
              <a:latin typeface="Arial"/>
              <a:cs typeface="Arial" panose="020B0604020202020204" pitchFamily="34" charset="0"/>
            </a:endParaRPr>
          </a:p>
          <a:p>
            <a:r>
              <a:rPr lang="en-GB" dirty="0">
                <a:latin typeface="Arial"/>
                <a:cs typeface="Arial"/>
                <a:hlinkClick r:id="rId11"/>
              </a:rPr>
              <a:t>Scone based pizza</a:t>
            </a:r>
            <a:r>
              <a:rPr lang="en-GB" dirty="0">
                <a:latin typeface="Arial"/>
                <a:cs typeface="Arial"/>
              </a:rPr>
              <a:t> and </a:t>
            </a:r>
            <a:r>
              <a:rPr lang="en-GB" dirty="0">
                <a:latin typeface="Arial"/>
                <a:cs typeface="Arial"/>
                <a:hlinkClick r:id="rId12"/>
              </a:rPr>
              <a:t>Pizza scones</a:t>
            </a:r>
            <a:endParaRPr lang="en-GB" dirty="0">
              <a:latin typeface="Arial"/>
              <a:cs typeface="Arial"/>
            </a:endParaRPr>
          </a:p>
          <a:p>
            <a:pPr marL="0" indent="0">
              <a:buNone/>
            </a:pPr>
            <a:r>
              <a:rPr lang="en-GB" dirty="0">
                <a:latin typeface="Arial"/>
                <a:cs typeface="Arial"/>
              </a:rPr>
              <a:t>When making these recipes, ask pupils about why they rub in the fat, and challenge them to explain why the final product is crumbly and inelastic.</a:t>
            </a:r>
            <a:endParaRPr lang="en-GB" sz="2000" dirty="0">
              <a:latin typeface="Arial"/>
              <a:cs typeface="Arial"/>
            </a:endParaRPr>
          </a:p>
        </p:txBody>
      </p:sp>
      <p:pic>
        <p:nvPicPr>
          <p:cNvPr id="6" name="Picture 5">
            <a:extLst>
              <a:ext uri="{FF2B5EF4-FFF2-40B4-BE49-F238E27FC236}">
                <a16:creationId xmlns:a16="http://schemas.microsoft.com/office/drawing/2014/main" id="{C0FE8D37-3213-4315-AF72-2D59BD6E86A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36148" y="3248254"/>
            <a:ext cx="5216623" cy="1856920"/>
          </a:xfrm>
          <a:prstGeom prst="rect">
            <a:avLst/>
          </a:prstGeom>
          <a:ln>
            <a:solidFill>
              <a:srgbClr val="FCC241"/>
            </a:solidFill>
          </a:ln>
        </p:spPr>
      </p:pic>
      <p:pic>
        <p:nvPicPr>
          <p:cNvPr id="8" name="Picture 7" descr="Shape&#10;&#10;Description automatically generated with low confidence">
            <a:extLst>
              <a:ext uri="{FF2B5EF4-FFF2-40B4-BE49-F238E27FC236}">
                <a16:creationId xmlns:a16="http://schemas.microsoft.com/office/drawing/2014/main" id="{429738C1-FBF9-4D65-81AD-6466098FBB6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rot="10611979">
            <a:off x="10757481" y="3316484"/>
            <a:ext cx="590580" cy="106685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0AD5823-4F3E-4ABB-A30E-D01E6F661D32}"/>
              </a:ext>
            </a:extLst>
          </p:cNvPr>
          <p:cNvSpPr txBox="1"/>
          <p:nvPr/>
        </p:nvSpPr>
        <p:spPr>
          <a:xfrm>
            <a:off x="9388404" y="2478693"/>
            <a:ext cx="2200080" cy="646331"/>
          </a:xfrm>
          <a:prstGeom prst="rect">
            <a:avLst/>
          </a:prstGeom>
          <a:solidFill>
            <a:srgbClr val="FCC241"/>
          </a:solidFill>
          <a:effectLst>
            <a:outerShdw blurRad="50800" dist="38100" dir="2700000" algn="tl" rotWithShape="0">
              <a:prstClr val="black">
                <a:alpha val="40000"/>
              </a:prstClr>
            </a:outerShdw>
          </a:effectLst>
        </p:spPr>
        <p:txBody>
          <a:bodyPr wrap="square" rtlCol="0">
            <a:spAutoFit/>
          </a:bodyPr>
          <a:lstStyle/>
          <a:p>
            <a:pPr algn="ctr"/>
            <a:r>
              <a:rPr lang="en-GB" sz="1200" b="1">
                <a:solidFill>
                  <a:schemeClr val="bg1"/>
                </a:solidFill>
                <a:latin typeface="Arial" panose="020B0604020202020204" pitchFamily="34" charset="0"/>
                <a:cs typeface="Arial" panose="020B0604020202020204" pitchFamily="34" charset="0"/>
              </a:rPr>
              <a:t>Go to the </a:t>
            </a:r>
            <a:r>
              <a:rPr lang="en-GB" sz="1200" b="1">
                <a:solidFill>
                  <a:schemeClr val="bg1"/>
                </a:solidFill>
                <a:latin typeface="Arial" panose="020B0604020202020204" pitchFamily="34" charset="0"/>
                <a:cs typeface="Arial" panose="020B0604020202020204" pitchFamily="34" charset="0"/>
                <a:hlinkClick r:id="rId15"/>
              </a:rPr>
              <a:t>recipes</a:t>
            </a:r>
            <a:r>
              <a:rPr lang="en-GB" sz="1200" b="1">
                <a:solidFill>
                  <a:schemeClr val="bg1"/>
                </a:solidFill>
                <a:latin typeface="Arial" panose="020B0604020202020204" pitchFamily="34" charset="0"/>
                <a:cs typeface="Arial" panose="020B0604020202020204" pitchFamily="34" charset="0"/>
              </a:rPr>
              <a:t> section and filter Food Skills by ‘Rub-in’ for more recipes.</a:t>
            </a:r>
          </a:p>
        </p:txBody>
      </p:sp>
    </p:spTree>
    <p:extLst>
      <p:ext uri="{BB962C8B-B14F-4D97-AF65-F5344CB8AC3E}">
        <p14:creationId xmlns:p14="http://schemas.microsoft.com/office/powerpoint/2010/main" val="2939916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FBAB-EC07-CF2D-1C34-B286203D1DEB}"/>
              </a:ext>
            </a:extLst>
          </p:cNvPr>
          <p:cNvSpPr>
            <a:spLocks noGrp="1"/>
          </p:cNvSpPr>
          <p:nvPr>
            <p:ph type="ctrTitle"/>
          </p:nvPr>
        </p:nvSpPr>
        <p:spPr/>
        <p:txBody>
          <a:bodyPr/>
          <a:lstStyle/>
          <a:p>
            <a:r>
              <a:rPr lang="en-US">
                <a:latin typeface="Arial"/>
                <a:cs typeface="Arial"/>
              </a:rPr>
              <a:t>Further supporting resources</a:t>
            </a:r>
            <a:endParaRPr lang="en-US"/>
          </a:p>
        </p:txBody>
      </p:sp>
      <p:sp>
        <p:nvSpPr>
          <p:cNvPr id="3" name="Subtitle 2">
            <a:extLst>
              <a:ext uri="{FF2B5EF4-FFF2-40B4-BE49-F238E27FC236}">
                <a16:creationId xmlns:a16="http://schemas.microsoft.com/office/drawing/2014/main" id="{F542AE94-456A-179B-63E4-5401D70ED4F9}"/>
              </a:ext>
            </a:extLst>
          </p:cNvPr>
          <p:cNvSpPr>
            <a:spLocks noGrp="1"/>
          </p:cNvSpPr>
          <p:nvPr>
            <p:ph type="subTitle" idx="1"/>
          </p:nvPr>
        </p:nvSpPr>
        <p:spPr>
          <a:xfrm>
            <a:off x="1169274" y="2226114"/>
            <a:ext cx="10219160" cy="3600000"/>
          </a:xfrm>
        </p:spPr>
        <p:txBody>
          <a:bodyPr/>
          <a:lstStyle/>
          <a:p>
            <a:pPr marL="0" indent="0">
              <a:buNone/>
            </a:pPr>
            <a:r>
              <a:rPr lang="en-GB" b="1" i="1" dirty="0">
                <a:latin typeface="Arial"/>
                <a:cs typeface="Arial"/>
              </a:rPr>
              <a:t>Food – a fact of life</a:t>
            </a:r>
            <a:endParaRPr lang="en-GB" b="1" i="1" dirty="0">
              <a:latin typeface="Arial"/>
              <a:cs typeface="Arial"/>
              <a:hlinkClick r:id="rId3"/>
            </a:endParaRPr>
          </a:p>
          <a:p>
            <a:r>
              <a:rPr lang="en-GB" dirty="0">
                <a:latin typeface="Arial"/>
                <a:cs typeface="Arial"/>
                <a:hlinkClick r:id="rId4"/>
              </a:rPr>
              <a:t>Functional properties of ingredients presentation </a:t>
            </a:r>
            <a:r>
              <a:rPr lang="en-GB" dirty="0">
                <a:latin typeface="Arial"/>
                <a:cs typeface="Arial"/>
              </a:rPr>
              <a:t>and </a:t>
            </a:r>
            <a:r>
              <a:rPr lang="en-GB" dirty="0">
                <a:latin typeface="Arial"/>
                <a:cs typeface="Arial"/>
                <a:hlinkClick r:id="rId5"/>
              </a:rPr>
              <a:t>worksheet</a:t>
            </a:r>
            <a:endParaRPr lang="en-GB" dirty="0">
              <a:latin typeface="Arial"/>
              <a:cs typeface="Arial"/>
            </a:endParaRPr>
          </a:p>
          <a:p>
            <a:r>
              <a:rPr lang="en-GB" u="sng" dirty="0">
                <a:latin typeface="Arial"/>
                <a:cs typeface="Arial"/>
                <a:hlinkClick r:id="rId6"/>
              </a:rPr>
              <a:t>Fats and their functional properties in food products presentation</a:t>
            </a:r>
            <a:r>
              <a:rPr lang="en-GB" dirty="0">
                <a:latin typeface="Arial"/>
                <a:cs typeface="Arial"/>
              </a:rPr>
              <a:t> and </a:t>
            </a:r>
            <a:r>
              <a:rPr lang="en-GB" u="sng" dirty="0">
                <a:latin typeface="Arial"/>
                <a:cs typeface="Arial"/>
                <a:hlinkClick r:id="rId7"/>
              </a:rPr>
              <a:t>worksheet</a:t>
            </a:r>
            <a:endParaRPr lang="en-GB" u="sng" dirty="0">
              <a:latin typeface="Arial"/>
              <a:cs typeface="Arial"/>
            </a:endParaRPr>
          </a:p>
          <a:p>
            <a:r>
              <a:rPr lang="en-GB" u="sng" dirty="0">
                <a:solidFill>
                  <a:srgbClr val="0563C1"/>
                </a:solidFill>
                <a:latin typeface="Arial"/>
                <a:cs typeface="Arial"/>
                <a:hlinkClick r:id="rId3">
                  <a:extLst>
                    <a:ext uri="{A12FA001-AC4F-418D-AE19-62706E023703}">
                      <ahyp:hlinkClr xmlns:ahyp="http://schemas.microsoft.com/office/drawing/2018/hyperlinkcolor" val="tx"/>
                    </a:ext>
                  </a:extLst>
                </a:hlinkClick>
              </a:rPr>
              <a:t>Dry heat presentation</a:t>
            </a:r>
            <a:r>
              <a:rPr lang="en-GB" dirty="0">
                <a:latin typeface="Arial"/>
                <a:cs typeface="Arial"/>
              </a:rPr>
              <a:t> and </a:t>
            </a:r>
            <a:r>
              <a:rPr lang="en-GB" u="sng" dirty="0">
                <a:latin typeface="Arial"/>
                <a:cs typeface="Arial"/>
                <a:hlinkClick r:id="rId8"/>
              </a:rPr>
              <a:t>worksheet</a:t>
            </a:r>
            <a:endParaRPr lang="en-GB" u="sng" dirty="0">
              <a:latin typeface="Arial"/>
              <a:cs typeface="Arial"/>
            </a:endParaRPr>
          </a:p>
          <a:p>
            <a:r>
              <a:rPr lang="en-GB" dirty="0">
                <a:latin typeface="Arial" panose="020B0604020202020204" pitchFamily="34" charset="0"/>
                <a:cs typeface="Arial" panose="020B0604020202020204" pitchFamily="34" charset="0"/>
                <a:hlinkClick r:id="rId9"/>
              </a:rPr>
              <a:t>Food functions poster</a:t>
            </a:r>
            <a:endParaRPr lang="en-GB" dirty="0">
              <a:latin typeface="Arial" panose="020B0604020202020204" pitchFamily="34" charset="0"/>
              <a:cs typeface="Arial" panose="020B0604020202020204" pitchFamily="34" charset="0"/>
            </a:endParaRPr>
          </a:p>
          <a:p>
            <a:r>
              <a:rPr lang="en-GB" i="0" dirty="0">
                <a:effectLst/>
                <a:latin typeface="Arial" panose="020B0604020202020204" pitchFamily="34" charset="0"/>
                <a:cs typeface="Arial" panose="020B0604020202020204" pitchFamily="34" charset="0"/>
                <a:hlinkClick r:id="rId10"/>
              </a:rPr>
              <a:t>Thinking pot questions </a:t>
            </a:r>
            <a:r>
              <a:rPr lang="en-GB" i="0" dirty="0">
                <a:effectLst/>
                <a:latin typeface="Arial" panose="020B0604020202020204" pitchFamily="34" charset="0"/>
                <a:cs typeface="Arial" panose="020B0604020202020204" pitchFamily="34" charset="0"/>
              </a:rPr>
              <a:t>- this activity is based on a scone based pizza using the rubbed-in method. However, this style of questioning can be adapted for different recipes.</a:t>
            </a: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Arial"/>
                <a:cs typeface="Arial"/>
              </a:rPr>
              <a:t>Resources around food science can be found here: </a:t>
            </a:r>
            <a:r>
              <a:rPr kumimoji="0" lang="en-US" sz="2000" b="0" i="0" u="none" strike="noStrike" kern="1200" cap="none" spc="0" normalizeH="0" baseline="0" noProof="0" dirty="0">
                <a:ln>
                  <a:noFill/>
                </a:ln>
                <a:solidFill>
                  <a:prstClr val="black"/>
                </a:solidFill>
                <a:effectLst/>
                <a:uLnTx/>
                <a:uFillTx/>
                <a:latin typeface="Arial"/>
                <a:cs typeface="Arial"/>
                <a:hlinkClick r:id="rId11"/>
              </a:rPr>
              <a:t>11-14 years</a:t>
            </a:r>
            <a:r>
              <a:rPr kumimoji="0" lang="en-US" sz="2000" b="0" i="0" u="none" strike="noStrike" kern="1200" cap="none" spc="0" normalizeH="0" baseline="0" noProof="0" dirty="0">
                <a:ln>
                  <a:noFill/>
                </a:ln>
                <a:solidFill>
                  <a:prstClr val="black"/>
                </a:solidFill>
                <a:effectLst/>
                <a:uLnTx/>
                <a:uFillTx/>
                <a:latin typeface="Arial"/>
                <a:cs typeface="Arial"/>
              </a:rPr>
              <a:t>, </a:t>
            </a:r>
            <a:r>
              <a:rPr kumimoji="0" lang="en-US" sz="2000" b="0" i="0" u="none" strike="noStrike" kern="1200" cap="none" spc="0" normalizeH="0" baseline="0" noProof="0" dirty="0">
                <a:ln>
                  <a:noFill/>
                </a:ln>
                <a:solidFill>
                  <a:prstClr val="black"/>
                </a:solidFill>
                <a:effectLst/>
                <a:uLnTx/>
                <a:uFillTx/>
                <a:latin typeface="Arial"/>
                <a:cs typeface="Arial"/>
                <a:hlinkClick r:id="rId12"/>
              </a:rPr>
              <a:t>14-16 years</a:t>
            </a:r>
            <a:endParaRPr kumimoji="0" lang="en-US" sz="2000" b="0" i="0" u="none" strike="noStrike" kern="1200" cap="none" spc="0" normalizeH="0" baseline="0" noProof="0" dirty="0">
              <a:ln>
                <a:noFill/>
              </a:ln>
              <a:solidFill>
                <a:prstClr val="black"/>
              </a:solidFill>
              <a:effectLst/>
              <a:uLnTx/>
              <a:uFillTx/>
              <a:latin typeface="Arial" charset="0"/>
              <a:cs typeface="Arial" charset="0"/>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Arial"/>
                <a:cs typeface="Arial"/>
              </a:rPr>
              <a:t>Further information, support and resources around functional characteristics of ingredients can be found here </a:t>
            </a:r>
            <a:r>
              <a:rPr kumimoji="0" lang="en-GB" sz="2000" b="0" i="0" u="none" strike="noStrike" kern="1200" cap="none" spc="0" normalizeH="0" baseline="0" noProof="0" dirty="0">
                <a:ln>
                  <a:noFill/>
                </a:ln>
                <a:solidFill>
                  <a:prstClr val="black"/>
                </a:solidFill>
                <a:effectLst/>
                <a:uLnTx/>
                <a:uFillTx/>
                <a:latin typeface="Arial"/>
                <a:cs typeface="Arial"/>
                <a:hlinkClick r:id="rId13"/>
              </a:rPr>
              <a:t>11-14</a:t>
            </a:r>
            <a:r>
              <a:rPr kumimoji="0" lang="en-GB" sz="2000" b="0" i="0" u="none" strike="noStrike" kern="1200" cap="none" spc="0" normalizeH="0" baseline="0" noProof="0" dirty="0">
                <a:ln>
                  <a:noFill/>
                </a:ln>
                <a:solidFill>
                  <a:prstClr val="black"/>
                </a:solidFill>
                <a:effectLst/>
                <a:uLnTx/>
                <a:uFillTx/>
                <a:latin typeface="Arial"/>
                <a:cs typeface="Arial"/>
              </a:rPr>
              <a:t> and </a:t>
            </a:r>
            <a:r>
              <a:rPr kumimoji="0" lang="en-GB" sz="2000" b="0" i="0" u="none" strike="noStrike" kern="1200" cap="none" spc="0" normalizeH="0" baseline="0" noProof="0" dirty="0">
                <a:ln>
                  <a:noFill/>
                </a:ln>
                <a:solidFill>
                  <a:prstClr val="black"/>
                </a:solidFill>
                <a:effectLst/>
                <a:uLnTx/>
                <a:uFillTx/>
                <a:latin typeface="Arial"/>
                <a:cs typeface="Arial"/>
                <a:hlinkClick r:id="rId14"/>
              </a:rPr>
              <a:t>14-16</a:t>
            </a:r>
            <a:r>
              <a:rPr kumimoji="0" lang="en-GB" sz="2000" b="0" i="0" u="none" strike="noStrike" kern="1200" cap="none" spc="0" normalizeH="0" baseline="0" noProof="0" dirty="0">
                <a:ln>
                  <a:noFill/>
                </a:ln>
                <a:solidFill>
                  <a:prstClr val="black"/>
                </a:solidFill>
                <a:effectLst/>
                <a:uLnTx/>
                <a:uFillTx/>
                <a:latin typeface="Arial"/>
                <a:cs typeface="Arial"/>
              </a:rPr>
              <a:t>.</a:t>
            </a:r>
            <a:endParaRPr kumimoji="0" lang="en-US" sz="2000" b="0" i="0" u="none" strike="noStrike" kern="1200" cap="none" spc="0" normalizeH="0" baseline="0" noProof="0" dirty="0">
              <a:ln>
                <a:noFill/>
              </a:ln>
              <a:solidFill>
                <a:prstClr val="black"/>
              </a:solidFill>
              <a:effectLst/>
              <a:uLnTx/>
              <a:uFillTx/>
              <a:latin typeface="Arial" charset="0"/>
              <a:cs typeface="Arial"/>
            </a:endParaRPr>
          </a:p>
          <a:p>
            <a:pPr marL="342900" marR="0" lvl="0" indent="-342900" algn="l" defTabSz="914400" rtl="0" eaLnBrk="1" fontAlgn="auto" latinLnBrk="0" hangingPunct="1">
              <a:lnSpc>
                <a:spcPct val="90000"/>
              </a:lnSpc>
              <a:spcBef>
                <a:spcPts val="1000"/>
              </a:spcBef>
              <a:spcAft>
                <a:spcPts val="0"/>
              </a:spcAft>
              <a:buClrTx/>
              <a:buSzPct val="90000"/>
              <a:buFont typeface="Arial" charset="0"/>
              <a:buChar char="•"/>
              <a:tabLst/>
              <a:defRPr/>
            </a:pPr>
            <a:r>
              <a:rPr kumimoji="0" lang="en-GB" sz="2000" b="0" i="0" u="none" strike="noStrike" kern="1200" cap="none" spc="0" normalizeH="0" baseline="0" noProof="0" dirty="0">
                <a:ln>
                  <a:noFill/>
                </a:ln>
                <a:solidFill>
                  <a:prstClr val="black"/>
                </a:solidFill>
                <a:effectLst/>
                <a:uLnTx/>
                <a:uFillTx/>
                <a:latin typeface="Arial"/>
                <a:cs typeface="Arial"/>
              </a:rPr>
              <a:t>Ingredients - functional characteristics </a:t>
            </a:r>
            <a:r>
              <a:rPr kumimoji="0" lang="en-GB" sz="2000" b="0" i="0" u="none" strike="noStrike" kern="1200" cap="none" spc="0" normalizeH="0" baseline="0" noProof="0" dirty="0">
                <a:ln>
                  <a:noFill/>
                </a:ln>
                <a:solidFill>
                  <a:prstClr val="black"/>
                </a:solidFill>
                <a:effectLst/>
                <a:uLnTx/>
                <a:uFillTx/>
                <a:latin typeface="Arial"/>
                <a:cs typeface="Arial"/>
                <a:hlinkClick r:id="rId15"/>
              </a:rPr>
              <a:t>Knowledge Organiser 11-14</a:t>
            </a:r>
            <a:endParaRPr kumimoji="0" lang="en-GB" sz="2000" b="0" i="0" u="none" strike="noStrike" kern="1200" cap="none" spc="0" normalizeH="0" baseline="0" noProof="0" dirty="0">
              <a:ln>
                <a:noFill/>
              </a:ln>
              <a:solidFill>
                <a:prstClr val="black"/>
              </a:solidFill>
              <a:effectLst/>
              <a:uLnTx/>
              <a:uFillTx/>
              <a:latin typeface="Arial" charset="0"/>
              <a:cs typeface="Arial"/>
            </a:endParaRPr>
          </a:p>
          <a:p>
            <a:endParaRPr lang="en-GB" i="0" dirty="0">
              <a:effectLst/>
              <a:latin typeface="Roboto" panose="02000000000000000000" pitchFamily="2" charset="0"/>
            </a:endParaRPr>
          </a:p>
          <a:p>
            <a:pPr marL="0" indent="0">
              <a:buNone/>
            </a:pPr>
            <a:endParaRPr lang="en-GB" u="sng" dirty="0">
              <a:latin typeface="Arial"/>
              <a:cs typeface="Arial"/>
            </a:endParaRP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A09AB77C-1A2B-1E60-3825-3E3F34373948}"/>
              </a:ext>
            </a:extLst>
          </p:cNvPr>
          <p:cNvSpPr txBox="1"/>
          <p:nvPr/>
        </p:nvSpPr>
        <p:spPr>
          <a:xfrm>
            <a:off x="821466" y="6457890"/>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818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FBAB-EC07-CF2D-1C34-B286203D1DEB}"/>
              </a:ext>
            </a:extLst>
          </p:cNvPr>
          <p:cNvSpPr>
            <a:spLocks noGrp="1"/>
          </p:cNvSpPr>
          <p:nvPr>
            <p:ph type="ctrTitle"/>
          </p:nvPr>
        </p:nvSpPr>
        <p:spPr/>
        <p:txBody>
          <a:bodyPr/>
          <a:lstStyle/>
          <a:p>
            <a:r>
              <a:rPr lang="en-US">
                <a:latin typeface="Arial"/>
                <a:cs typeface="Arial"/>
              </a:rPr>
              <a:t>Further supporting resources</a:t>
            </a:r>
            <a:endParaRPr lang="en-US"/>
          </a:p>
        </p:txBody>
      </p:sp>
      <p:sp>
        <p:nvSpPr>
          <p:cNvPr id="3" name="Subtitle 2">
            <a:extLst>
              <a:ext uri="{FF2B5EF4-FFF2-40B4-BE49-F238E27FC236}">
                <a16:creationId xmlns:a16="http://schemas.microsoft.com/office/drawing/2014/main" id="{F542AE94-456A-179B-63E4-5401D70ED4F9}"/>
              </a:ext>
            </a:extLst>
          </p:cNvPr>
          <p:cNvSpPr>
            <a:spLocks noGrp="1"/>
          </p:cNvSpPr>
          <p:nvPr>
            <p:ph type="subTitle" idx="1"/>
          </p:nvPr>
        </p:nvSpPr>
        <p:spPr>
          <a:xfrm>
            <a:off x="1169274" y="2283798"/>
            <a:ext cx="9720000" cy="3600000"/>
          </a:xfrm>
        </p:spPr>
        <p:txBody>
          <a:bodyPr/>
          <a:lstStyle/>
          <a:p>
            <a:pPr marL="0" indent="0">
              <a:buNone/>
            </a:pPr>
            <a:r>
              <a:rPr lang="en-GB" b="1" i="1" dirty="0">
                <a:latin typeface="Arial"/>
                <a:cs typeface="Arial"/>
              </a:rPr>
              <a:t>Food – a fact of life</a:t>
            </a:r>
            <a:endParaRPr lang="en-GB" b="1" i="1" dirty="0">
              <a:latin typeface="Arial"/>
              <a:cs typeface="Arial"/>
              <a:hlinkClick r:id="rId2"/>
            </a:endParaRPr>
          </a:p>
          <a:p>
            <a:r>
              <a:rPr lang="en-GB" sz="1800" dirty="0">
                <a:latin typeface="Arial"/>
                <a:cs typeface="Arial"/>
              </a:rPr>
              <a:t>Peer-to-peer practical food skills videos – </a:t>
            </a:r>
            <a:r>
              <a:rPr lang="en-GB" sz="1800" dirty="0">
                <a:latin typeface="Arial"/>
                <a:cs typeface="Arial"/>
                <a:hlinkClick r:id="rId3"/>
              </a:rPr>
              <a:t>rubbing in</a:t>
            </a:r>
            <a:r>
              <a:rPr lang="en-GB" sz="1800" dirty="0">
                <a:latin typeface="Arial"/>
                <a:cs typeface="Arial"/>
              </a:rPr>
              <a:t>, </a:t>
            </a:r>
            <a:r>
              <a:rPr lang="en-GB" sz="1800" dirty="0">
                <a:latin typeface="Arial"/>
                <a:cs typeface="Arial"/>
                <a:hlinkClick r:id="rId4"/>
              </a:rPr>
              <a:t>forming a dough</a:t>
            </a:r>
            <a:r>
              <a:rPr lang="en-GB" sz="1800" dirty="0">
                <a:latin typeface="Arial"/>
                <a:cs typeface="Arial"/>
              </a:rPr>
              <a:t>, </a:t>
            </a:r>
            <a:r>
              <a:rPr lang="en-GB" sz="1800" dirty="0">
                <a:latin typeface="Arial"/>
                <a:cs typeface="Arial"/>
                <a:hlinkClick r:id="rId5"/>
              </a:rPr>
              <a:t>rolling out</a:t>
            </a:r>
            <a:endParaRPr lang="en-GB" sz="1800" dirty="0">
              <a:latin typeface="Arial"/>
              <a:cs typeface="Arial"/>
            </a:endParaRP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Recipe videos that demonstrate rubbing-in, forming and shaping a dough and use of the cooker (use of the oven) </a:t>
            </a:r>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6"/>
              </a:rPr>
              <a:t>Cheese straws</a:t>
            </a:r>
            <a:r>
              <a:rPr lang="en-GB" sz="1800" u="sng" dirty="0">
                <a:solidFill>
                  <a:srgbClr val="0000FF"/>
                </a:solidFill>
                <a:latin typeface="Arial" panose="020B0604020202020204" pitchFamily="34" charset="0"/>
                <a:ea typeface="MS Mincho" panose="02020609040205080304" pitchFamily="49" charset="-128"/>
                <a:cs typeface="Times New Roman" panose="02020603050405020304" pitchFamily="18" charset="0"/>
              </a:rPr>
              <a:t>,</a:t>
            </a:r>
            <a:r>
              <a:rPr lang="en-GB" sz="1800" dirty="0">
                <a:latin typeface="Cambria" panose="02040503050406030204" pitchFamily="18" charset="0"/>
                <a:ea typeface="MS Mincho" panose="02020609040205080304" pitchFamily="49" charset="-128"/>
                <a:cs typeface="Times New Roman" panose="02020603050405020304" pitchFamily="18" charset="0"/>
              </a:rPr>
              <a:t> </a:t>
            </a:r>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7"/>
              </a:rPr>
              <a:t>Cornish pasties</a:t>
            </a:r>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rPr>
              <a:t>, </a:t>
            </a:r>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8"/>
              </a:rPr>
              <a:t>Fruit scones</a:t>
            </a:r>
            <a:endParaRPr lang="en-GB" sz="1800" dirty="0">
              <a:latin typeface="Arial"/>
              <a:cs typeface="Arial"/>
              <a:hlinkClick r:id="rId9"/>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0"/>
              </a:rPr>
              <a:t>Year 7 lesson plan – savoury crumble</a:t>
            </a:r>
            <a:endPar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1"/>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1"/>
              </a:rPr>
              <a:t>Year 8 lesson plan – fruit scones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2"/>
              </a:rPr>
              <a:t>Modifying a recipe – scone based pizza</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3"/>
              </a:rPr>
              <a:t>Quick pizza lesson teacher's guide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4"/>
              </a:rPr>
              <a:t>Creative crumbles lesson teacher's guide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5"/>
              </a:rPr>
              <a:t>Fruit crumble worksheet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u="sng" dirty="0">
                <a:solidFill>
                  <a:srgbClr val="0000FF"/>
                </a:solidFill>
                <a:effectLst/>
                <a:latin typeface="Arial" panose="020B0604020202020204" pitchFamily="34" charset="0"/>
                <a:ea typeface="MS Mincho" panose="02020609040205080304" pitchFamily="49" charset="-128"/>
                <a:cs typeface="Times New Roman" panose="02020603050405020304" pitchFamily="18" charset="0"/>
                <a:hlinkClick r:id="rId16"/>
              </a:rPr>
              <a:t>Vegetable crumble worksheet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n-GB" u="sng" dirty="0">
              <a:latin typeface="Arial"/>
              <a:cs typeface="Arial"/>
            </a:endParaRPr>
          </a:p>
          <a:p>
            <a:pPr marL="0" indent="0">
              <a:buNone/>
            </a:pPr>
            <a:endParaRPr lang="en-GB" dirty="0"/>
          </a:p>
          <a:p>
            <a:pPr marL="0" indent="0">
              <a:buNone/>
            </a:pPr>
            <a:endParaRPr lang="en-GB" dirty="0"/>
          </a:p>
        </p:txBody>
      </p:sp>
      <p:sp>
        <p:nvSpPr>
          <p:cNvPr id="4" name="TextBox 3">
            <a:extLst>
              <a:ext uri="{FF2B5EF4-FFF2-40B4-BE49-F238E27FC236}">
                <a16:creationId xmlns:a16="http://schemas.microsoft.com/office/drawing/2014/main" id="{CE6E9C4D-741C-BBAA-39E9-A20A2C955D66}"/>
              </a:ext>
            </a:extLst>
          </p:cNvPr>
          <p:cNvSpPr txBox="1"/>
          <p:nvPr/>
        </p:nvSpPr>
        <p:spPr>
          <a:xfrm>
            <a:off x="1017409" y="6335275"/>
            <a:ext cx="6870703" cy="400110"/>
          </a:xfrm>
          <a:prstGeom prst="rect">
            <a:avLst/>
          </a:prstGeom>
          <a:noFill/>
        </p:spPr>
        <p:txBody>
          <a:bodyPr wrap="square" rtlCol="0">
            <a:spAutoFit/>
          </a:bodyPr>
          <a:lstStyle/>
          <a:p>
            <a:r>
              <a:rPr lang="en-GB" sz="1000" dirty="0">
                <a:solidFill>
                  <a:srgbClr val="263143"/>
                </a:solidFill>
                <a:latin typeface="Roboto" panose="02000000000000000000" pitchFamily="2" charset="0"/>
              </a:rPr>
              <a:t>Teachers </a:t>
            </a:r>
            <a:r>
              <a:rPr lang="en-GB" sz="1000" b="0" i="0" dirty="0">
                <a:solidFill>
                  <a:srgbClr val="263143"/>
                </a:solidFill>
                <a:effectLst/>
                <a:latin typeface="Roboto" panose="02000000000000000000" pitchFamily="2" charset="0"/>
              </a:rPr>
              <a:t>will need to decide on the level of complexity of the tasks chosen, depending on age, stage and need, and considering progression.</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535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93FD-060A-E5B0-14CB-46A1A8AD58A8}"/>
              </a:ext>
            </a:extLst>
          </p:cNvPr>
          <p:cNvSpPr>
            <a:spLocks noGrp="1"/>
          </p:cNvSpPr>
          <p:nvPr>
            <p:ph type="ctrTitle"/>
          </p:nvPr>
        </p:nvSpPr>
        <p:spPr/>
        <p:txBody>
          <a:bodyPr/>
          <a:lstStyle/>
          <a:p>
            <a:r>
              <a:rPr lang="en-GB"/>
              <a:t>Further support resources</a:t>
            </a:r>
          </a:p>
        </p:txBody>
      </p:sp>
      <p:sp>
        <p:nvSpPr>
          <p:cNvPr id="3" name="Subtitle 2">
            <a:extLst>
              <a:ext uri="{FF2B5EF4-FFF2-40B4-BE49-F238E27FC236}">
                <a16:creationId xmlns:a16="http://schemas.microsoft.com/office/drawing/2014/main" id="{EAD87E05-4B49-E732-779C-2064CC31FDEE}"/>
              </a:ext>
            </a:extLst>
          </p:cNvPr>
          <p:cNvSpPr>
            <a:spLocks noGrp="1"/>
          </p:cNvSpPr>
          <p:nvPr>
            <p:ph type="subTitle" idx="1"/>
          </p:nvPr>
        </p:nvSpPr>
        <p:spPr>
          <a:xfrm>
            <a:off x="1169276" y="2571092"/>
            <a:ext cx="8035684" cy="3600000"/>
          </a:xfrm>
        </p:spPr>
        <p:txBody>
          <a:bodyPr/>
          <a:lstStyle/>
          <a:p>
            <a:pPr marL="0" indent="0">
              <a:buNone/>
            </a:pPr>
            <a:r>
              <a:rPr lang="en-GB" b="1">
                <a:latin typeface="Arial"/>
                <a:cs typeface="Arial"/>
              </a:rPr>
              <a:t>External resources</a:t>
            </a:r>
          </a:p>
          <a:p>
            <a:r>
              <a:rPr lang="en-GB">
                <a:latin typeface="Arial"/>
                <a:cs typeface="Arial"/>
                <a:hlinkClick r:id="rId2"/>
              </a:rPr>
              <a:t>Love Food Love Science (IFST) - useful information on fats and oils in shortening</a:t>
            </a:r>
            <a:endParaRPr lang="en-GB">
              <a:latin typeface="Arial"/>
              <a:cs typeface="Arial"/>
            </a:endParaRPr>
          </a:p>
          <a:p>
            <a:endParaRPr lang="en-GB">
              <a:latin typeface="Arial"/>
              <a:cs typeface="Arial"/>
            </a:endParaRPr>
          </a:p>
          <a:p>
            <a:endParaRPr lang="en-GB">
              <a:latin typeface="Arial"/>
              <a:cs typeface="Arial"/>
            </a:endParaRPr>
          </a:p>
          <a:p>
            <a:endParaRPr lang="en-GB">
              <a:latin typeface="Arial"/>
              <a:cs typeface="Arial"/>
            </a:endParaRPr>
          </a:p>
          <a:p>
            <a:endParaRPr lang="en-GB">
              <a:latin typeface="Arial"/>
              <a:cs typeface="Arial"/>
            </a:endParaRPr>
          </a:p>
          <a:p>
            <a:endParaRPr lang="en-GB">
              <a:latin typeface="Arial"/>
              <a:cs typeface="Arial"/>
            </a:endParaRPr>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4BD27418-D102-177E-7D37-B63466912C75}"/>
              </a:ext>
            </a:extLst>
          </p:cNvPr>
          <p:cNvSpPr txBox="1"/>
          <p:nvPr/>
        </p:nvSpPr>
        <p:spPr>
          <a:xfrm>
            <a:off x="863600" y="5909482"/>
            <a:ext cx="6583680"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Further information, support and resources around functional characteristics of ingredients can be found here </a:t>
            </a:r>
            <a:r>
              <a:rPr lang="en-GB" sz="1400">
                <a:latin typeface="Arial" panose="020B0604020202020204" pitchFamily="34" charset="0"/>
                <a:cs typeface="Arial" panose="020B0604020202020204" pitchFamily="34" charset="0"/>
                <a:hlinkClick r:id="rId3"/>
              </a:rPr>
              <a:t>11-14</a:t>
            </a:r>
            <a:r>
              <a:rPr lang="en-GB" sz="1400">
                <a:latin typeface="Arial" panose="020B0604020202020204" pitchFamily="34" charset="0"/>
                <a:cs typeface="Arial" panose="020B0604020202020204" pitchFamily="34" charset="0"/>
              </a:rPr>
              <a:t> and </a:t>
            </a:r>
            <a:r>
              <a:rPr lang="en-GB" sz="1400">
                <a:latin typeface="Arial" panose="020B0604020202020204" pitchFamily="34" charset="0"/>
                <a:cs typeface="Arial" panose="020B0604020202020204" pitchFamily="34" charset="0"/>
                <a:hlinkClick r:id="rId4"/>
              </a:rPr>
              <a:t>14-16</a:t>
            </a:r>
            <a:r>
              <a:rPr lang="en-GB" sz="140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3758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43F1831-814F-4B6E-943B-408552E336B0}"/>
              </a:ext>
            </a:extLst>
          </p:cNvPr>
          <p:cNvGraphicFramePr>
            <a:graphicFrameLocks noChangeAspect="1"/>
          </p:cNvGraphicFramePr>
          <p:nvPr>
            <p:custDataLst>
              <p:tags r:id="rId1"/>
            </p:custDataLst>
            <p:extLst>
              <p:ext uri="{D42A27DB-BD31-4B8C-83A1-F6EECF244321}">
                <p14:modId xmlns:p14="http://schemas.microsoft.com/office/powerpoint/2010/main" val="4044309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6" name="Object 5" hidden="1">
                        <a:extLst>
                          <a:ext uri="{FF2B5EF4-FFF2-40B4-BE49-F238E27FC236}">
                            <a16:creationId xmlns:a16="http://schemas.microsoft.com/office/drawing/2014/main" id="{643F1831-814F-4B6E-943B-408552E336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a:latin typeface="Arial"/>
                <a:cs typeface="Arial"/>
              </a:rPr>
              <a:t>What is the shortening process?</a:t>
            </a:r>
          </a:p>
        </p:txBody>
      </p:sp>
      <p:sp>
        <p:nvSpPr>
          <p:cNvPr id="7" name="Subtitle 2">
            <a:extLst>
              <a:ext uri="{FF2B5EF4-FFF2-40B4-BE49-F238E27FC236}">
                <a16:creationId xmlns:a16="http://schemas.microsoft.com/office/drawing/2014/main" id="{9F5610B5-B857-41E6-8A9E-1F8B928123A4}"/>
              </a:ext>
            </a:extLst>
          </p:cNvPr>
          <p:cNvSpPr txBox="1">
            <a:spLocks/>
          </p:cNvSpPr>
          <p:nvPr/>
        </p:nvSpPr>
        <p:spPr>
          <a:xfrm>
            <a:off x="1059717" y="2457319"/>
            <a:ext cx="7271016"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GB" dirty="0">
                <a:latin typeface="Arial"/>
                <a:cs typeface="Arial"/>
              </a:rPr>
              <a:t>Shortcrust pastry, biscuits and shortbread rely on fat to give them their characteristic crumbly, melt in the mouth texture.</a:t>
            </a:r>
          </a:p>
          <a:p>
            <a:pPr marL="0" indent="0">
              <a:lnSpc>
                <a:spcPct val="100000"/>
              </a:lnSpc>
              <a:spcBef>
                <a:spcPts val="0"/>
              </a:spcBef>
              <a:buNone/>
            </a:pPr>
            <a:br>
              <a:rPr lang="en-GB" dirty="0"/>
            </a:br>
            <a:r>
              <a:rPr lang="en-GB" dirty="0">
                <a:latin typeface="Arial"/>
                <a:cs typeface="Arial"/>
              </a:rPr>
              <a:t>The fat coats the flour particles, 'waterproofing' them. This reduces the amount of water that can be absorbed. </a:t>
            </a:r>
          </a:p>
          <a:p>
            <a:pPr marL="0" indent="0">
              <a:lnSpc>
                <a:spcPct val="100000"/>
              </a:lnSpc>
              <a:spcBef>
                <a:spcPts val="0"/>
              </a:spcBef>
              <a:buFont typeface="Arial" charset="0"/>
              <a:buNone/>
            </a:pPr>
            <a:endParaRPr lang="en-GB" dirty="0"/>
          </a:p>
          <a:p>
            <a:pPr marL="0" indent="0">
              <a:lnSpc>
                <a:spcPct val="100000"/>
              </a:lnSpc>
              <a:spcBef>
                <a:spcPts val="0"/>
              </a:spcBef>
              <a:buNone/>
            </a:pPr>
            <a:r>
              <a:rPr lang="en-GB" dirty="0">
                <a:latin typeface="Arial"/>
                <a:cs typeface="Arial"/>
              </a:rPr>
              <a:t>The proteins in the flour make gluten when they are mixed with water. Gluten is stretchy and elastic – too much will make a tough dough.</a:t>
            </a:r>
            <a:endParaRPr lang="en-GB" dirty="0"/>
          </a:p>
          <a:p>
            <a:pPr marL="0" indent="0">
              <a:lnSpc>
                <a:spcPct val="100000"/>
              </a:lnSpc>
              <a:spcBef>
                <a:spcPts val="0"/>
              </a:spcBef>
              <a:buNone/>
            </a:pPr>
            <a:endParaRPr lang="en-GB" dirty="0"/>
          </a:p>
          <a:p>
            <a:pPr marL="0" indent="0">
              <a:lnSpc>
                <a:spcPct val="100000"/>
              </a:lnSpc>
              <a:spcBef>
                <a:spcPts val="0"/>
              </a:spcBef>
              <a:buNone/>
            </a:pPr>
            <a:r>
              <a:rPr lang="en-GB" dirty="0">
                <a:latin typeface="Arial"/>
                <a:cs typeface="Arial"/>
              </a:rPr>
              <a:t>When the amount of water that can be absorbed is reduced, less gluten is developed and the mix is shortened. </a:t>
            </a:r>
          </a:p>
          <a:p>
            <a:pPr marL="0" indent="0">
              <a:lnSpc>
                <a:spcPct val="100000"/>
              </a:lnSpc>
              <a:spcBef>
                <a:spcPts val="0"/>
              </a:spcBef>
              <a:buNone/>
            </a:pPr>
            <a:endParaRPr lang="en-GB" dirty="0"/>
          </a:p>
          <a:p>
            <a:pPr marL="0" indent="0">
              <a:lnSpc>
                <a:spcPct val="100000"/>
              </a:lnSpc>
              <a:spcBef>
                <a:spcPts val="0"/>
              </a:spcBef>
              <a:buNone/>
            </a:pPr>
            <a:endParaRPr lang="en-GB" dirty="0"/>
          </a:p>
          <a:p>
            <a:pPr marL="0" indent="0">
              <a:lnSpc>
                <a:spcPct val="100000"/>
              </a:lnSpc>
              <a:spcBef>
                <a:spcPts val="0"/>
              </a:spcBef>
              <a:buFont typeface="Arial" charset="0"/>
              <a:buNone/>
            </a:pPr>
            <a:endParaRPr lang="en-GB" dirty="0"/>
          </a:p>
        </p:txBody>
      </p:sp>
      <p:pic>
        <p:nvPicPr>
          <p:cNvPr id="5" name="Picture 4" descr="A picture containing food, table, several&#10;&#10;Description automatically generated">
            <a:extLst>
              <a:ext uri="{FF2B5EF4-FFF2-40B4-BE49-F238E27FC236}">
                <a16:creationId xmlns:a16="http://schemas.microsoft.com/office/drawing/2014/main" id="{09B8F994-D624-43CB-958F-E7CBDB4F431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5564" y="2838887"/>
            <a:ext cx="3058194" cy="2033699"/>
          </a:xfrm>
          <a:prstGeom prst="rect">
            <a:avLst/>
          </a:prstGeom>
          <a:ln w="28575">
            <a:solidFill>
              <a:srgbClr val="EF9F3F"/>
            </a:solidFill>
          </a:ln>
        </p:spPr>
      </p:pic>
    </p:spTree>
    <p:extLst>
      <p:ext uri="{BB962C8B-B14F-4D97-AF65-F5344CB8AC3E}">
        <p14:creationId xmlns:p14="http://schemas.microsoft.com/office/powerpoint/2010/main" val="1351839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A84C499-0517-4887-96DB-81C9129ABB06}"/>
              </a:ext>
            </a:extLst>
          </p:cNvPr>
          <p:cNvGraphicFramePr>
            <a:graphicFrameLocks noChangeAspect="1"/>
          </p:cNvGraphicFramePr>
          <p:nvPr>
            <p:custDataLst>
              <p:tags r:id="rId1"/>
            </p:custDataLst>
            <p:extLst>
              <p:ext uri="{D42A27DB-BD31-4B8C-83A1-F6EECF244321}">
                <p14:modId xmlns:p14="http://schemas.microsoft.com/office/powerpoint/2010/main" val="3353096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5" name="Object 4" hidden="1">
                        <a:extLst>
                          <a:ext uri="{FF2B5EF4-FFF2-40B4-BE49-F238E27FC236}">
                            <a16:creationId xmlns:a16="http://schemas.microsoft.com/office/drawing/2014/main" id="{FA84C499-0517-4887-96DB-81C9129ABB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US" dirty="0"/>
              <a:t>Shortening</a:t>
            </a:r>
            <a:endParaRPr lang="en-GB" dirty="0"/>
          </a:p>
        </p:txBody>
      </p:sp>
      <p:sp>
        <p:nvSpPr>
          <p:cNvPr id="3" name="Subtitle 2"/>
          <p:cNvSpPr>
            <a:spLocks noGrp="1"/>
          </p:cNvSpPr>
          <p:nvPr>
            <p:ph type="subTitle" idx="1"/>
          </p:nvPr>
        </p:nvSpPr>
        <p:spPr>
          <a:xfrm>
            <a:off x="979714" y="3028378"/>
            <a:ext cx="11048999" cy="3087973"/>
          </a:xfrm>
        </p:spPr>
        <p:txBody>
          <a:bodyPr/>
          <a:lstStyle/>
          <a:p>
            <a:pPr marL="0" indent="0" algn="ctr">
              <a:buNone/>
            </a:pPr>
            <a:r>
              <a:rPr lang="en-GB" sz="3600" dirty="0"/>
              <a:t>For further information, go to:</a:t>
            </a:r>
          </a:p>
          <a:p>
            <a:pPr marL="0" indent="0" algn="ctr">
              <a:buNone/>
            </a:pPr>
            <a:r>
              <a:rPr lang="en-GB" sz="3600" dirty="0">
                <a:hlinkClick r:id="rId5"/>
              </a:rPr>
              <a:t>www.foodafactoflife.org.uk</a:t>
            </a:r>
            <a:endParaRPr lang="en-GB" sz="3600" dirty="0"/>
          </a:p>
          <a:p>
            <a:pPr marL="0" indent="0" algn="ctr">
              <a:buNone/>
            </a:pPr>
            <a:endParaRPr lang="en-GB" sz="3600" dirty="0"/>
          </a:p>
          <a:p>
            <a:pPr marL="0" indent="0" algn="ctr">
              <a:buNone/>
            </a:pPr>
            <a:r>
              <a:rPr lang="en-GB" sz="1400" dirty="0"/>
              <a:t>This food science pack is one of a series of resources produced for the </a:t>
            </a:r>
            <a:r>
              <a:rPr lang="en-GB" sz="1400" i="1" dirty="0" err="1"/>
              <a:t>pHood</a:t>
            </a:r>
            <a:r>
              <a:rPr lang="en-GB" sz="1400" i="1" dirty="0"/>
              <a:t> Futures </a:t>
            </a:r>
            <a:r>
              <a:rPr lang="en-GB" sz="1400" dirty="0"/>
              <a:t>project, supported by the Royal Society </a:t>
            </a:r>
            <a:r>
              <a:rPr lang="en-GB" sz="1400"/>
              <a:t>of Chemistry.</a:t>
            </a:r>
            <a:endParaRPr lang="en-GB" sz="1400" dirty="0"/>
          </a:p>
        </p:txBody>
      </p:sp>
      <p:sp>
        <p:nvSpPr>
          <p:cNvPr id="4" name="TextBox 3">
            <a:extLst>
              <a:ext uri="{FF2B5EF4-FFF2-40B4-BE49-F238E27FC236}">
                <a16:creationId xmlns:a16="http://schemas.microsoft.com/office/drawing/2014/main" id="{88C3A9D8-F056-4907-ADD0-8B883B971968}"/>
              </a:ext>
            </a:extLst>
          </p:cNvPr>
          <p:cNvSpPr txBox="1"/>
          <p:nvPr/>
        </p:nvSpPr>
        <p:spPr>
          <a:xfrm>
            <a:off x="486577" y="6116351"/>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6"/>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2381517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latin typeface="Arial"/>
                <a:cs typeface="Arial"/>
              </a:rPr>
              <a:t>Using shortening fat</a:t>
            </a:r>
            <a:endParaRPr lang="en-GB"/>
          </a:p>
        </p:txBody>
      </p:sp>
      <p:sp>
        <p:nvSpPr>
          <p:cNvPr id="4" name="Subtitle 2">
            <a:extLst>
              <a:ext uri="{FF2B5EF4-FFF2-40B4-BE49-F238E27FC236}">
                <a16:creationId xmlns:a16="http://schemas.microsoft.com/office/drawing/2014/main" id="{AD0D0778-949E-4414-BC9B-77E033DFFAA2}"/>
              </a:ext>
            </a:extLst>
          </p:cNvPr>
          <p:cNvSpPr txBox="1">
            <a:spLocks/>
          </p:cNvSpPr>
          <p:nvPr/>
        </p:nvSpPr>
        <p:spPr>
          <a:xfrm>
            <a:off x="1059716" y="2457318"/>
            <a:ext cx="7879154" cy="3892681"/>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GB" dirty="0">
                <a:latin typeface="Arial"/>
                <a:cs typeface="Arial"/>
              </a:rPr>
              <a:t>Fats such as pure vegetable fats or lard are suitable for shortening because of their low water content. White vegetable fat can be used as an alternative to lard.</a:t>
            </a:r>
            <a:endParaRPr lang="en-GB" dirty="0"/>
          </a:p>
          <a:p>
            <a:pPr marL="0" indent="0">
              <a:lnSpc>
                <a:spcPct val="100000"/>
              </a:lnSpc>
              <a:spcBef>
                <a:spcPts val="0"/>
              </a:spcBef>
              <a:buFont typeface="Arial" charset="0"/>
              <a:buNone/>
            </a:pPr>
            <a:endParaRPr lang="en-GB" dirty="0"/>
          </a:p>
          <a:p>
            <a:pPr marL="0" indent="0">
              <a:lnSpc>
                <a:spcPct val="100000"/>
              </a:lnSpc>
              <a:spcBef>
                <a:spcPts val="0"/>
              </a:spcBef>
              <a:buNone/>
            </a:pPr>
            <a:r>
              <a:rPr lang="en-GB" dirty="0">
                <a:latin typeface="Arial"/>
                <a:cs typeface="Arial"/>
              </a:rPr>
              <a:t>Butter and spreads have a higher water content and therefore are not so good at shortening the dough.</a:t>
            </a:r>
            <a:endParaRPr lang="en-GB" dirty="0"/>
          </a:p>
          <a:p>
            <a:pPr marL="0" indent="0">
              <a:lnSpc>
                <a:spcPct val="100000"/>
              </a:lnSpc>
              <a:spcBef>
                <a:spcPts val="0"/>
              </a:spcBef>
              <a:buNone/>
            </a:pPr>
            <a:endParaRPr lang="en-GB" dirty="0"/>
          </a:p>
          <a:p>
            <a:pPr marL="0" indent="0">
              <a:lnSpc>
                <a:spcPct val="100000"/>
              </a:lnSpc>
              <a:spcBef>
                <a:spcPts val="0"/>
              </a:spcBef>
              <a:buNone/>
            </a:pPr>
            <a:r>
              <a:rPr lang="en-GB" dirty="0">
                <a:latin typeface="Arial"/>
                <a:cs typeface="Arial"/>
              </a:rPr>
              <a:t>Sometimes recipes use a combination of the two.</a:t>
            </a:r>
          </a:p>
          <a:p>
            <a:pPr marL="0" indent="0">
              <a:lnSpc>
                <a:spcPct val="100000"/>
              </a:lnSpc>
              <a:spcBef>
                <a:spcPts val="0"/>
              </a:spcBef>
              <a:buNone/>
            </a:pPr>
            <a:endParaRPr lang="en-GB" dirty="0"/>
          </a:p>
          <a:p>
            <a:pPr marL="0" indent="0">
              <a:lnSpc>
                <a:spcPct val="100000"/>
              </a:lnSpc>
              <a:spcBef>
                <a:spcPts val="0"/>
              </a:spcBef>
              <a:buFont typeface="Arial" charset="0"/>
              <a:buNone/>
            </a:pPr>
            <a:r>
              <a:rPr lang="en-GB" dirty="0">
                <a:latin typeface="Arial"/>
                <a:cs typeface="Arial"/>
              </a:rPr>
              <a:t>Hard baking fat or ‘block’ can be used instead of butter.</a:t>
            </a:r>
          </a:p>
          <a:p>
            <a:pPr marL="0" indent="0">
              <a:lnSpc>
                <a:spcPct val="100000"/>
              </a:lnSpc>
              <a:spcBef>
                <a:spcPts val="0"/>
              </a:spcBef>
              <a:buFont typeface="Arial" charset="0"/>
              <a:buNone/>
            </a:pPr>
            <a:endParaRPr lang="en-GB" dirty="0">
              <a:latin typeface="Arial"/>
              <a:cs typeface="Arial"/>
            </a:endParaRPr>
          </a:p>
          <a:p>
            <a:pPr marL="0" indent="0">
              <a:lnSpc>
                <a:spcPct val="100000"/>
              </a:lnSpc>
              <a:spcBef>
                <a:spcPts val="0"/>
              </a:spcBef>
              <a:buFont typeface="Arial" charset="0"/>
              <a:buNone/>
            </a:pPr>
            <a:r>
              <a:rPr lang="en-GB" dirty="0">
                <a:latin typeface="Arial"/>
                <a:cs typeface="Arial"/>
              </a:rPr>
              <a:t>‘Shortenings’ get their name because they keep the strands of gluten ‘short’ in a dough or batter. </a:t>
            </a:r>
          </a:p>
        </p:txBody>
      </p:sp>
      <p:pic>
        <p:nvPicPr>
          <p:cNvPr id="6" name="Picture 5" descr="A block of cheese&#10;&#10;Description automatically generated with low confidence">
            <a:extLst>
              <a:ext uri="{FF2B5EF4-FFF2-40B4-BE49-F238E27FC236}">
                <a16:creationId xmlns:a16="http://schemas.microsoft.com/office/drawing/2014/main" id="{3EE31998-0369-FC33-9658-FF98C75B96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99959" y="4641760"/>
            <a:ext cx="2256675" cy="1505202"/>
          </a:xfrm>
          <a:prstGeom prst="rect">
            <a:avLst/>
          </a:prstGeom>
        </p:spPr>
      </p:pic>
      <p:pic>
        <p:nvPicPr>
          <p:cNvPr id="9" name="Picture 8" descr="A picture containing food, cheese, chocolate, butter&#10;&#10;Description automatically generated">
            <a:extLst>
              <a:ext uri="{FF2B5EF4-FFF2-40B4-BE49-F238E27FC236}">
                <a16:creationId xmlns:a16="http://schemas.microsoft.com/office/drawing/2014/main" id="{13868263-0BA2-925E-D10D-A8E87C5DB9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59524" y="1923798"/>
            <a:ext cx="1572760" cy="2357962"/>
          </a:xfrm>
          <a:prstGeom prst="rect">
            <a:avLst/>
          </a:prstGeom>
          <a:ln w="28575">
            <a:solidFill>
              <a:srgbClr val="EF9F3F"/>
            </a:solidFill>
          </a:ln>
        </p:spPr>
      </p:pic>
    </p:spTree>
    <p:extLst>
      <p:ext uri="{BB962C8B-B14F-4D97-AF65-F5344CB8AC3E}">
        <p14:creationId xmlns:p14="http://schemas.microsoft.com/office/powerpoint/2010/main" val="414609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127A-4017-88C6-42DC-76D9E11DCCA8}"/>
              </a:ext>
            </a:extLst>
          </p:cNvPr>
          <p:cNvSpPr>
            <a:spLocks noGrp="1"/>
          </p:cNvSpPr>
          <p:nvPr>
            <p:ph type="ctrTitle"/>
          </p:nvPr>
        </p:nvSpPr>
        <p:spPr/>
        <p:txBody>
          <a:bodyPr/>
          <a:lstStyle/>
          <a:p>
            <a:r>
              <a:rPr lang="en-US">
                <a:latin typeface="Arial"/>
                <a:cs typeface="Arial"/>
              </a:rPr>
              <a:t>Plasticity</a:t>
            </a:r>
            <a:endParaRPr lang="en-US"/>
          </a:p>
        </p:txBody>
      </p:sp>
      <p:sp>
        <p:nvSpPr>
          <p:cNvPr id="3" name="Subtitle 2">
            <a:extLst>
              <a:ext uri="{FF2B5EF4-FFF2-40B4-BE49-F238E27FC236}">
                <a16:creationId xmlns:a16="http://schemas.microsoft.com/office/drawing/2014/main" id="{96959814-9071-EAE4-F7AC-76E25031DC00}"/>
              </a:ext>
            </a:extLst>
          </p:cNvPr>
          <p:cNvSpPr>
            <a:spLocks noGrp="1"/>
          </p:cNvSpPr>
          <p:nvPr>
            <p:ph type="subTitle" idx="1"/>
          </p:nvPr>
        </p:nvSpPr>
        <p:spPr>
          <a:xfrm>
            <a:off x="1169276" y="2571092"/>
            <a:ext cx="7219715" cy="3600000"/>
          </a:xfrm>
        </p:spPr>
        <p:txBody>
          <a:bodyPr/>
          <a:lstStyle/>
          <a:p>
            <a:pPr marL="0" indent="0">
              <a:buNone/>
            </a:pPr>
            <a:r>
              <a:rPr lang="en-GB">
                <a:latin typeface="Arial"/>
                <a:cs typeface="Arial"/>
              </a:rPr>
              <a:t>Plasticity is the ability for a solid fat to be shaped without breaking. This is useful for the ‘rubbing in’ method, because it allows the shortening (fat) to evenly coat the flour.</a:t>
            </a:r>
          </a:p>
          <a:p>
            <a:pPr marL="0" indent="0">
              <a:buNone/>
            </a:pPr>
            <a:r>
              <a:rPr lang="en-GB">
                <a:latin typeface="Arial"/>
                <a:cs typeface="Arial"/>
              </a:rPr>
              <a:t>Plasticity occurs because fats contain a mixture of molecules that melt at different temperatures. Some of these molecules are liquid at room temperature and these help the fat to be shaped without falling apart.</a:t>
            </a:r>
          </a:p>
          <a:p>
            <a:pPr marL="0" indent="0">
              <a:buNone/>
            </a:pPr>
            <a:r>
              <a:rPr lang="en-US">
                <a:latin typeface="Arial"/>
                <a:cs typeface="Arial"/>
              </a:rPr>
              <a:t>Plastic fats are good at shortening as they coat the flour easily.  </a:t>
            </a:r>
          </a:p>
          <a:p>
            <a:pPr marL="0" indent="0">
              <a:buNone/>
            </a:pPr>
            <a:endParaRPr lang="en-US">
              <a:cs typeface="Arial"/>
            </a:endParaRPr>
          </a:p>
        </p:txBody>
      </p:sp>
      <p:pic>
        <p:nvPicPr>
          <p:cNvPr id="6" name="Picture 5" descr="A block of cheese&#10;&#10;Description automatically generated with medium confidence">
            <a:extLst>
              <a:ext uri="{FF2B5EF4-FFF2-40B4-BE49-F238E27FC236}">
                <a16:creationId xmlns:a16="http://schemas.microsoft.com/office/drawing/2014/main" id="{3A8E65E4-A4F0-4971-8A62-91D0ADADF8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4955" y="2352052"/>
            <a:ext cx="3058194" cy="2523010"/>
          </a:xfrm>
          <a:prstGeom prst="rect">
            <a:avLst/>
          </a:prstGeom>
        </p:spPr>
      </p:pic>
    </p:spTree>
    <p:extLst>
      <p:ext uri="{BB962C8B-B14F-4D97-AF65-F5344CB8AC3E}">
        <p14:creationId xmlns:p14="http://schemas.microsoft.com/office/powerpoint/2010/main" val="267171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66884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a:xfrm>
            <a:off x="1063173" y="1563798"/>
            <a:ext cx="9720000" cy="720000"/>
          </a:xfrm>
        </p:spPr>
        <p:txBody>
          <a:bodyPr vert="horz"/>
          <a:lstStyle/>
          <a:p>
            <a:r>
              <a:rPr lang="en-GB"/>
              <a:t>Rubbing in method</a:t>
            </a:r>
          </a:p>
        </p:txBody>
      </p:sp>
      <p:pic>
        <p:nvPicPr>
          <p:cNvPr id="5" name="Picture 6" descr="C:\Users\presentation.BNF.000\AppData\Local\Microsoft\Windows\Temporary Internet Files\Content.IE5\GXF9RFS3\248329201_640[1].jpg">
            <a:hlinkClick r:id="rId5"/>
            <a:extLst>
              <a:ext uri="{FF2B5EF4-FFF2-40B4-BE49-F238E27FC236}">
                <a16:creationId xmlns:a16="http://schemas.microsoft.com/office/drawing/2014/main" id="{FA42C68B-E6E9-486C-8F93-455C9B1B04F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552855" y="2855407"/>
            <a:ext cx="2956520" cy="2047043"/>
          </a:xfrm>
          <a:prstGeom prst="rect">
            <a:avLst/>
          </a:prstGeom>
          <a:noFill/>
          <a:ln w="28575">
            <a:solidFill>
              <a:srgbClr val="EF9F3F"/>
            </a:solidFill>
          </a:ln>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EC2AA5D8-F8D8-4242-8DAC-9758B8843027}"/>
              </a:ext>
            </a:extLst>
          </p:cNvPr>
          <p:cNvSpPr txBox="1">
            <a:spLocks/>
          </p:cNvSpPr>
          <p:nvPr/>
        </p:nvSpPr>
        <p:spPr>
          <a:xfrm>
            <a:off x="1059716" y="2457319"/>
            <a:ext cx="666843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GB">
                <a:latin typeface="Arial"/>
                <a:cs typeface="Arial"/>
              </a:rPr>
              <a:t>The rubbing in method is an important skill when making shortcrust pastry, scones and biscuits.</a:t>
            </a:r>
          </a:p>
          <a:p>
            <a:pPr marL="0" indent="0">
              <a:lnSpc>
                <a:spcPct val="100000"/>
              </a:lnSpc>
              <a:spcBef>
                <a:spcPts val="0"/>
              </a:spcBef>
              <a:buFont typeface="Arial" charset="0"/>
              <a:buNone/>
            </a:pPr>
            <a:endParaRPr lang="en-GB"/>
          </a:p>
          <a:p>
            <a:pPr marL="0" indent="0">
              <a:lnSpc>
                <a:spcPct val="100000"/>
              </a:lnSpc>
              <a:spcBef>
                <a:spcPts val="0"/>
              </a:spcBef>
              <a:buFont typeface="Arial" charset="0"/>
              <a:buNone/>
            </a:pPr>
            <a:r>
              <a:rPr lang="en-GB">
                <a:latin typeface="Arial"/>
                <a:cs typeface="Arial"/>
              </a:rPr>
              <a:t>This process makes sure that the fat evenly coats the flour particles.</a:t>
            </a:r>
          </a:p>
          <a:p>
            <a:pPr marL="0" indent="0">
              <a:lnSpc>
                <a:spcPct val="100000"/>
              </a:lnSpc>
              <a:spcBef>
                <a:spcPts val="0"/>
              </a:spcBef>
              <a:buFont typeface="Arial" charset="0"/>
              <a:buNone/>
            </a:pPr>
            <a:endParaRPr lang="en-GB"/>
          </a:p>
          <a:p>
            <a:pPr marL="0" indent="0">
              <a:lnSpc>
                <a:spcPct val="100000"/>
              </a:lnSpc>
              <a:spcBef>
                <a:spcPts val="0"/>
              </a:spcBef>
              <a:buNone/>
            </a:pPr>
            <a:r>
              <a:rPr lang="en-GB">
                <a:latin typeface="Arial"/>
                <a:cs typeface="Arial"/>
              </a:rPr>
              <a:t>To 'rub in', mix the flour and </a:t>
            </a:r>
            <a:r>
              <a:rPr lang="en-GB" b="1">
                <a:latin typeface="Arial"/>
                <a:cs typeface="Arial"/>
              </a:rPr>
              <a:t>chilled</a:t>
            </a:r>
            <a:r>
              <a:rPr lang="en-GB">
                <a:latin typeface="Arial"/>
                <a:cs typeface="Arial"/>
              </a:rPr>
              <a:t> fat in a bowl. Then, gently rub the two together between the fingertips and thumbs.</a:t>
            </a:r>
          </a:p>
          <a:p>
            <a:pPr marL="0" indent="0">
              <a:lnSpc>
                <a:spcPct val="100000"/>
              </a:lnSpc>
              <a:spcBef>
                <a:spcPts val="0"/>
              </a:spcBef>
              <a:buFont typeface="Arial" charset="0"/>
              <a:buNone/>
            </a:pPr>
            <a:endParaRPr lang="en-GB"/>
          </a:p>
          <a:p>
            <a:pPr marL="0" indent="0">
              <a:lnSpc>
                <a:spcPct val="100000"/>
              </a:lnSpc>
              <a:spcBef>
                <a:spcPts val="0"/>
              </a:spcBef>
              <a:buFont typeface="Arial" charset="0"/>
              <a:buNone/>
            </a:pPr>
            <a:r>
              <a:rPr lang="en-GB">
                <a:latin typeface="Arial"/>
                <a:cs typeface="Arial"/>
              </a:rPr>
              <a:t>The fat should be chilled so that it does not melt and remains in large particles.</a:t>
            </a:r>
          </a:p>
          <a:p>
            <a:endParaRPr lang="en-US"/>
          </a:p>
        </p:txBody>
      </p:sp>
      <p:sp>
        <p:nvSpPr>
          <p:cNvPr id="3" name="TextBox 2">
            <a:extLst>
              <a:ext uri="{FF2B5EF4-FFF2-40B4-BE49-F238E27FC236}">
                <a16:creationId xmlns:a16="http://schemas.microsoft.com/office/drawing/2014/main" id="{82E1E8C1-13C2-39F4-CCF1-E26E44E671DB}"/>
              </a:ext>
            </a:extLst>
          </p:cNvPr>
          <p:cNvSpPr txBox="1"/>
          <p:nvPr/>
        </p:nvSpPr>
        <p:spPr>
          <a:xfrm>
            <a:off x="8687907" y="5086036"/>
            <a:ext cx="2661920" cy="738664"/>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Right click on the image above to watch a video demonstrating the rubbing in method.</a:t>
            </a:r>
          </a:p>
        </p:txBody>
      </p:sp>
    </p:spTree>
    <p:extLst>
      <p:ext uri="{BB962C8B-B14F-4D97-AF65-F5344CB8AC3E}">
        <p14:creationId xmlns:p14="http://schemas.microsoft.com/office/powerpoint/2010/main" val="320973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Rubbing in with shortening</a:t>
            </a:r>
          </a:p>
        </p:txBody>
      </p:sp>
      <p:pic>
        <p:nvPicPr>
          <p:cNvPr id="9" name="Picture 8">
            <a:extLst>
              <a:ext uri="{FF2B5EF4-FFF2-40B4-BE49-F238E27FC236}">
                <a16:creationId xmlns:a16="http://schemas.microsoft.com/office/drawing/2014/main" id="{1466BC97-189B-4972-BE31-96AB3B3AE6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57416" y="2462662"/>
            <a:ext cx="3838430" cy="2501515"/>
          </a:xfrm>
          <a:prstGeom prst="rect">
            <a:avLst/>
          </a:prstGeom>
        </p:spPr>
      </p:pic>
      <p:pic>
        <p:nvPicPr>
          <p:cNvPr id="10" name="Picture 9">
            <a:extLst>
              <a:ext uri="{FF2B5EF4-FFF2-40B4-BE49-F238E27FC236}">
                <a16:creationId xmlns:a16="http://schemas.microsoft.com/office/drawing/2014/main" id="{5FCB5562-066A-479A-9BAF-E6F78009EA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38142" y="2710435"/>
            <a:ext cx="3900228" cy="2541789"/>
          </a:xfrm>
          <a:prstGeom prst="rect">
            <a:avLst/>
          </a:prstGeom>
        </p:spPr>
      </p:pic>
      <p:pic>
        <p:nvPicPr>
          <p:cNvPr id="11" name="Picture 10" descr="A picture containing plant&#10;&#10;Description automatically generated">
            <a:extLst>
              <a:ext uri="{FF2B5EF4-FFF2-40B4-BE49-F238E27FC236}">
                <a16:creationId xmlns:a16="http://schemas.microsoft.com/office/drawing/2014/main" id="{89676DCE-A09A-43C6-86F0-CFE5E78CBAE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291773" y="2672696"/>
            <a:ext cx="3900227" cy="2541788"/>
          </a:xfrm>
          <a:prstGeom prst="rect">
            <a:avLst/>
          </a:prstGeom>
        </p:spPr>
      </p:pic>
      <p:grpSp>
        <p:nvGrpSpPr>
          <p:cNvPr id="12" name="Group 11">
            <a:extLst>
              <a:ext uri="{FF2B5EF4-FFF2-40B4-BE49-F238E27FC236}">
                <a16:creationId xmlns:a16="http://schemas.microsoft.com/office/drawing/2014/main" id="{A62D8B44-8FE2-4FD9-B9BE-4A267BF086D7}"/>
              </a:ext>
            </a:extLst>
          </p:cNvPr>
          <p:cNvGrpSpPr/>
          <p:nvPr/>
        </p:nvGrpSpPr>
        <p:grpSpPr>
          <a:xfrm>
            <a:off x="7450182" y="1558713"/>
            <a:ext cx="3043324" cy="1123765"/>
            <a:chOff x="-249267" y="5233821"/>
            <a:chExt cx="3043324" cy="1123765"/>
          </a:xfrm>
        </p:grpSpPr>
        <p:pic>
          <p:nvPicPr>
            <p:cNvPr id="14" name="Graphic 13">
              <a:extLst>
                <a:ext uri="{FF2B5EF4-FFF2-40B4-BE49-F238E27FC236}">
                  <a16:creationId xmlns:a16="http://schemas.microsoft.com/office/drawing/2014/main" id="{DF478CA5-8AEF-4A9C-8CB8-B8BE780BC85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42836" y="5255786"/>
              <a:ext cx="345303" cy="345303"/>
            </a:xfrm>
            <a:prstGeom prst="rect">
              <a:avLst/>
            </a:prstGeom>
          </p:spPr>
        </p:pic>
        <p:pic>
          <p:nvPicPr>
            <p:cNvPr id="15" name="Graphic 14">
              <a:extLst>
                <a:ext uri="{FF2B5EF4-FFF2-40B4-BE49-F238E27FC236}">
                  <a16:creationId xmlns:a16="http://schemas.microsoft.com/office/drawing/2014/main" id="{BDA3A3D1-523C-4E42-8D1C-D0F7925473FD}"/>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44666" y="5697379"/>
              <a:ext cx="741642" cy="660207"/>
            </a:xfrm>
            <a:prstGeom prst="rect">
              <a:avLst/>
            </a:prstGeom>
          </p:spPr>
        </p:pic>
        <p:sp>
          <p:nvSpPr>
            <p:cNvPr id="16" name="TextBox 15">
              <a:extLst>
                <a:ext uri="{FF2B5EF4-FFF2-40B4-BE49-F238E27FC236}">
                  <a16:creationId xmlns:a16="http://schemas.microsoft.com/office/drawing/2014/main" id="{4421B915-9D86-4631-82D1-085C58FC3686}"/>
                </a:ext>
              </a:extLst>
            </p:cNvPr>
            <p:cNvSpPr txBox="1"/>
            <p:nvPr/>
          </p:nvSpPr>
          <p:spPr>
            <a:xfrm>
              <a:off x="-249267" y="5233821"/>
              <a:ext cx="118786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Key:</a:t>
              </a:r>
            </a:p>
          </p:txBody>
        </p:sp>
        <p:sp>
          <p:nvSpPr>
            <p:cNvPr id="17" name="TextBox 16">
              <a:extLst>
                <a:ext uri="{FF2B5EF4-FFF2-40B4-BE49-F238E27FC236}">
                  <a16:creationId xmlns:a16="http://schemas.microsoft.com/office/drawing/2014/main" id="{A13F6C8C-2CBC-458D-A635-4F60970A1540}"/>
                </a:ext>
              </a:extLst>
            </p:cNvPr>
            <p:cNvSpPr txBox="1"/>
            <p:nvPr/>
          </p:nvSpPr>
          <p:spPr>
            <a:xfrm>
              <a:off x="1086308" y="5256905"/>
              <a:ext cx="1636329" cy="261610"/>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Flour particles</a:t>
              </a:r>
            </a:p>
          </p:txBody>
        </p:sp>
        <p:sp>
          <p:nvSpPr>
            <p:cNvPr id="18" name="TextBox 17">
              <a:extLst>
                <a:ext uri="{FF2B5EF4-FFF2-40B4-BE49-F238E27FC236}">
                  <a16:creationId xmlns:a16="http://schemas.microsoft.com/office/drawing/2014/main" id="{D2602FB9-EF64-4C79-864B-4B1281DF5A3C}"/>
                </a:ext>
              </a:extLst>
            </p:cNvPr>
            <p:cNvSpPr txBox="1"/>
            <p:nvPr/>
          </p:nvSpPr>
          <p:spPr>
            <a:xfrm>
              <a:off x="1086308" y="5888982"/>
              <a:ext cx="1707749" cy="261610"/>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Shortening (fat)</a:t>
              </a:r>
            </a:p>
          </p:txBody>
        </p:sp>
      </p:grpSp>
      <p:sp>
        <p:nvSpPr>
          <p:cNvPr id="4" name="TextBox 3">
            <a:extLst>
              <a:ext uri="{FF2B5EF4-FFF2-40B4-BE49-F238E27FC236}">
                <a16:creationId xmlns:a16="http://schemas.microsoft.com/office/drawing/2014/main" id="{89628BFC-AD4C-4038-9C13-847717E6B879}"/>
              </a:ext>
            </a:extLst>
          </p:cNvPr>
          <p:cNvSpPr txBox="1"/>
          <p:nvPr/>
        </p:nvSpPr>
        <p:spPr>
          <a:xfrm>
            <a:off x="920348" y="5270330"/>
            <a:ext cx="2080726" cy="830997"/>
          </a:xfrm>
          <a:prstGeom prst="rect">
            <a:avLst/>
          </a:prstGeom>
          <a:noFill/>
        </p:spPr>
        <p:txBody>
          <a:bodyPr wrap="square" rtlCol="0">
            <a:spAutoFit/>
          </a:bodyPr>
          <a:lstStyle/>
          <a:p>
            <a:pPr marL="228600" indent="-228600" algn="ctr">
              <a:buFont typeface="+mj-lt"/>
              <a:buAutoNum type="arabicPeriod"/>
            </a:pPr>
            <a:r>
              <a:rPr lang="en-GB" sz="1600">
                <a:latin typeface="Arial" panose="020B0604020202020204" pitchFamily="34" charset="0"/>
                <a:cs typeface="Arial" panose="020B0604020202020204" pitchFamily="34" charset="0"/>
              </a:rPr>
              <a:t>Chilled shortening (fat) is added to flour in a bowl.</a:t>
            </a:r>
          </a:p>
        </p:txBody>
      </p:sp>
      <p:sp>
        <p:nvSpPr>
          <p:cNvPr id="19" name="TextBox 18">
            <a:extLst>
              <a:ext uri="{FF2B5EF4-FFF2-40B4-BE49-F238E27FC236}">
                <a16:creationId xmlns:a16="http://schemas.microsoft.com/office/drawing/2014/main" id="{63D851DD-2719-49ED-9982-C9D7A231E8B7}"/>
              </a:ext>
            </a:extLst>
          </p:cNvPr>
          <p:cNvSpPr txBox="1"/>
          <p:nvPr/>
        </p:nvSpPr>
        <p:spPr>
          <a:xfrm>
            <a:off x="4670550" y="5270330"/>
            <a:ext cx="2774158" cy="830997"/>
          </a:xfrm>
          <a:prstGeom prst="rect">
            <a:avLst/>
          </a:prstGeom>
          <a:noFill/>
        </p:spPr>
        <p:txBody>
          <a:bodyPr wrap="square" rtlCol="0">
            <a:spAutoFit/>
          </a:bodyPr>
          <a:lstStyle/>
          <a:p>
            <a:pPr marL="342900" indent="-342900" algn="ctr">
              <a:buFont typeface="+mj-lt"/>
              <a:buAutoNum type="arabicPeriod" startAt="2"/>
            </a:pPr>
            <a:r>
              <a:rPr lang="en-GB" sz="1600">
                <a:latin typeface="Arial" panose="020B0604020202020204" pitchFamily="34" charset="0"/>
                <a:cs typeface="Arial" panose="020B0604020202020204" pitchFamily="34" charset="0"/>
              </a:rPr>
              <a:t>The fat is broken up and the mixture is gently combined by hand.</a:t>
            </a:r>
          </a:p>
        </p:txBody>
      </p:sp>
      <p:sp>
        <p:nvSpPr>
          <p:cNvPr id="20" name="TextBox 19">
            <a:extLst>
              <a:ext uri="{FF2B5EF4-FFF2-40B4-BE49-F238E27FC236}">
                <a16:creationId xmlns:a16="http://schemas.microsoft.com/office/drawing/2014/main" id="{D796803E-7ED7-40D2-843A-CF930D929DD1}"/>
              </a:ext>
            </a:extLst>
          </p:cNvPr>
          <p:cNvSpPr txBox="1"/>
          <p:nvPr/>
        </p:nvSpPr>
        <p:spPr>
          <a:xfrm>
            <a:off x="8477827" y="5287971"/>
            <a:ext cx="3104553" cy="830997"/>
          </a:xfrm>
          <a:prstGeom prst="rect">
            <a:avLst/>
          </a:prstGeom>
          <a:noFill/>
        </p:spPr>
        <p:txBody>
          <a:bodyPr wrap="square" rtlCol="0">
            <a:spAutoFit/>
          </a:bodyPr>
          <a:lstStyle/>
          <a:p>
            <a:pPr marL="342900" indent="-342900" algn="ctr">
              <a:buFont typeface="+mj-lt"/>
              <a:buAutoNum type="arabicPeriod" startAt="3"/>
            </a:pPr>
            <a:r>
              <a:rPr lang="en-GB" sz="1600">
                <a:latin typeface="Arial" panose="020B0604020202020204" pitchFamily="34" charset="0"/>
                <a:cs typeface="Arial" panose="020B0604020202020204" pitchFamily="34" charset="0"/>
              </a:rPr>
              <a:t>As the fat and flour are combined, the flour particles are coated with fat.</a:t>
            </a:r>
          </a:p>
        </p:txBody>
      </p:sp>
      <p:sp>
        <p:nvSpPr>
          <p:cNvPr id="6" name="Arrow: Right 5">
            <a:extLst>
              <a:ext uri="{FF2B5EF4-FFF2-40B4-BE49-F238E27FC236}">
                <a16:creationId xmlns:a16="http://schemas.microsoft.com/office/drawing/2014/main" id="{31B29C72-F459-4D61-AB49-7BB7D575ED6F}"/>
              </a:ext>
            </a:extLst>
          </p:cNvPr>
          <p:cNvSpPr/>
          <p:nvPr/>
        </p:nvSpPr>
        <p:spPr>
          <a:xfrm>
            <a:off x="3748491" y="3872999"/>
            <a:ext cx="724277" cy="497940"/>
          </a:xfrm>
          <a:prstGeom prst="rightArrow">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EBAA8E3F-92D8-49FC-9113-46FC31899FEB}"/>
              </a:ext>
            </a:extLst>
          </p:cNvPr>
          <p:cNvSpPr/>
          <p:nvPr/>
        </p:nvSpPr>
        <p:spPr>
          <a:xfrm>
            <a:off x="7833098" y="3872999"/>
            <a:ext cx="724277" cy="497940"/>
          </a:xfrm>
          <a:prstGeom prst="rightArrow">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271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Forming a short dough</a:t>
            </a:r>
          </a:p>
        </p:txBody>
      </p:sp>
      <p:pic>
        <p:nvPicPr>
          <p:cNvPr id="13" name="Picture 12" descr="A picture containing dark&#10;&#10;Description automatically generated">
            <a:extLst>
              <a:ext uri="{FF2B5EF4-FFF2-40B4-BE49-F238E27FC236}">
                <a16:creationId xmlns:a16="http://schemas.microsoft.com/office/drawing/2014/main" id="{092802BF-F80A-4D1E-AC60-D53B3D0CE2F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0509" y="2596118"/>
            <a:ext cx="3734513" cy="2218289"/>
          </a:xfrm>
          <a:prstGeom prst="rect">
            <a:avLst/>
          </a:prstGeom>
        </p:spPr>
      </p:pic>
      <p:pic>
        <p:nvPicPr>
          <p:cNvPr id="19" name="Picture 18" descr="A picture containing outdoor object&#10;&#10;Description automatically generated">
            <a:extLst>
              <a:ext uri="{FF2B5EF4-FFF2-40B4-BE49-F238E27FC236}">
                <a16:creationId xmlns:a16="http://schemas.microsoft.com/office/drawing/2014/main" id="{B4A403E4-7F35-4DFE-AE02-2E83C1A9E55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80652" y="2673970"/>
            <a:ext cx="4819828" cy="3306173"/>
          </a:xfrm>
          <a:prstGeom prst="rect">
            <a:avLst/>
          </a:prstGeom>
        </p:spPr>
      </p:pic>
      <p:grpSp>
        <p:nvGrpSpPr>
          <p:cNvPr id="3" name="Group 2">
            <a:extLst>
              <a:ext uri="{FF2B5EF4-FFF2-40B4-BE49-F238E27FC236}">
                <a16:creationId xmlns:a16="http://schemas.microsoft.com/office/drawing/2014/main" id="{7C4C0830-9010-4332-9853-9720AA38B930}"/>
              </a:ext>
            </a:extLst>
          </p:cNvPr>
          <p:cNvGrpSpPr/>
          <p:nvPr/>
        </p:nvGrpSpPr>
        <p:grpSpPr>
          <a:xfrm>
            <a:off x="7370691" y="993713"/>
            <a:ext cx="3043324" cy="1579808"/>
            <a:chOff x="9297760" y="1849192"/>
            <a:chExt cx="3043324" cy="1579808"/>
          </a:xfrm>
        </p:grpSpPr>
        <p:grpSp>
          <p:nvGrpSpPr>
            <p:cNvPr id="12" name="Group 11">
              <a:extLst>
                <a:ext uri="{FF2B5EF4-FFF2-40B4-BE49-F238E27FC236}">
                  <a16:creationId xmlns:a16="http://schemas.microsoft.com/office/drawing/2014/main" id="{A62D8B44-8FE2-4FD9-B9BE-4A267BF086D7}"/>
                </a:ext>
              </a:extLst>
            </p:cNvPr>
            <p:cNvGrpSpPr/>
            <p:nvPr/>
          </p:nvGrpSpPr>
          <p:grpSpPr>
            <a:xfrm>
              <a:off x="9297760" y="1849192"/>
              <a:ext cx="3043324" cy="1067409"/>
              <a:chOff x="-249267" y="5250411"/>
              <a:chExt cx="3043324" cy="1067409"/>
            </a:xfrm>
          </p:grpSpPr>
          <p:pic>
            <p:nvPicPr>
              <p:cNvPr id="14" name="Graphic 13">
                <a:extLst>
                  <a:ext uri="{FF2B5EF4-FFF2-40B4-BE49-F238E27FC236}">
                    <a16:creationId xmlns:a16="http://schemas.microsoft.com/office/drawing/2014/main" id="{DF478CA5-8AEF-4A9C-8CB8-B8BE780BC85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2836" y="5255786"/>
                <a:ext cx="345303" cy="345303"/>
              </a:xfrm>
              <a:prstGeom prst="rect">
                <a:avLst/>
              </a:prstGeom>
            </p:spPr>
          </p:pic>
          <p:pic>
            <p:nvPicPr>
              <p:cNvPr id="15" name="Graphic 14">
                <a:extLst>
                  <a:ext uri="{FF2B5EF4-FFF2-40B4-BE49-F238E27FC236}">
                    <a16:creationId xmlns:a16="http://schemas.microsoft.com/office/drawing/2014/main" id="{BDA3A3D1-523C-4E42-8D1C-D0F7925473F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44666" y="5657613"/>
                <a:ext cx="741642" cy="660207"/>
              </a:xfrm>
              <a:prstGeom prst="rect">
                <a:avLst/>
              </a:prstGeom>
            </p:spPr>
          </p:pic>
          <p:sp>
            <p:nvSpPr>
              <p:cNvPr id="16" name="TextBox 15">
                <a:extLst>
                  <a:ext uri="{FF2B5EF4-FFF2-40B4-BE49-F238E27FC236}">
                    <a16:creationId xmlns:a16="http://schemas.microsoft.com/office/drawing/2014/main" id="{4421B915-9D86-4631-82D1-085C58FC3686}"/>
                  </a:ext>
                </a:extLst>
              </p:cNvPr>
              <p:cNvSpPr txBox="1"/>
              <p:nvPr/>
            </p:nvSpPr>
            <p:spPr>
              <a:xfrm>
                <a:off x="-249267" y="5250411"/>
                <a:ext cx="1187865" cy="307777"/>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Key:</a:t>
                </a:r>
              </a:p>
            </p:txBody>
          </p:sp>
          <p:sp>
            <p:nvSpPr>
              <p:cNvPr id="17" name="TextBox 16">
                <a:extLst>
                  <a:ext uri="{FF2B5EF4-FFF2-40B4-BE49-F238E27FC236}">
                    <a16:creationId xmlns:a16="http://schemas.microsoft.com/office/drawing/2014/main" id="{A13F6C8C-2CBC-458D-A635-4F60970A1540}"/>
                  </a:ext>
                </a:extLst>
              </p:cNvPr>
              <p:cNvSpPr txBox="1"/>
              <p:nvPr/>
            </p:nvSpPr>
            <p:spPr>
              <a:xfrm>
                <a:off x="1086308" y="5256905"/>
                <a:ext cx="1636329" cy="261610"/>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Flour particles</a:t>
                </a:r>
              </a:p>
            </p:txBody>
          </p:sp>
          <p:sp>
            <p:nvSpPr>
              <p:cNvPr id="18" name="TextBox 17">
                <a:extLst>
                  <a:ext uri="{FF2B5EF4-FFF2-40B4-BE49-F238E27FC236}">
                    <a16:creationId xmlns:a16="http://schemas.microsoft.com/office/drawing/2014/main" id="{D2602FB9-EF64-4C79-864B-4B1281DF5A3C}"/>
                  </a:ext>
                </a:extLst>
              </p:cNvPr>
              <p:cNvSpPr txBox="1"/>
              <p:nvPr/>
            </p:nvSpPr>
            <p:spPr>
              <a:xfrm>
                <a:off x="1086308" y="5856911"/>
                <a:ext cx="1707749" cy="261610"/>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Shortening (fat)</a:t>
                </a:r>
              </a:p>
            </p:txBody>
          </p:sp>
        </p:grpSp>
        <p:pic>
          <p:nvPicPr>
            <p:cNvPr id="20" name="Graphic 19">
              <a:extLst>
                <a:ext uri="{FF2B5EF4-FFF2-40B4-BE49-F238E27FC236}">
                  <a16:creationId xmlns:a16="http://schemas.microsoft.com/office/drawing/2014/main" id="{AAD0D4BD-BB50-448D-8BFB-CF83752266A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133185" y="3016026"/>
              <a:ext cx="260567" cy="412974"/>
            </a:xfrm>
            <a:prstGeom prst="rect">
              <a:avLst/>
            </a:prstGeom>
          </p:spPr>
        </p:pic>
        <p:sp>
          <p:nvSpPr>
            <p:cNvPr id="21" name="TextBox 20">
              <a:extLst>
                <a:ext uri="{FF2B5EF4-FFF2-40B4-BE49-F238E27FC236}">
                  <a16:creationId xmlns:a16="http://schemas.microsoft.com/office/drawing/2014/main" id="{934D44A2-803B-4163-B8D6-63CCD04FB6D6}"/>
                </a:ext>
              </a:extLst>
            </p:cNvPr>
            <p:cNvSpPr txBox="1"/>
            <p:nvPr/>
          </p:nvSpPr>
          <p:spPr>
            <a:xfrm>
              <a:off x="10633335" y="3084013"/>
              <a:ext cx="1707749" cy="276999"/>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Water</a:t>
              </a:r>
            </a:p>
          </p:txBody>
        </p:sp>
      </p:grpSp>
      <p:sp>
        <p:nvSpPr>
          <p:cNvPr id="22" name="TextBox 21">
            <a:extLst>
              <a:ext uri="{FF2B5EF4-FFF2-40B4-BE49-F238E27FC236}">
                <a16:creationId xmlns:a16="http://schemas.microsoft.com/office/drawing/2014/main" id="{F977F16C-AD46-4BC6-B293-7D8019CB465C}"/>
              </a:ext>
            </a:extLst>
          </p:cNvPr>
          <p:cNvSpPr txBox="1"/>
          <p:nvPr/>
        </p:nvSpPr>
        <p:spPr>
          <a:xfrm>
            <a:off x="564373" y="5195451"/>
            <a:ext cx="3206784" cy="1077218"/>
          </a:xfrm>
          <a:prstGeom prst="rect">
            <a:avLst/>
          </a:prstGeom>
          <a:noFill/>
        </p:spPr>
        <p:txBody>
          <a:bodyPr wrap="square" rtlCol="0">
            <a:spAutoFit/>
          </a:bodyPr>
          <a:lstStyle/>
          <a:p>
            <a:pPr marL="342900" indent="-342900" algn="ctr">
              <a:buFont typeface="+mj-lt"/>
              <a:buAutoNum type="arabicPeriod" startAt="4"/>
            </a:pPr>
            <a:r>
              <a:rPr lang="en-GB" sz="1600">
                <a:latin typeface="Arial" panose="020B0604020202020204" pitchFamily="34" charset="0"/>
                <a:cs typeface="Arial" panose="020B0604020202020204" pitchFamily="34" charset="0"/>
              </a:rPr>
              <a:t>Once all the flour is coated with fat (and the mixture resembles breadcrumbs), rubbing in should be stopped.</a:t>
            </a:r>
          </a:p>
        </p:txBody>
      </p:sp>
      <p:sp>
        <p:nvSpPr>
          <p:cNvPr id="23" name="TextBox 22">
            <a:extLst>
              <a:ext uri="{FF2B5EF4-FFF2-40B4-BE49-F238E27FC236}">
                <a16:creationId xmlns:a16="http://schemas.microsoft.com/office/drawing/2014/main" id="{CBB1DB9A-8EAF-4F2A-AF66-91C87E164E80}"/>
              </a:ext>
            </a:extLst>
          </p:cNvPr>
          <p:cNvSpPr txBox="1"/>
          <p:nvPr/>
        </p:nvSpPr>
        <p:spPr>
          <a:xfrm>
            <a:off x="4147369" y="5193974"/>
            <a:ext cx="4207781" cy="1077218"/>
          </a:xfrm>
          <a:prstGeom prst="rect">
            <a:avLst/>
          </a:prstGeom>
          <a:noFill/>
        </p:spPr>
        <p:txBody>
          <a:bodyPr wrap="square" rtlCol="0">
            <a:spAutoFit/>
          </a:bodyPr>
          <a:lstStyle/>
          <a:p>
            <a:pPr marL="342900" indent="-342900" algn="ctr">
              <a:buFont typeface="+mj-lt"/>
              <a:buAutoNum type="arabicPeriod" startAt="5"/>
            </a:pPr>
            <a:r>
              <a:rPr lang="en-GB" sz="1600">
                <a:latin typeface="Arial" panose="020B0604020202020204" pitchFamily="34" charset="0"/>
                <a:cs typeface="Arial" panose="020B0604020202020204" pitchFamily="34" charset="0"/>
              </a:rPr>
              <a:t>Water is added to form a dough. The fat coating the flour particles reduces the amount of contact between the flour and water, reducing gluten development.</a:t>
            </a:r>
          </a:p>
        </p:txBody>
      </p:sp>
      <p:sp>
        <p:nvSpPr>
          <p:cNvPr id="24" name="Arrow: Right 23">
            <a:extLst>
              <a:ext uri="{FF2B5EF4-FFF2-40B4-BE49-F238E27FC236}">
                <a16:creationId xmlns:a16="http://schemas.microsoft.com/office/drawing/2014/main" id="{0F708853-0B3B-469A-AAA9-6330C1F71C33}"/>
              </a:ext>
            </a:extLst>
          </p:cNvPr>
          <p:cNvSpPr/>
          <p:nvPr/>
        </p:nvSpPr>
        <p:spPr>
          <a:xfrm>
            <a:off x="3925839" y="3685741"/>
            <a:ext cx="724277" cy="497940"/>
          </a:xfrm>
          <a:prstGeom prst="rightArrow">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close-up of a potato&#10;&#10;Description automatically generated with medium confidence">
            <a:extLst>
              <a:ext uri="{FF2B5EF4-FFF2-40B4-BE49-F238E27FC236}">
                <a16:creationId xmlns:a16="http://schemas.microsoft.com/office/drawing/2014/main" id="{850D856E-01E9-4167-AA4F-3D42A85E9FA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750912" y="2563182"/>
            <a:ext cx="3196808" cy="2388015"/>
          </a:xfrm>
          <a:prstGeom prst="rect">
            <a:avLst/>
          </a:prstGeom>
        </p:spPr>
      </p:pic>
      <p:sp>
        <p:nvSpPr>
          <p:cNvPr id="25" name="Arrow: Right 24">
            <a:extLst>
              <a:ext uri="{FF2B5EF4-FFF2-40B4-BE49-F238E27FC236}">
                <a16:creationId xmlns:a16="http://schemas.microsoft.com/office/drawing/2014/main" id="{998B4088-D9BA-4295-8D70-E7F4D7790401}"/>
              </a:ext>
            </a:extLst>
          </p:cNvPr>
          <p:cNvSpPr/>
          <p:nvPr/>
        </p:nvSpPr>
        <p:spPr>
          <a:xfrm>
            <a:off x="8168076" y="3632910"/>
            <a:ext cx="724277" cy="497940"/>
          </a:xfrm>
          <a:prstGeom prst="rightArrow">
            <a:avLst/>
          </a:prstGeom>
          <a:solidFill>
            <a:srgbClr val="EF9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4D2C9E5-41BE-494E-84A0-DC1FB2634DAF}"/>
              </a:ext>
            </a:extLst>
          </p:cNvPr>
          <p:cNvSpPr txBox="1"/>
          <p:nvPr/>
        </p:nvSpPr>
        <p:spPr>
          <a:xfrm>
            <a:off x="8659039" y="5197762"/>
            <a:ext cx="3196808" cy="830997"/>
          </a:xfrm>
          <a:prstGeom prst="rect">
            <a:avLst/>
          </a:prstGeom>
          <a:noFill/>
        </p:spPr>
        <p:txBody>
          <a:bodyPr wrap="square" rtlCol="0">
            <a:spAutoFit/>
          </a:bodyPr>
          <a:lstStyle/>
          <a:p>
            <a:pPr marL="342900" indent="-342900" algn="ctr">
              <a:buFont typeface="+mj-lt"/>
              <a:buAutoNum type="arabicPeriod" startAt="6"/>
            </a:pPr>
            <a:r>
              <a:rPr lang="en-GB" sz="1600" dirty="0">
                <a:latin typeface="Arial" panose="020B0604020202020204" pitchFamily="34" charset="0"/>
                <a:cs typeface="Arial" panose="020B0604020202020204" pitchFamily="34" charset="0"/>
              </a:rPr>
              <a:t>The dough can be shaped and is ready to use after chilling for 30 minutes.</a:t>
            </a:r>
          </a:p>
        </p:txBody>
      </p:sp>
    </p:spTree>
    <p:extLst>
      <p:ext uri="{BB962C8B-B14F-4D97-AF65-F5344CB8AC3E}">
        <p14:creationId xmlns:p14="http://schemas.microsoft.com/office/powerpoint/2010/main" val="399762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B5661DD-CC68-4DA6-804E-0A39243B25F3}"/>
              </a:ext>
            </a:extLst>
          </p:cNvPr>
          <p:cNvGraphicFramePr>
            <a:graphicFrameLocks noChangeAspect="1"/>
          </p:cNvGraphicFramePr>
          <p:nvPr>
            <p:custDataLst>
              <p:tags r:id="rId1"/>
            </p:custDataLst>
            <p:extLst>
              <p:ext uri="{D42A27DB-BD31-4B8C-83A1-F6EECF244321}">
                <p14:modId xmlns:p14="http://schemas.microsoft.com/office/powerpoint/2010/main" val="3531755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6" imgH="403" progId="TCLayout.ActiveDocument.1">
                  <p:embed/>
                </p:oleObj>
              </mc:Choice>
              <mc:Fallback>
                <p:oleObj name="think-cell Slide" r:id="rId3" imgW="406" imgH="403" progId="TCLayout.ActiveDocument.1">
                  <p:embed/>
                  <p:pic>
                    <p:nvPicPr>
                      <p:cNvPr id="7" name="Object 6" hidden="1">
                        <a:extLst>
                          <a:ext uri="{FF2B5EF4-FFF2-40B4-BE49-F238E27FC236}">
                            <a16:creationId xmlns:a16="http://schemas.microsoft.com/office/drawing/2014/main" id="{7B5661DD-CC68-4DA6-804E-0A39243B2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CB39143-43DB-404B-999A-68A64BABF4DE}"/>
              </a:ext>
            </a:extLst>
          </p:cNvPr>
          <p:cNvSpPr>
            <a:spLocks noGrp="1"/>
          </p:cNvSpPr>
          <p:nvPr>
            <p:ph type="ctrTitle"/>
          </p:nvPr>
        </p:nvSpPr>
        <p:spPr/>
        <p:txBody>
          <a:bodyPr vert="horz"/>
          <a:lstStyle/>
          <a:p>
            <a:r>
              <a:rPr lang="en-GB"/>
              <a:t>Shortcrust pastry</a:t>
            </a:r>
          </a:p>
        </p:txBody>
      </p:sp>
      <p:sp>
        <p:nvSpPr>
          <p:cNvPr id="4" name="Subtitle 2">
            <a:extLst>
              <a:ext uri="{FF2B5EF4-FFF2-40B4-BE49-F238E27FC236}">
                <a16:creationId xmlns:a16="http://schemas.microsoft.com/office/drawing/2014/main" id="{DDDB30AC-431A-410C-94CB-E2E50716CA4B}"/>
              </a:ext>
            </a:extLst>
          </p:cNvPr>
          <p:cNvSpPr txBox="1">
            <a:spLocks/>
          </p:cNvSpPr>
          <p:nvPr/>
        </p:nvSpPr>
        <p:spPr>
          <a:xfrm>
            <a:off x="1059716" y="2457319"/>
            <a:ext cx="6668439" cy="3600000"/>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20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nSpc>
                <a:spcPct val="100000"/>
              </a:lnSpc>
              <a:spcBef>
                <a:spcPts val="0"/>
              </a:spcBef>
              <a:buNone/>
            </a:pPr>
            <a:r>
              <a:rPr lang="en-GB">
                <a:latin typeface="Arial"/>
                <a:cs typeface="Arial"/>
              </a:rPr>
              <a:t>A simple shortcrust pastry can be made with shortening (fat), flour and water.</a:t>
            </a:r>
          </a:p>
          <a:p>
            <a:pPr marL="0" indent="0">
              <a:lnSpc>
                <a:spcPct val="100000"/>
              </a:lnSpc>
              <a:spcBef>
                <a:spcPts val="0"/>
              </a:spcBef>
              <a:buFont typeface="Arial" charset="0"/>
              <a:buNone/>
            </a:pPr>
            <a:endParaRPr lang="en-GB"/>
          </a:p>
          <a:p>
            <a:pPr marL="0" indent="0">
              <a:lnSpc>
                <a:spcPct val="100000"/>
              </a:lnSpc>
              <a:spcBef>
                <a:spcPts val="0"/>
              </a:spcBef>
              <a:buFont typeface="Arial" charset="0"/>
              <a:buNone/>
            </a:pPr>
            <a:r>
              <a:rPr lang="en-GB">
                <a:latin typeface="Arial"/>
                <a:cs typeface="Arial"/>
              </a:rPr>
              <a:t>For shortcrust pastry, use twice as much flour as fat </a:t>
            </a:r>
            <a:br>
              <a:rPr lang="en-GB">
                <a:latin typeface="Arial"/>
                <a:cs typeface="Arial"/>
              </a:rPr>
            </a:br>
            <a:r>
              <a:rPr lang="en-GB">
                <a:latin typeface="Arial"/>
                <a:cs typeface="Arial"/>
              </a:rPr>
              <a:t>(2:1 ratio).</a:t>
            </a:r>
          </a:p>
          <a:p>
            <a:pPr marL="0" indent="0">
              <a:lnSpc>
                <a:spcPct val="100000"/>
              </a:lnSpc>
              <a:spcBef>
                <a:spcPts val="0"/>
              </a:spcBef>
              <a:buFont typeface="Arial" charset="0"/>
              <a:buNone/>
            </a:pPr>
            <a:endParaRPr lang="en-GB"/>
          </a:p>
          <a:p>
            <a:pPr marL="0" indent="0">
              <a:lnSpc>
                <a:spcPct val="100000"/>
              </a:lnSpc>
              <a:spcBef>
                <a:spcPts val="0"/>
              </a:spcBef>
              <a:buFont typeface="Arial" charset="0"/>
              <a:buNone/>
            </a:pPr>
            <a:r>
              <a:rPr lang="en-GB">
                <a:latin typeface="Arial"/>
                <a:cs typeface="Arial"/>
              </a:rPr>
              <a:t>Use the rubbing in method to mix the flour and fat, until it resembles breadcrumbs.</a:t>
            </a:r>
          </a:p>
          <a:p>
            <a:pPr marL="0" indent="0">
              <a:lnSpc>
                <a:spcPct val="100000"/>
              </a:lnSpc>
              <a:spcBef>
                <a:spcPts val="0"/>
              </a:spcBef>
              <a:buFont typeface="Arial" charset="0"/>
              <a:buNone/>
            </a:pPr>
            <a:endParaRPr lang="en-GB"/>
          </a:p>
          <a:p>
            <a:pPr marL="0" indent="0">
              <a:lnSpc>
                <a:spcPct val="100000"/>
              </a:lnSpc>
              <a:spcBef>
                <a:spcPts val="0"/>
              </a:spcBef>
              <a:buFont typeface="Arial" charset="0"/>
              <a:buNone/>
            </a:pPr>
            <a:r>
              <a:rPr lang="en-GB">
                <a:latin typeface="Arial"/>
                <a:cs typeface="Arial"/>
              </a:rPr>
              <a:t>Then add water (check the recipe for the amount) and mix together to make the dough.</a:t>
            </a:r>
          </a:p>
          <a:p>
            <a:pPr marL="0" indent="0">
              <a:lnSpc>
                <a:spcPct val="100000"/>
              </a:lnSpc>
              <a:spcBef>
                <a:spcPts val="0"/>
              </a:spcBef>
              <a:buFont typeface="Arial" charset="0"/>
              <a:buNone/>
            </a:pPr>
            <a:endParaRPr lang="en-GB"/>
          </a:p>
          <a:p>
            <a:endParaRPr lang="en-US"/>
          </a:p>
        </p:txBody>
      </p:sp>
      <p:pic>
        <p:nvPicPr>
          <p:cNvPr id="5" name="Picture 4" descr="A picture containing coffee, beverage&#10;&#10;Description automatically generated">
            <a:extLst>
              <a:ext uri="{FF2B5EF4-FFF2-40B4-BE49-F238E27FC236}">
                <a16:creationId xmlns:a16="http://schemas.microsoft.com/office/drawing/2014/main" id="{7A57A2AF-DEE9-409E-A3A1-A4DF620ED3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51487" y="2224937"/>
            <a:ext cx="3938895" cy="2627243"/>
          </a:xfrm>
          <a:prstGeom prst="rect">
            <a:avLst/>
          </a:prstGeom>
        </p:spPr>
      </p:pic>
      <p:sp>
        <p:nvSpPr>
          <p:cNvPr id="6" name="TextBox 5">
            <a:extLst>
              <a:ext uri="{FF2B5EF4-FFF2-40B4-BE49-F238E27FC236}">
                <a16:creationId xmlns:a16="http://schemas.microsoft.com/office/drawing/2014/main" id="{7E139491-A1F9-446A-A962-D8D49EB08F00}"/>
              </a:ext>
            </a:extLst>
          </p:cNvPr>
          <p:cNvSpPr txBox="1"/>
          <p:nvPr/>
        </p:nvSpPr>
        <p:spPr>
          <a:xfrm>
            <a:off x="8452932" y="4924869"/>
            <a:ext cx="3164583" cy="954107"/>
          </a:xfrm>
          <a:prstGeom prst="rect">
            <a:avLst/>
          </a:prstGeom>
          <a:noFill/>
        </p:spPr>
        <p:txBody>
          <a:bodyPr wrap="square" rtlCol="0">
            <a:spAutoFit/>
          </a:bodyPr>
          <a:lstStyle/>
          <a:p>
            <a:pPr algn="ctr"/>
            <a:r>
              <a:rPr lang="en-GB" sz="1400">
                <a:latin typeface="Arial" panose="020B0604020202020204" pitchFamily="34" charset="0"/>
                <a:cs typeface="Arial" panose="020B0604020202020204" pitchFamily="34" charset="0"/>
              </a:rPr>
              <a:t>This pastry case has been pricked with a fork. This lets the steam escape and stops it from puffing up during baking in the oven.</a:t>
            </a:r>
          </a:p>
        </p:txBody>
      </p:sp>
    </p:spTree>
    <p:extLst>
      <p:ext uri="{BB962C8B-B14F-4D97-AF65-F5344CB8AC3E}">
        <p14:creationId xmlns:p14="http://schemas.microsoft.com/office/powerpoint/2010/main" val="639185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c53071f4-7f44-43fd-895c-8e7b6a3746b0" xsi:nil="true"/>
    <_Flow_SignoffStatus xmlns="c53071f4-7f44-43fd-895c-8e7b6a3746b0" xsi:nil="true"/>
    <SharedWithUsers xmlns="ead97cfe-a968-427f-b02b-893e6ba0355a">
      <UserInfo>
        <DisplayName/>
        <AccountId xsi:nil="true"/>
        <AccountType/>
      </UserInfo>
    </SharedWithUsers>
    <TaxCatchAll xmlns="ead97cfe-a968-427f-b02b-893e6ba0355a" xsi:nil="true"/>
    <lcf76f155ced4ddcb4097134ff3c332f xmlns="c53071f4-7f44-43fd-895c-8e7b6a3746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2.xml><?xml version="1.0" encoding="utf-8"?>
<ds:datastoreItem xmlns:ds="http://schemas.openxmlformats.org/officeDocument/2006/customXml" ds:itemID="{6C070EDE-625B-48A2-97EA-57E655003D7E}">
  <ds:schemaRefs>
    <ds:schemaRef ds:uri="c53071f4-7f44-43fd-895c-8e7b6a3746b0"/>
    <ds:schemaRef ds:uri="ead97cfe-a968-427f-b02b-893e6ba035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200</TotalTime>
  <Words>2827</Words>
  <Application>Microsoft Office PowerPoint</Application>
  <PresentationFormat>Widescreen</PresentationFormat>
  <Paragraphs>279</Paragraphs>
  <Slides>30</Slides>
  <Notes>10</Notes>
  <HiddenSlides>0</HiddenSlides>
  <MMClips>0</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30</vt:i4>
      </vt:variant>
    </vt:vector>
  </HeadingPairs>
  <TitlesOfParts>
    <vt:vector size="39" baseType="lpstr">
      <vt:lpstr>Arial</vt:lpstr>
      <vt:lpstr>Calibri</vt:lpstr>
      <vt:lpstr>Cambria</vt:lpstr>
      <vt:lpstr>Roboto</vt:lpstr>
      <vt:lpstr>Office Theme</vt:lpstr>
      <vt:lpstr>Custom Design</vt:lpstr>
      <vt:lpstr>1_Custom Design</vt:lpstr>
      <vt:lpstr>3_Custom Design</vt:lpstr>
      <vt:lpstr>think-cell Slide</vt:lpstr>
      <vt:lpstr>Shortening</vt:lpstr>
      <vt:lpstr>Examples</vt:lpstr>
      <vt:lpstr>What is the shortening process?</vt:lpstr>
      <vt:lpstr>Using shortening fat</vt:lpstr>
      <vt:lpstr>Plasticity</vt:lpstr>
      <vt:lpstr>Rubbing in method</vt:lpstr>
      <vt:lpstr>Rubbing in with shortening</vt:lpstr>
      <vt:lpstr>Forming a short dough</vt:lpstr>
      <vt:lpstr>Shortcrust pastry</vt:lpstr>
      <vt:lpstr>Pastry-making tips</vt:lpstr>
      <vt:lpstr>Scones</vt:lpstr>
      <vt:lpstr>Applying the science</vt:lpstr>
      <vt:lpstr>Key words</vt:lpstr>
      <vt:lpstr>Teachers’ guide</vt:lpstr>
      <vt:lpstr>Teaching about shortening:</vt:lpstr>
      <vt:lpstr>Shortening – an overview</vt:lpstr>
      <vt:lpstr>Where is shortening used?</vt:lpstr>
      <vt:lpstr>Choosing the right shortening</vt:lpstr>
      <vt:lpstr>Choosing the right shortening continued</vt:lpstr>
      <vt:lpstr>Plasticity</vt:lpstr>
      <vt:lpstr>Working with shortening</vt:lpstr>
      <vt:lpstr>The rubbing in method</vt:lpstr>
      <vt:lpstr>Talking about the science of shortening</vt:lpstr>
      <vt:lpstr>Shortening - activities</vt:lpstr>
      <vt:lpstr>Shortening – investigating functional properties</vt:lpstr>
      <vt:lpstr>Shortening - recipes</vt:lpstr>
      <vt:lpstr>Further supporting resources</vt:lpstr>
      <vt:lpstr>Further supporting resources</vt:lpstr>
      <vt:lpstr>Further support resources</vt:lpstr>
      <vt:lpstr>Shortening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social!</dc:title>
  <dc:creator>Glenn Carter</dc:creator>
  <cp:lastModifiedBy>Frances Meek</cp:lastModifiedBy>
  <cp:revision>174</cp:revision>
  <dcterms:created xsi:type="dcterms:W3CDTF">2018-10-10T09:22:08Z</dcterms:created>
  <dcterms:modified xsi:type="dcterms:W3CDTF">2022-08-30T10:31:34Z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Order">
    <vt:r8>551200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ediaServiceImageTags">
    <vt:lpwstr/>
  </property>
</Properties>
</file>