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  <p:sldMasterId id="2147483652" r:id="rId5"/>
    <p:sldMasterId id="2147483656" r:id="rId6"/>
  </p:sldMasterIdLst>
  <p:sldIdLst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BFD4"/>
    <a:srgbClr val="584288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F6B876-21E0-4477-A88B-2E2ACFB5E799}" v="21" dt="2025-06-06T14:00:19.089"/>
  </p1510:revLst>
</p1510:revInfo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112" d="100"/>
          <a:sy n="112" d="100"/>
        </p:scale>
        <p:origin x="61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rla Condon" userId="62ca7181-df71-4740-a21a-4649c658ad3a" providerId="ADAL" clId="{E3F6B876-21E0-4477-A88B-2E2ACFB5E799}"/>
    <pc:docChg chg="custSel delSld modSld delMainMaster">
      <pc:chgData name="Orla Condon" userId="62ca7181-df71-4740-a21a-4649c658ad3a" providerId="ADAL" clId="{E3F6B876-21E0-4477-A88B-2E2ACFB5E799}" dt="2025-06-06T14:05:41.343" v="47" actId="1076"/>
      <pc:docMkLst>
        <pc:docMk/>
      </pc:docMkLst>
      <pc:sldChg chg="del">
        <pc:chgData name="Orla Condon" userId="62ca7181-df71-4740-a21a-4649c658ad3a" providerId="ADAL" clId="{E3F6B876-21E0-4477-A88B-2E2ACFB5E799}" dt="2025-06-06T13:55:14.581" v="1" actId="47"/>
        <pc:sldMkLst>
          <pc:docMk/>
          <pc:sldMk cId="1955166399" sldId="256"/>
        </pc:sldMkLst>
      </pc:sldChg>
      <pc:sldChg chg="del">
        <pc:chgData name="Orla Condon" userId="62ca7181-df71-4740-a21a-4649c658ad3a" providerId="ADAL" clId="{E3F6B876-21E0-4477-A88B-2E2ACFB5E799}" dt="2025-06-06T13:55:13.734" v="0" actId="47"/>
        <pc:sldMkLst>
          <pc:docMk/>
          <pc:sldMk cId="1485787659" sldId="257"/>
        </pc:sldMkLst>
      </pc:sldChg>
      <pc:sldChg chg="addSp delSp modSp mod">
        <pc:chgData name="Orla Condon" userId="62ca7181-df71-4740-a21a-4649c658ad3a" providerId="ADAL" clId="{E3F6B876-21E0-4477-A88B-2E2ACFB5E799}" dt="2025-06-06T14:05:41.343" v="47" actId="1076"/>
        <pc:sldMkLst>
          <pc:docMk/>
          <pc:sldMk cId="1740713487" sldId="259"/>
        </pc:sldMkLst>
        <pc:spChg chg="del">
          <ac:chgData name="Orla Condon" userId="62ca7181-df71-4740-a21a-4649c658ad3a" providerId="ADAL" clId="{E3F6B876-21E0-4477-A88B-2E2ACFB5E799}" dt="2025-06-06T13:55:55.035" v="3" actId="478"/>
          <ac:spMkLst>
            <pc:docMk/>
            <pc:sldMk cId="1740713487" sldId="259"/>
            <ac:spMk id="2" creationId="{00000000-0000-0000-0000-000000000000}"/>
          </ac:spMkLst>
        </pc:spChg>
        <pc:spChg chg="del">
          <ac:chgData name="Orla Condon" userId="62ca7181-df71-4740-a21a-4649c658ad3a" providerId="ADAL" clId="{E3F6B876-21E0-4477-A88B-2E2ACFB5E799}" dt="2025-06-06T13:55:56.464" v="4" actId="478"/>
          <ac:spMkLst>
            <pc:docMk/>
            <pc:sldMk cId="1740713487" sldId="259"/>
            <ac:spMk id="3" creationId="{00000000-0000-0000-0000-000000000000}"/>
          </ac:spMkLst>
        </pc:spChg>
        <pc:spChg chg="add del mod">
          <ac:chgData name="Orla Condon" userId="62ca7181-df71-4740-a21a-4649c658ad3a" providerId="ADAL" clId="{E3F6B876-21E0-4477-A88B-2E2ACFB5E799}" dt="2025-06-06T13:55:57.243" v="5" actId="478"/>
          <ac:spMkLst>
            <pc:docMk/>
            <pc:sldMk cId="1740713487" sldId="259"/>
            <ac:spMk id="5" creationId="{F194DDBB-59A5-8888-760B-3E91A6ACD8C6}"/>
          </ac:spMkLst>
        </pc:spChg>
        <pc:spChg chg="add mod">
          <ac:chgData name="Orla Condon" userId="62ca7181-df71-4740-a21a-4649c658ad3a" providerId="ADAL" clId="{E3F6B876-21E0-4477-A88B-2E2ACFB5E799}" dt="2025-06-06T13:57:53.649" v="18" actId="1076"/>
          <ac:spMkLst>
            <pc:docMk/>
            <pc:sldMk cId="1740713487" sldId="259"/>
            <ac:spMk id="8" creationId="{26AD3622-C78F-0036-23DB-1B32FCE2524D}"/>
          </ac:spMkLst>
        </pc:spChg>
        <pc:spChg chg="add mod">
          <ac:chgData name="Orla Condon" userId="62ca7181-df71-4740-a21a-4649c658ad3a" providerId="ADAL" clId="{E3F6B876-21E0-4477-A88B-2E2ACFB5E799}" dt="2025-06-06T14:05:41.343" v="47" actId="1076"/>
          <ac:spMkLst>
            <pc:docMk/>
            <pc:sldMk cId="1740713487" sldId="259"/>
            <ac:spMk id="9" creationId="{3EEFAF79-048E-B96E-47AD-4771661BB844}"/>
          </ac:spMkLst>
        </pc:spChg>
        <pc:spChg chg="add mod">
          <ac:chgData name="Orla Condon" userId="62ca7181-df71-4740-a21a-4649c658ad3a" providerId="ADAL" clId="{E3F6B876-21E0-4477-A88B-2E2ACFB5E799}" dt="2025-06-06T13:58:28.153" v="28" actId="1076"/>
          <ac:spMkLst>
            <pc:docMk/>
            <pc:sldMk cId="1740713487" sldId="259"/>
            <ac:spMk id="11" creationId="{7010FC89-CF31-C2B1-C095-FEFD9A871BEC}"/>
          </ac:spMkLst>
        </pc:spChg>
        <pc:graphicFrameChg chg="add mod modGraphic">
          <ac:chgData name="Orla Condon" userId="62ca7181-df71-4740-a21a-4649c658ad3a" providerId="ADAL" clId="{E3F6B876-21E0-4477-A88B-2E2ACFB5E799}" dt="2025-06-06T13:58:16.763" v="25" actId="14100"/>
          <ac:graphicFrameMkLst>
            <pc:docMk/>
            <pc:sldMk cId="1740713487" sldId="259"/>
            <ac:graphicFrameMk id="6" creationId="{25D85DFD-5F19-9BCC-4E61-8C04C9DCD6EB}"/>
          </ac:graphicFrameMkLst>
        </pc:graphicFrameChg>
        <pc:graphicFrameChg chg="add mod modGraphic">
          <ac:chgData name="Orla Condon" userId="62ca7181-df71-4740-a21a-4649c658ad3a" providerId="ADAL" clId="{E3F6B876-21E0-4477-A88B-2E2ACFB5E799}" dt="2025-06-06T13:58:19.411" v="26" actId="14100"/>
          <ac:graphicFrameMkLst>
            <pc:docMk/>
            <pc:sldMk cId="1740713487" sldId="259"/>
            <ac:graphicFrameMk id="7" creationId="{1A363DFC-ED6B-223E-FA58-E660C7A0CC9D}"/>
          </ac:graphicFrameMkLst>
        </pc:graphicFrameChg>
        <pc:picChg chg="mod">
          <ac:chgData name="Orla Condon" userId="62ca7181-df71-4740-a21a-4649c658ad3a" providerId="ADAL" clId="{E3F6B876-21E0-4477-A88B-2E2ACFB5E799}" dt="2025-06-06T13:59:30.801" v="33" actId="1076"/>
          <ac:picMkLst>
            <pc:docMk/>
            <pc:sldMk cId="1740713487" sldId="259"/>
            <ac:picMk id="13" creationId="{6918BD40-BB0F-2A57-1253-3B32CB521C9F}"/>
          </ac:picMkLst>
        </pc:picChg>
        <pc:picChg chg="mod">
          <ac:chgData name="Orla Condon" userId="62ca7181-df71-4740-a21a-4649c658ad3a" providerId="ADAL" clId="{E3F6B876-21E0-4477-A88B-2E2ACFB5E799}" dt="2025-06-06T13:59:30.801" v="33" actId="1076"/>
          <ac:picMkLst>
            <pc:docMk/>
            <pc:sldMk cId="1740713487" sldId="259"/>
            <ac:picMk id="14" creationId="{473292DE-5C67-9EBA-D188-8A06BE00C77C}"/>
          </ac:picMkLst>
        </pc:picChg>
        <pc:picChg chg="mod">
          <ac:chgData name="Orla Condon" userId="62ca7181-df71-4740-a21a-4649c658ad3a" providerId="ADAL" clId="{E3F6B876-21E0-4477-A88B-2E2ACFB5E799}" dt="2025-06-06T13:59:30.801" v="33" actId="1076"/>
          <ac:picMkLst>
            <pc:docMk/>
            <pc:sldMk cId="1740713487" sldId="259"/>
            <ac:picMk id="15" creationId="{E52A0999-1A84-830A-A35A-985E0479F1DC}"/>
          </ac:picMkLst>
        </pc:picChg>
        <pc:picChg chg="mod">
          <ac:chgData name="Orla Condon" userId="62ca7181-df71-4740-a21a-4649c658ad3a" providerId="ADAL" clId="{E3F6B876-21E0-4477-A88B-2E2ACFB5E799}" dt="2025-06-06T13:59:30.801" v="33" actId="1076"/>
          <ac:picMkLst>
            <pc:docMk/>
            <pc:sldMk cId="1740713487" sldId="259"/>
            <ac:picMk id="16" creationId="{3C7B9591-AB8E-4855-7191-946F355AAE00}"/>
          </ac:picMkLst>
        </pc:picChg>
        <pc:picChg chg="mod">
          <ac:chgData name="Orla Condon" userId="62ca7181-df71-4740-a21a-4649c658ad3a" providerId="ADAL" clId="{E3F6B876-21E0-4477-A88B-2E2ACFB5E799}" dt="2025-06-06T13:59:30.801" v="33" actId="1076"/>
          <ac:picMkLst>
            <pc:docMk/>
            <pc:sldMk cId="1740713487" sldId="259"/>
            <ac:picMk id="19" creationId="{FA95CE7E-5770-981B-678B-AE662398D68B}"/>
          </ac:picMkLst>
        </pc:picChg>
        <pc:picChg chg="mod">
          <ac:chgData name="Orla Condon" userId="62ca7181-df71-4740-a21a-4649c658ad3a" providerId="ADAL" clId="{E3F6B876-21E0-4477-A88B-2E2ACFB5E799}" dt="2025-06-06T13:59:30.801" v="33" actId="1076"/>
          <ac:picMkLst>
            <pc:docMk/>
            <pc:sldMk cId="1740713487" sldId="259"/>
            <ac:picMk id="20" creationId="{91D3B19E-1B88-F881-DC64-C2D9C09680D2}"/>
          </ac:picMkLst>
        </pc:picChg>
        <pc:picChg chg="mod">
          <ac:chgData name="Orla Condon" userId="62ca7181-df71-4740-a21a-4649c658ad3a" providerId="ADAL" clId="{E3F6B876-21E0-4477-A88B-2E2ACFB5E799}" dt="2025-06-06T13:59:30.801" v="33" actId="1076"/>
          <ac:picMkLst>
            <pc:docMk/>
            <pc:sldMk cId="1740713487" sldId="259"/>
            <ac:picMk id="21" creationId="{902CEC3F-604E-C72F-175F-DED90248CBAD}"/>
          </ac:picMkLst>
        </pc:picChg>
        <pc:picChg chg="mod">
          <ac:chgData name="Orla Condon" userId="62ca7181-df71-4740-a21a-4649c658ad3a" providerId="ADAL" clId="{E3F6B876-21E0-4477-A88B-2E2ACFB5E799}" dt="2025-06-06T13:59:30.801" v="33" actId="1076"/>
          <ac:picMkLst>
            <pc:docMk/>
            <pc:sldMk cId="1740713487" sldId="259"/>
            <ac:picMk id="22" creationId="{F0CD2552-3C3D-80E8-CFC4-702B099778C7}"/>
          </ac:picMkLst>
        </pc:picChg>
        <pc:picChg chg="mod">
          <ac:chgData name="Orla Condon" userId="62ca7181-df71-4740-a21a-4649c658ad3a" providerId="ADAL" clId="{E3F6B876-21E0-4477-A88B-2E2ACFB5E799}" dt="2025-06-06T13:59:30.801" v="33" actId="1076"/>
          <ac:picMkLst>
            <pc:docMk/>
            <pc:sldMk cId="1740713487" sldId="259"/>
            <ac:picMk id="23" creationId="{34FA3F88-9F4B-A15E-86EB-3E20B5791091}"/>
          </ac:picMkLst>
        </pc:picChg>
        <pc:picChg chg="mod">
          <ac:chgData name="Orla Condon" userId="62ca7181-df71-4740-a21a-4649c658ad3a" providerId="ADAL" clId="{E3F6B876-21E0-4477-A88B-2E2ACFB5E799}" dt="2025-06-06T13:59:30.801" v="33" actId="1076"/>
          <ac:picMkLst>
            <pc:docMk/>
            <pc:sldMk cId="1740713487" sldId="259"/>
            <ac:picMk id="24" creationId="{F7097D5A-502F-3227-B862-A3AC8B452AC0}"/>
          </ac:picMkLst>
        </pc:picChg>
        <pc:picChg chg="mod">
          <ac:chgData name="Orla Condon" userId="62ca7181-df71-4740-a21a-4649c658ad3a" providerId="ADAL" clId="{E3F6B876-21E0-4477-A88B-2E2ACFB5E799}" dt="2025-06-06T14:00:19.089" v="45" actId="1076"/>
          <ac:picMkLst>
            <pc:docMk/>
            <pc:sldMk cId="1740713487" sldId="259"/>
            <ac:picMk id="26" creationId="{34672B6B-1B20-6EA4-D80B-D7B7BE04DCBB}"/>
          </ac:picMkLst>
        </pc:picChg>
        <pc:picChg chg="mod">
          <ac:chgData name="Orla Condon" userId="62ca7181-df71-4740-a21a-4649c658ad3a" providerId="ADAL" clId="{E3F6B876-21E0-4477-A88B-2E2ACFB5E799}" dt="2025-06-06T14:00:19.089" v="45" actId="1076"/>
          <ac:picMkLst>
            <pc:docMk/>
            <pc:sldMk cId="1740713487" sldId="259"/>
            <ac:picMk id="27" creationId="{8C58BC1E-B1E6-146D-706B-3D730ED19BA5}"/>
          </ac:picMkLst>
        </pc:picChg>
        <pc:picChg chg="mod">
          <ac:chgData name="Orla Condon" userId="62ca7181-df71-4740-a21a-4649c658ad3a" providerId="ADAL" clId="{E3F6B876-21E0-4477-A88B-2E2ACFB5E799}" dt="2025-06-06T14:00:19.089" v="45" actId="1076"/>
          <ac:picMkLst>
            <pc:docMk/>
            <pc:sldMk cId="1740713487" sldId="259"/>
            <ac:picMk id="28" creationId="{00891F4F-7B4E-EC88-67D7-B73AF4082A4C}"/>
          </ac:picMkLst>
        </pc:picChg>
        <pc:picChg chg="mod">
          <ac:chgData name="Orla Condon" userId="62ca7181-df71-4740-a21a-4649c658ad3a" providerId="ADAL" clId="{E3F6B876-21E0-4477-A88B-2E2ACFB5E799}" dt="2025-06-06T14:00:19.089" v="45" actId="1076"/>
          <ac:picMkLst>
            <pc:docMk/>
            <pc:sldMk cId="1740713487" sldId="259"/>
            <ac:picMk id="29" creationId="{BD4690C5-4F6D-69A8-B4D1-0E55345225E8}"/>
          </ac:picMkLst>
        </pc:picChg>
        <pc:picChg chg="mod">
          <ac:chgData name="Orla Condon" userId="62ca7181-df71-4740-a21a-4649c658ad3a" providerId="ADAL" clId="{E3F6B876-21E0-4477-A88B-2E2ACFB5E799}" dt="2025-06-06T14:00:19.089" v="45" actId="1076"/>
          <ac:picMkLst>
            <pc:docMk/>
            <pc:sldMk cId="1740713487" sldId="259"/>
            <ac:picMk id="30" creationId="{70D39A82-D166-B5B0-CFB6-9A6942E74949}"/>
          </ac:picMkLst>
        </pc:picChg>
        <pc:picChg chg="mod">
          <ac:chgData name="Orla Condon" userId="62ca7181-df71-4740-a21a-4649c658ad3a" providerId="ADAL" clId="{E3F6B876-21E0-4477-A88B-2E2ACFB5E799}" dt="2025-06-06T14:00:19.089" v="45" actId="1076"/>
          <ac:picMkLst>
            <pc:docMk/>
            <pc:sldMk cId="1740713487" sldId="259"/>
            <ac:picMk id="32" creationId="{D8BC4CC8-C079-C315-7FDC-60C65897BF35}"/>
          </ac:picMkLst>
        </pc:picChg>
        <pc:picChg chg="mod">
          <ac:chgData name="Orla Condon" userId="62ca7181-df71-4740-a21a-4649c658ad3a" providerId="ADAL" clId="{E3F6B876-21E0-4477-A88B-2E2ACFB5E799}" dt="2025-06-06T14:00:19.089" v="45" actId="1076"/>
          <ac:picMkLst>
            <pc:docMk/>
            <pc:sldMk cId="1740713487" sldId="259"/>
            <ac:picMk id="34" creationId="{7B686920-039C-1EFF-E325-6AD69E83AD69}"/>
          </ac:picMkLst>
        </pc:picChg>
        <pc:picChg chg="mod">
          <ac:chgData name="Orla Condon" userId="62ca7181-df71-4740-a21a-4649c658ad3a" providerId="ADAL" clId="{E3F6B876-21E0-4477-A88B-2E2ACFB5E799}" dt="2025-06-06T14:00:19.089" v="45" actId="1076"/>
          <ac:picMkLst>
            <pc:docMk/>
            <pc:sldMk cId="1740713487" sldId="259"/>
            <ac:picMk id="35" creationId="{F7D52F20-E875-672E-F296-EE396EE75657}"/>
          </ac:picMkLst>
        </pc:picChg>
        <pc:picChg chg="mod">
          <ac:chgData name="Orla Condon" userId="62ca7181-df71-4740-a21a-4649c658ad3a" providerId="ADAL" clId="{E3F6B876-21E0-4477-A88B-2E2ACFB5E799}" dt="2025-06-06T14:00:19.089" v="45" actId="1076"/>
          <ac:picMkLst>
            <pc:docMk/>
            <pc:sldMk cId="1740713487" sldId="259"/>
            <ac:picMk id="36" creationId="{75AA0D78-D381-7BF4-3545-F7765B95FD72}"/>
          </ac:picMkLst>
        </pc:picChg>
        <pc:picChg chg="mod">
          <ac:chgData name="Orla Condon" userId="62ca7181-df71-4740-a21a-4649c658ad3a" providerId="ADAL" clId="{E3F6B876-21E0-4477-A88B-2E2ACFB5E799}" dt="2025-06-06T14:00:19.089" v="45" actId="1076"/>
          <ac:picMkLst>
            <pc:docMk/>
            <pc:sldMk cId="1740713487" sldId="259"/>
            <ac:picMk id="37" creationId="{5BCA4DB6-260F-FA4C-3C6B-F48608C7BB36}"/>
          </ac:picMkLst>
        </pc:picChg>
        <pc:picChg chg="mod">
          <ac:chgData name="Orla Condon" userId="62ca7181-df71-4740-a21a-4649c658ad3a" providerId="ADAL" clId="{E3F6B876-21E0-4477-A88B-2E2ACFB5E799}" dt="2025-06-06T14:00:03.265" v="43" actId="1076"/>
          <ac:picMkLst>
            <pc:docMk/>
            <pc:sldMk cId="1740713487" sldId="259"/>
            <ac:picMk id="39" creationId="{E63E56B0-2007-1989-88F8-A9905DAC55D1}"/>
          </ac:picMkLst>
        </pc:picChg>
        <pc:picChg chg="mod">
          <ac:chgData name="Orla Condon" userId="62ca7181-df71-4740-a21a-4649c658ad3a" providerId="ADAL" clId="{E3F6B876-21E0-4477-A88B-2E2ACFB5E799}" dt="2025-06-06T14:00:03.265" v="43" actId="1076"/>
          <ac:picMkLst>
            <pc:docMk/>
            <pc:sldMk cId="1740713487" sldId="259"/>
            <ac:picMk id="40" creationId="{6BB157FE-7F03-360E-67FB-5D459746B544}"/>
          </ac:picMkLst>
        </pc:picChg>
        <pc:picChg chg="mod">
          <ac:chgData name="Orla Condon" userId="62ca7181-df71-4740-a21a-4649c658ad3a" providerId="ADAL" clId="{E3F6B876-21E0-4477-A88B-2E2ACFB5E799}" dt="2025-06-06T14:00:03.265" v="43" actId="1076"/>
          <ac:picMkLst>
            <pc:docMk/>
            <pc:sldMk cId="1740713487" sldId="259"/>
            <ac:picMk id="42" creationId="{A5307962-F997-1EE0-37C5-0285C4339F65}"/>
          </ac:picMkLst>
        </pc:picChg>
        <pc:picChg chg="mod">
          <ac:chgData name="Orla Condon" userId="62ca7181-df71-4740-a21a-4649c658ad3a" providerId="ADAL" clId="{E3F6B876-21E0-4477-A88B-2E2ACFB5E799}" dt="2025-06-06T14:00:03.265" v="43" actId="1076"/>
          <ac:picMkLst>
            <pc:docMk/>
            <pc:sldMk cId="1740713487" sldId="259"/>
            <ac:picMk id="43" creationId="{E9022ADE-8CC6-3A81-6F54-557044F3590E}"/>
          </ac:picMkLst>
        </pc:picChg>
        <pc:picChg chg="mod">
          <ac:chgData name="Orla Condon" userId="62ca7181-df71-4740-a21a-4649c658ad3a" providerId="ADAL" clId="{E3F6B876-21E0-4477-A88B-2E2ACFB5E799}" dt="2025-06-06T14:00:03.265" v="43" actId="1076"/>
          <ac:picMkLst>
            <pc:docMk/>
            <pc:sldMk cId="1740713487" sldId="259"/>
            <ac:picMk id="44" creationId="{E43EB0DF-D329-8947-82B9-544F99DEA9F8}"/>
          </ac:picMkLst>
        </pc:picChg>
        <pc:picChg chg="mod">
          <ac:chgData name="Orla Condon" userId="62ca7181-df71-4740-a21a-4649c658ad3a" providerId="ADAL" clId="{E3F6B876-21E0-4477-A88B-2E2ACFB5E799}" dt="2025-06-06T14:00:03.265" v="43" actId="1076"/>
          <ac:picMkLst>
            <pc:docMk/>
            <pc:sldMk cId="1740713487" sldId="259"/>
            <ac:picMk id="45" creationId="{64E14468-3B8D-F10F-77D9-E190488FBEAB}"/>
          </ac:picMkLst>
        </pc:picChg>
        <pc:picChg chg="mod">
          <ac:chgData name="Orla Condon" userId="62ca7181-df71-4740-a21a-4649c658ad3a" providerId="ADAL" clId="{E3F6B876-21E0-4477-A88B-2E2ACFB5E799}" dt="2025-06-06T14:00:03.265" v="43" actId="1076"/>
          <ac:picMkLst>
            <pc:docMk/>
            <pc:sldMk cId="1740713487" sldId="259"/>
            <ac:picMk id="47" creationId="{EA24795F-6C81-4F69-D0ED-CC9469F1E5D9}"/>
          </ac:picMkLst>
        </pc:picChg>
        <pc:picChg chg="mod">
          <ac:chgData name="Orla Condon" userId="62ca7181-df71-4740-a21a-4649c658ad3a" providerId="ADAL" clId="{E3F6B876-21E0-4477-A88B-2E2ACFB5E799}" dt="2025-06-06T14:00:03.265" v="43" actId="1076"/>
          <ac:picMkLst>
            <pc:docMk/>
            <pc:sldMk cId="1740713487" sldId="259"/>
            <ac:picMk id="48" creationId="{437579CF-E8AF-4FA5-CA72-812DF27A1CF6}"/>
          </ac:picMkLst>
        </pc:picChg>
        <pc:picChg chg="mod">
          <ac:chgData name="Orla Condon" userId="62ca7181-df71-4740-a21a-4649c658ad3a" providerId="ADAL" clId="{E3F6B876-21E0-4477-A88B-2E2ACFB5E799}" dt="2025-06-06T14:00:03.265" v="43" actId="1076"/>
          <ac:picMkLst>
            <pc:docMk/>
            <pc:sldMk cId="1740713487" sldId="259"/>
            <ac:picMk id="49" creationId="{2F28D61C-E1EB-D906-AF33-4C321EDDB7C6}"/>
          </ac:picMkLst>
        </pc:picChg>
        <pc:picChg chg="mod">
          <ac:chgData name="Orla Condon" userId="62ca7181-df71-4740-a21a-4649c658ad3a" providerId="ADAL" clId="{E3F6B876-21E0-4477-A88B-2E2ACFB5E799}" dt="2025-06-06T14:00:03.265" v="43" actId="1076"/>
          <ac:picMkLst>
            <pc:docMk/>
            <pc:sldMk cId="1740713487" sldId="259"/>
            <ac:picMk id="50" creationId="{75E137C3-AF2A-0D30-F369-C00635719DAB}"/>
          </ac:picMkLst>
        </pc:picChg>
        <pc:picChg chg="mod">
          <ac:chgData name="Orla Condon" userId="62ca7181-df71-4740-a21a-4649c658ad3a" providerId="ADAL" clId="{E3F6B876-21E0-4477-A88B-2E2ACFB5E799}" dt="2025-06-06T14:00:08.705" v="44" actId="1076"/>
          <ac:picMkLst>
            <pc:docMk/>
            <pc:sldMk cId="1740713487" sldId="259"/>
            <ac:picMk id="53" creationId="{CB74AE94-CF8E-662B-3162-7D2014B19060}"/>
          </ac:picMkLst>
        </pc:picChg>
        <pc:picChg chg="mod">
          <ac:chgData name="Orla Condon" userId="62ca7181-df71-4740-a21a-4649c658ad3a" providerId="ADAL" clId="{E3F6B876-21E0-4477-A88B-2E2ACFB5E799}" dt="2025-06-06T14:00:08.705" v="44" actId="1076"/>
          <ac:picMkLst>
            <pc:docMk/>
            <pc:sldMk cId="1740713487" sldId="259"/>
            <ac:picMk id="54" creationId="{F2005645-1044-7FCD-1DCA-A44F5C8A05DD}"/>
          </ac:picMkLst>
        </pc:picChg>
        <pc:picChg chg="mod">
          <ac:chgData name="Orla Condon" userId="62ca7181-df71-4740-a21a-4649c658ad3a" providerId="ADAL" clId="{E3F6B876-21E0-4477-A88B-2E2ACFB5E799}" dt="2025-06-06T14:00:08.705" v="44" actId="1076"/>
          <ac:picMkLst>
            <pc:docMk/>
            <pc:sldMk cId="1740713487" sldId="259"/>
            <ac:picMk id="55" creationId="{68C49872-53D1-59D4-ECE4-0EE47343DC3B}"/>
          </ac:picMkLst>
        </pc:picChg>
        <pc:picChg chg="mod">
          <ac:chgData name="Orla Condon" userId="62ca7181-df71-4740-a21a-4649c658ad3a" providerId="ADAL" clId="{E3F6B876-21E0-4477-A88B-2E2ACFB5E799}" dt="2025-06-06T14:00:08.705" v="44" actId="1076"/>
          <ac:picMkLst>
            <pc:docMk/>
            <pc:sldMk cId="1740713487" sldId="259"/>
            <ac:picMk id="56" creationId="{ACC4F1F8-2542-4164-FBB4-04E605C2DF0D}"/>
          </ac:picMkLst>
        </pc:picChg>
        <pc:picChg chg="mod">
          <ac:chgData name="Orla Condon" userId="62ca7181-df71-4740-a21a-4649c658ad3a" providerId="ADAL" clId="{E3F6B876-21E0-4477-A88B-2E2ACFB5E799}" dt="2025-06-06T14:00:08.705" v="44" actId="1076"/>
          <ac:picMkLst>
            <pc:docMk/>
            <pc:sldMk cId="1740713487" sldId="259"/>
            <ac:picMk id="57" creationId="{850C6F47-F2BA-0AFE-5371-0E88DDCE4462}"/>
          </ac:picMkLst>
        </pc:picChg>
        <pc:picChg chg="mod">
          <ac:chgData name="Orla Condon" userId="62ca7181-df71-4740-a21a-4649c658ad3a" providerId="ADAL" clId="{E3F6B876-21E0-4477-A88B-2E2ACFB5E799}" dt="2025-06-06T14:00:08.705" v="44" actId="1076"/>
          <ac:picMkLst>
            <pc:docMk/>
            <pc:sldMk cId="1740713487" sldId="259"/>
            <ac:picMk id="58" creationId="{3881B2B2-D1C6-FF8F-F624-9A1F9431583F}"/>
          </ac:picMkLst>
        </pc:picChg>
        <pc:picChg chg="mod">
          <ac:chgData name="Orla Condon" userId="62ca7181-df71-4740-a21a-4649c658ad3a" providerId="ADAL" clId="{E3F6B876-21E0-4477-A88B-2E2ACFB5E799}" dt="2025-06-06T14:00:08.705" v="44" actId="1076"/>
          <ac:picMkLst>
            <pc:docMk/>
            <pc:sldMk cId="1740713487" sldId="259"/>
            <ac:picMk id="59" creationId="{0691E4DF-7899-C967-6321-62F39CDE0349}"/>
          </ac:picMkLst>
        </pc:picChg>
        <pc:picChg chg="mod">
          <ac:chgData name="Orla Condon" userId="62ca7181-df71-4740-a21a-4649c658ad3a" providerId="ADAL" clId="{E3F6B876-21E0-4477-A88B-2E2ACFB5E799}" dt="2025-06-06T14:00:08.705" v="44" actId="1076"/>
          <ac:picMkLst>
            <pc:docMk/>
            <pc:sldMk cId="1740713487" sldId="259"/>
            <ac:picMk id="61" creationId="{DC713D83-E476-D1FA-C9B5-14233C62FEF4}"/>
          </ac:picMkLst>
        </pc:picChg>
        <pc:picChg chg="mod">
          <ac:chgData name="Orla Condon" userId="62ca7181-df71-4740-a21a-4649c658ad3a" providerId="ADAL" clId="{E3F6B876-21E0-4477-A88B-2E2ACFB5E799}" dt="2025-06-06T14:00:08.705" v="44" actId="1076"/>
          <ac:picMkLst>
            <pc:docMk/>
            <pc:sldMk cId="1740713487" sldId="259"/>
            <ac:picMk id="62" creationId="{37F95C9B-EF97-821E-3078-8CCD8091D084}"/>
          </ac:picMkLst>
        </pc:picChg>
        <pc:picChg chg="mod">
          <ac:chgData name="Orla Condon" userId="62ca7181-df71-4740-a21a-4649c658ad3a" providerId="ADAL" clId="{E3F6B876-21E0-4477-A88B-2E2ACFB5E799}" dt="2025-06-06T14:00:08.705" v="44" actId="1076"/>
          <ac:picMkLst>
            <pc:docMk/>
            <pc:sldMk cId="1740713487" sldId="259"/>
            <ac:picMk id="63" creationId="{7845639C-8FC1-45C5-EBD9-6BA9A3A7B634}"/>
          </ac:picMkLst>
        </pc:picChg>
        <pc:picChg chg="mod">
          <ac:chgData name="Orla Condon" userId="62ca7181-df71-4740-a21a-4649c658ad3a" providerId="ADAL" clId="{E3F6B876-21E0-4477-A88B-2E2ACFB5E799}" dt="2025-06-06T13:59:58.551" v="42" actId="1076"/>
          <ac:picMkLst>
            <pc:docMk/>
            <pc:sldMk cId="1740713487" sldId="259"/>
            <ac:picMk id="65" creationId="{FE075F76-6475-C3B7-2A67-078B6087465A}"/>
          </ac:picMkLst>
        </pc:picChg>
        <pc:picChg chg="mod">
          <ac:chgData name="Orla Condon" userId="62ca7181-df71-4740-a21a-4649c658ad3a" providerId="ADAL" clId="{E3F6B876-21E0-4477-A88B-2E2ACFB5E799}" dt="2025-06-06T13:59:58.551" v="42" actId="1076"/>
          <ac:picMkLst>
            <pc:docMk/>
            <pc:sldMk cId="1740713487" sldId="259"/>
            <ac:picMk id="67" creationId="{AD2D568C-6192-783C-C854-A283AB8984A5}"/>
          </ac:picMkLst>
        </pc:picChg>
        <pc:picChg chg="mod">
          <ac:chgData name="Orla Condon" userId="62ca7181-df71-4740-a21a-4649c658ad3a" providerId="ADAL" clId="{E3F6B876-21E0-4477-A88B-2E2ACFB5E799}" dt="2025-06-06T13:59:58.551" v="42" actId="1076"/>
          <ac:picMkLst>
            <pc:docMk/>
            <pc:sldMk cId="1740713487" sldId="259"/>
            <ac:picMk id="68" creationId="{689A9F7F-EBF5-7748-CFA3-95A9B9D12C74}"/>
          </ac:picMkLst>
        </pc:picChg>
        <pc:picChg chg="mod">
          <ac:chgData name="Orla Condon" userId="62ca7181-df71-4740-a21a-4649c658ad3a" providerId="ADAL" clId="{E3F6B876-21E0-4477-A88B-2E2ACFB5E799}" dt="2025-06-06T13:59:58.551" v="42" actId="1076"/>
          <ac:picMkLst>
            <pc:docMk/>
            <pc:sldMk cId="1740713487" sldId="259"/>
            <ac:picMk id="70" creationId="{AE20AD94-7535-8AF3-F93B-8870E68668ED}"/>
          </ac:picMkLst>
        </pc:picChg>
        <pc:picChg chg="mod">
          <ac:chgData name="Orla Condon" userId="62ca7181-df71-4740-a21a-4649c658ad3a" providerId="ADAL" clId="{E3F6B876-21E0-4477-A88B-2E2ACFB5E799}" dt="2025-06-06T13:59:58.551" v="42" actId="1076"/>
          <ac:picMkLst>
            <pc:docMk/>
            <pc:sldMk cId="1740713487" sldId="259"/>
            <ac:picMk id="71" creationId="{D49625A2-9C46-3050-095D-4C418E90D43D}"/>
          </ac:picMkLst>
        </pc:picChg>
        <pc:picChg chg="mod">
          <ac:chgData name="Orla Condon" userId="62ca7181-df71-4740-a21a-4649c658ad3a" providerId="ADAL" clId="{E3F6B876-21E0-4477-A88B-2E2ACFB5E799}" dt="2025-06-06T13:59:58.551" v="42" actId="1076"/>
          <ac:picMkLst>
            <pc:docMk/>
            <pc:sldMk cId="1740713487" sldId="259"/>
            <ac:picMk id="72" creationId="{CCA3FC1B-28FF-BFE1-5092-0F77ADEA2A42}"/>
          </ac:picMkLst>
        </pc:picChg>
        <pc:picChg chg="mod">
          <ac:chgData name="Orla Condon" userId="62ca7181-df71-4740-a21a-4649c658ad3a" providerId="ADAL" clId="{E3F6B876-21E0-4477-A88B-2E2ACFB5E799}" dt="2025-06-06T13:59:58.551" v="42" actId="1076"/>
          <ac:picMkLst>
            <pc:docMk/>
            <pc:sldMk cId="1740713487" sldId="259"/>
            <ac:picMk id="73" creationId="{20FC1867-D5C0-4421-2EAE-1AA90D63FEC5}"/>
          </ac:picMkLst>
        </pc:picChg>
        <pc:picChg chg="mod">
          <ac:chgData name="Orla Condon" userId="62ca7181-df71-4740-a21a-4649c658ad3a" providerId="ADAL" clId="{E3F6B876-21E0-4477-A88B-2E2ACFB5E799}" dt="2025-06-06T13:59:58.551" v="42" actId="1076"/>
          <ac:picMkLst>
            <pc:docMk/>
            <pc:sldMk cId="1740713487" sldId="259"/>
            <ac:picMk id="74" creationId="{E7B9B117-AF43-B4E1-3A10-778946EF9E7B}"/>
          </ac:picMkLst>
        </pc:picChg>
        <pc:picChg chg="mod">
          <ac:chgData name="Orla Condon" userId="62ca7181-df71-4740-a21a-4649c658ad3a" providerId="ADAL" clId="{E3F6B876-21E0-4477-A88B-2E2ACFB5E799}" dt="2025-06-06T13:59:58.551" v="42" actId="1076"/>
          <ac:picMkLst>
            <pc:docMk/>
            <pc:sldMk cId="1740713487" sldId="259"/>
            <ac:picMk id="75" creationId="{84EF0AFF-0E32-28EE-D7BC-096F302139AF}"/>
          </ac:picMkLst>
        </pc:picChg>
        <pc:picChg chg="mod">
          <ac:chgData name="Orla Condon" userId="62ca7181-df71-4740-a21a-4649c658ad3a" providerId="ADAL" clId="{E3F6B876-21E0-4477-A88B-2E2ACFB5E799}" dt="2025-06-06T13:59:58.551" v="42" actId="1076"/>
          <ac:picMkLst>
            <pc:docMk/>
            <pc:sldMk cId="1740713487" sldId="259"/>
            <ac:picMk id="76" creationId="{50C34D7B-CD2A-4AC1-1EB4-F6F243D17B5C}"/>
          </ac:picMkLst>
        </pc:picChg>
        <pc:picChg chg="mod">
          <ac:chgData name="Orla Condon" userId="62ca7181-df71-4740-a21a-4649c658ad3a" providerId="ADAL" clId="{E3F6B876-21E0-4477-A88B-2E2ACFB5E799}" dt="2025-06-06T13:59:55.050" v="41" actId="1076"/>
          <ac:picMkLst>
            <pc:docMk/>
            <pc:sldMk cId="1740713487" sldId="259"/>
            <ac:picMk id="78" creationId="{78CCC283-0726-0B4E-4928-9459C5885854}"/>
          </ac:picMkLst>
        </pc:picChg>
        <pc:picChg chg="mod">
          <ac:chgData name="Orla Condon" userId="62ca7181-df71-4740-a21a-4649c658ad3a" providerId="ADAL" clId="{E3F6B876-21E0-4477-A88B-2E2ACFB5E799}" dt="2025-06-06T13:59:55.050" v="41" actId="1076"/>
          <ac:picMkLst>
            <pc:docMk/>
            <pc:sldMk cId="1740713487" sldId="259"/>
            <ac:picMk id="80" creationId="{40AB75C2-84BC-72E8-F16D-816BCB7D4567}"/>
          </ac:picMkLst>
        </pc:picChg>
        <pc:picChg chg="mod">
          <ac:chgData name="Orla Condon" userId="62ca7181-df71-4740-a21a-4649c658ad3a" providerId="ADAL" clId="{E3F6B876-21E0-4477-A88B-2E2ACFB5E799}" dt="2025-06-06T13:59:55.050" v="41" actId="1076"/>
          <ac:picMkLst>
            <pc:docMk/>
            <pc:sldMk cId="1740713487" sldId="259"/>
            <ac:picMk id="82" creationId="{7AF36208-5D47-9063-6073-31B7B73EFFC6}"/>
          </ac:picMkLst>
        </pc:picChg>
        <pc:picChg chg="mod">
          <ac:chgData name="Orla Condon" userId="62ca7181-df71-4740-a21a-4649c658ad3a" providerId="ADAL" clId="{E3F6B876-21E0-4477-A88B-2E2ACFB5E799}" dt="2025-06-06T13:59:55.050" v="41" actId="1076"/>
          <ac:picMkLst>
            <pc:docMk/>
            <pc:sldMk cId="1740713487" sldId="259"/>
            <ac:picMk id="83" creationId="{D0B4CECC-D6B3-5508-84B0-BD747161DA99}"/>
          </ac:picMkLst>
        </pc:picChg>
        <pc:picChg chg="mod">
          <ac:chgData name="Orla Condon" userId="62ca7181-df71-4740-a21a-4649c658ad3a" providerId="ADAL" clId="{E3F6B876-21E0-4477-A88B-2E2ACFB5E799}" dt="2025-06-06T13:59:55.050" v="41" actId="1076"/>
          <ac:picMkLst>
            <pc:docMk/>
            <pc:sldMk cId="1740713487" sldId="259"/>
            <ac:picMk id="84" creationId="{7B9A1EA6-1D8C-6840-8606-36E54C0B547A}"/>
          </ac:picMkLst>
        </pc:picChg>
        <pc:picChg chg="mod">
          <ac:chgData name="Orla Condon" userId="62ca7181-df71-4740-a21a-4649c658ad3a" providerId="ADAL" clId="{E3F6B876-21E0-4477-A88B-2E2ACFB5E799}" dt="2025-06-06T13:59:55.050" v="41" actId="1076"/>
          <ac:picMkLst>
            <pc:docMk/>
            <pc:sldMk cId="1740713487" sldId="259"/>
            <ac:picMk id="85" creationId="{A62E2F0C-5634-1264-6945-2C40A5D053CA}"/>
          </ac:picMkLst>
        </pc:picChg>
        <pc:picChg chg="mod">
          <ac:chgData name="Orla Condon" userId="62ca7181-df71-4740-a21a-4649c658ad3a" providerId="ADAL" clId="{E3F6B876-21E0-4477-A88B-2E2ACFB5E799}" dt="2025-06-06T13:59:55.050" v="41" actId="1076"/>
          <ac:picMkLst>
            <pc:docMk/>
            <pc:sldMk cId="1740713487" sldId="259"/>
            <ac:picMk id="86" creationId="{4415FAF2-21F9-E334-D9C7-4CAC46EF9714}"/>
          </ac:picMkLst>
        </pc:picChg>
        <pc:picChg chg="mod">
          <ac:chgData name="Orla Condon" userId="62ca7181-df71-4740-a21a-4649c658ad3a" providerId="ADAL" clId="{E3F6B876-21E0-4477-A88B-2E2ACFB5E799}" dt="2025-06-06T13:59:55.050" v="41" actId="1076"/>
          <ac:picMkLst>
            <pc:docMk/>
            <pc:sldMk cId="1740713487" sldId="259"/>
            <ac:picMk id="87" creationId="{C40C014B-148B-2088-6560-24525FAC578E}"/>
          </ac:picMkLst>
        </pc:picChg>
        <pc:picChg chg="mod">
          <ac:chgData name="Orla Condon" userId="62ca7181-df71-4740-a21a-4649c658ad3a" providerId="ADAL" clId="{E3F6B876-21E0-4477-A88B-2E2ACFB5E799}" dt="2025-06-06T13:59:55.050" v="41" actId="1076"/>
          <ac:picMkLst>
            <pc:docMk/>
            <pc:sldMk cId="1740713487" sldId="259"/>
            <ac:picMk id="88" creationId="{75BB30CC-BB53-5022-32B2-1534D10327C2}"/>
          </ac:picMkLst>
        </pc:picChg>
        <pc:picChg chg="mod">
          <ac:chgData name="Orla Condon" userId="62ca7181-df71-4740-a21a-4649c658ad3a" providerId="ADAL" clId="{E3F6B876-21E0-4477-A88B-2E2ACFB5E799}" dt="2025-06-06T13:59:55.050" v="41" actId="1076"/>
          <ac:picMkLst>
            <pc:docMk/>
            <pc:sldMk cId="1740713487" sldId="259"/>
            <ac:picMk id="89" creationId="{79C6FAEB-7394-A1E5-3152-56DFDD9CD030}"/>
          </ac:picMkLst>
        </pc:picChg>
        <pc:picChg chg="mod">
          <ac:chgData name="Orla Condon" userId="62ca7181-df71-4740-a21a-4649c658ad3a" providerId="ADAL" clId="{E3F6B876-21E0-4477-A88B-2E2ACFB5E799}" dt="2025-06-06T13:59:50.400" v="40" actId="1076"/>
          <ac:picMkLst>
            <pc:docMk/>
            <pc:sldMk cId="1740713487" sldId="259"/>
            <ac:picMk id="91" creationId="{8D4D6998-B7A9-181E-4662-00007EE18DE4}"/>
          </ac:picMkLst>
        </pc:picChg>
        <pc:picChg chg="mod">
          <ac:chgData name="Orla Condon" userId="62ca7181-df71-4740-a21a-4649c658ad3a" providerId="ADAL" clId="{E3F6B876-21E0-4477-A88B-2E2ACFB5E799}" dt="2025-06-06T13:59:50.400" v="40" actId="1076"/>
          <ac:picMkLst>
            <pc:docMk/>
            <pc:sldMk cId="1740713487" sldId="259"/>
            <ac:picMk id="92" creationId="{5C37C174-81C8-8639-1490-927F49739684}"/>
          </ac:picMkLst>
        </pc:picChg>
        <pc:picChg chg="mod">
          <ac:chgData name="Orla Condon" userId="62ca7181-df71-4740-a21a-4649c658ad3a" providerId="ADAL" clId="{E3F6B876-21E0-4477-A88B-2E2ACFB5E799}" dt="2025-06-06T13:59:50.400" v="40" actId="1076"/>
          <ac:picMkLst>
            <pc:docMk/>
            <pc:sldMk cId="1740713487" sldId="259"/>
            <ac:picMk id="93" creationId="{73F02A8A-C60C-2E46-6366-7E1B51C150C2}"/>
          </ac:picMkLst>
        </pc:picChg>
        <pc:picChg chg="mod">
          <ac:chgData name="Orla Condon" userId="62ca7181-df71-4740-a21a-4649c658ad3a" providerId="ADAL" clId="{E3F6B876-21E0-4477-A88B-2E2ACFB5E799}" dt="2025-06-06T13:59:50.400" v="40" actId="1076"/>
          <ac:picMkLst>
            <pc:docMk/>
            <pc:sldMk cId="1740713487" sldId="259"/>
            <ac:picMk id="94" creationId="{4E293800-A662-E949-80CD-FCCF11A8802F}"/>
          </ac:picMkLst>
        </pc:picChg>
        <pc:picChg chg="mod">
          <ac:chgData name="Orla Condon" userId="62ca7181-df71-4740-a21a-4649c658ad3a" providerId="ADAL" clId="{E3F6B876-21E0-4477-A88B-2E2ACFB5E799}" dt="2025-06-06T13:59:50.400" v="40" actId="1076"/>
          <ac:picMkLst>
            <pc:docMk/>
            <pc:sldMk cId="1740713487" sldId="259"/>
            <ac:picMk id="95" creationId="{CAF78BD9-F2A8-C8E7-F234-A917C699F8B9}"/>
          </ac:picMkLst>
        </pc:picChg>
        <pc:picChg chg="mod">
          <ac:chgData name="Orla Condon" userId="62ca7181-df71-4740-a21a-4649c658ad3a" providerId="ADAL" clId="{E3F6B876-21E0-4477-A88B-2E2ACFB5E799}" dt="2025-06-06T13:59:50.400" v="40" actId="1076"/>
          <ac:picMkLst>
            <pc:docMk/>
            <pc:sldMk cId="1740713487" sldId="259"/>
            <ac:picMk id="96" creationId="{2CA98781-A259-9D02-5C58-330E68C4F1D4}"/>
          </ac:picMkLst>
        </pc:picChg>
        <pc:picChg chg="mod">
          <ac:chgData name="Orla Condon" userId="62ca7181-df71-4740-a21a-4649c658ad3a" providerId="ADAL" clId="{E3F6B876-21E0-4477-A88B-2E2ACFB5E799}" dt="2025-06-06T13:59:50.400" v="40" actId="1076"/>
          <ac:picMkLst>
            <pc:docMk/>
            <pc:sldMk cId="1740713487" sldId="259"/>
            <ac:picMk id="97" creationId="{75C88FDD-10C4-19BE-F3B1-B314AFEAF35E}"/>
          </ac:picMkLst>
        </pc:picChg>
        <pc:picChg chg="mod">
          <ac:chgData name="Orla Condon" userId="62ca7181-df71-4740-a21a-4649c658ad3a" providerId="ADAL" clId="{E3F6B876-21E0-4477-A88B-2E2ACFB5E799}" dt="2025-06-06T13:59:50.400" v="40" actId="1076"/>
          <ac:picMkLst>
            <pc:docMk/>
            <pc:sldMk cId="1740713487" sldId="259"/>
            <ac:picMk id="99" creationId="{2BB94978-1B17-6467-D9D8-9F31E9B6569C}"/>
          </ac:picMkLst>
        </pc:picChg>
        <pc:picChg chg="mod">
          <ac:chgData name="Orla Condon" userId="62ca7181-df71-4740-a21a-4649c658ad3a" providerId="ADAL" clId="{E3F6B876-21E0-4477-A88B-2E2ACFB5E799}" dt="2025-06-06T13:59:50.400" v="40" actId="1076"/>
          <ac:picMkLst>
            <pc:docMk/>
            <pc:sldMk cId="1740713487" sldId="259"/>
            <ac:picMk id="101" creationId="{2EB6AC74-B464-BD17-F2BD-571907DA4E69}"/>
          </ac:picMkLst>
        </pc:picChg>
        <pc:picChg chg="mod">
          <ac:chgData name="Orla Condon" userId="62ca7181-df71-4740-a21a-4649c658ad3a" providerId="ADAL" clId="{E3F6B876-21E0-4477-A88B-2E2ACFB5E799}" dt="2025-06-06T13:59:50.400" v="40" actId="1076"/>
          <ac:picMkLst>
            <pc:docMk/>
            <pc:sldMk cId="1740713487" sldId="259"/>
            <ac:picMk id="102" creationId="{1D553DC2-0D7D-7854-30D8-789C7CCC8AC3}"/>
          </ac:picMkLst>
        </pc:picChg>
      </pc:sldChg>
      <pc:sldChg chg="del">
        <pc:chgData name="Orla Condon" userId="62ca7181-df71-4740-a21a-4649c658ad3a" providerId="ADAL" clId="{E3F6B876-21E0-4477-A88B-2E2ACFB5E799}" dt="2025-06-06T13:55:15.417" v="2" actId="47"/>
        <pc:sldMkLst>
          <pc:docMk/>
          <pc:sldMk cId="1833689877" sldId="260"/>
        </pc:sldMkLst>
      </pc:sldChg>
      <pc:sldChg chg="del">
        <pc:chgData name="Orla Condon" userId="62ca7181-df71-4740-a21a-4649c658ad3a" providerId="ADAL" clId="{E3F6B876-21E0-4477-A88B-2E2ACFB5E799}" dt="2025-06-06T14:00:23.272" v="46" actId="47"/>
        <pc:sldMkLst>
          <pc:docMk/>
          <pc:sldMk cId="1776902126" sldId="261"/>
        </pc:sldMkLst>
      </pc:sldChg>
      <pc:sldMasterChg chg="del delSldLayout">
        <pc:chgData name="Orla Condon" userId="62ca7181-df71-4740-a21a-4649c658ad3a" providerId="ADAL" clId="{E3F6B876-21E0-4477-A88B-2E2ACFB5E799}" dt="2025-06-06T13:55:14.581" v="1" actId="47"/>
        <pc:sldMasterMkLst>
          <pc:docMk/>
          <pc:sldMasterMk cId="1328885048" sldId="2147483648"/>
        </pc:sldMasterMkLst>
        <pc:sldLayoutChg chg="del">
          <pc:chgData name="Orla Condon" userId="62ca7181-df71-4740-a21a-4649c658ad3a" providerId="ADAL" clId="{E3F6B876-21E0-4477-A88B-2E2ACFB5E799}" dt="2025-06-06T13:55:14.581" v="1" actId="47"/>
          <pc:sldLayoutMkLst>
            <pc:docMk/>
            <pc:sldMasterMk cId="1328885048" sldId="2147483648"/>
            <pc:sldLayoutMk cId="741072936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 numCol="1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B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oodafactoflife.org.uk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5D85DFD-5F19-9BCC-4E61-8C04C9DCD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952401"/>
              </p:ext>
            </p:extLst>
          </p:nvPr>
        </p:nvGraphicFramePr>
        <p:xfrm>
          <a:off x="946335" y="2119357"/>
          <a:ext cx="4320481" cy="446707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1558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2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93414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Monday</a:t>
                      </a:r>
                      <a:endParaRPr lang="en-GB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3414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Tuesday</a:t>
                      </a:r>
                      <a:endParaRPr lang="en-GB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3414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Wednesday</a:t>
                      </a:r>
                      <a:endParaRPr lang="en-GB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3414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Thursday</a:t>
                      </a:r>
                      <a:endParaRPr lang="en-GB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3414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Friday</a:t>
                      </a:r>
                      <a:endParaRPr lang="en-GB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A363DFC-ED6B-223E-FA58-E660C7A0CC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627524"/>
              </p:ext>
            </p:extLst>
          </p:nvPr>
        </p:nvGraphicFramePr>
        <p:xfrm>
          <a:off x="5532082" y="2119356"/>
          <a:ext cx="4320481" cy="157235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1558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2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17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Saturday</a:t>
                      </a:r>
                      <a:endParaRPr lang="en-GB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6175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Sunday</a:t>
                      </a:r>
                      <a:endParaRPr lang="en-GB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31">
            <a:extLst>
              <a:ext uri="{FF2B5EF4-FFF2-40B4-BE49-F238E27FC236}">
                <a16:creationId xmlns:a16="http://schemas.microsoft.com/office/drawing/2014/main" id="{26AD3622-C78F-0036-23DB-1B32FCE2524D}"/>
              </a:ext>
            </a:extLst>
          </p:cNvPr>
          <p:cNvSpPr txBox="1"/>
          <p:nvPr/>
        </p:nvSpPr>
        <p:spPr>
          <a:xfrm>
            <a:off x="715354" y="973471"/>
            <a:ext cx="30634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My drinks chart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3EEFAF79-048E-B96E-47AD-4771661BB844}"/>
              </a:ext>
            </a:extLst>
          </p:cNvPr>
          <p:cNvSpPr txBox="1"/>
          <p:nvPr/>
        </p:nvSpPr>
        <p:spPr>
          <a:xfrm>
            <a:off x="7614992" y="1224671"/>
            <a:ext cx="27289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Name: __________________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10FC89-CF31-C2B1-C095-FEFD9A871BEC}"/>
              </a:ext>
            </a:extLst>
          </p:cNvPr>
          <p:cNvSpPr txBox="1"/>
          <p:nvPr/>
        </p:nvSpPr>
        <p:spPr>
          <a:xfrm>
            <a:off x="853619" y="1501670"/>
            <a:ext cx="60974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Colour in a glass each time you have a drink. </a:t>
            </a:r>
          </a:p>
          <a:p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 for 6-8 glasses each day! Are most of your daily drinks water?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EBA5020-6CD3-BEC8-FF4F-F1D132C505F3}"/>
              </a:ext>
            </a:extLst>
          </p:cNvPr>
          <p:cNvGrpSpPr/>
          <p:nvPr/>
        </p:nvGrpSpPr>
        <p:grpSpPr>
          <a:xfrm>
            <a:off x="2989711" y="2189661"/>
            <a:ext cx="1825239" cy="726855"/>
            <a:chOff x="2126261" y="1605069"/>
            <a:chExt cx="2466699" cy="860627"/>
          </a:xfrm>
        </p:grpSpPr>
        <p:pic>
          <p:nvPicPr>
            <p:cNvPr id="13" name="Picture 2">
              <a:extLst>
                <a:ext uri="{FF2B5EF4-FFF2-40B4-BE49-F238E27FC236}">
                  <a16:creationId xmlns:a16="http://schemas.microsoft.com/office/drawing/2014/main" id="{6918BD40-BB0F-2A57-1253-3B32CB521C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>
              <a:extLst>
                <a:ext uri="{FF2B5EF4-FFF2-40B4-BE49-F238E27FC236}">
                  <a16:creationId xmlns:a16="http://schemas.microsoft.com/office/drawing/2014/main" id="{473292DE-5C67-9EBA-D188-8A06BE00C7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">
              <a:extLst>
                <a:ext uri="{FF2B5EF4-FFF2-40B4-BE49-F238E27FC236}">
                  <a16:creationId xmlns:a16="http://schemas.microsoft.com/office/drawing/2014/main" id="{E52A0999-1A84-830A-A35A-985E0479F1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1605069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2">
              <a:extLst>
                <a:ext uri="{FF2B5EF4-FFF2-40B4-BE49-F238E27FC236}">
                  <a16:creationId xmlns:a16="http://schemas.microsoft.com/office/drawing/2014/main" id="{3C7B9591-AB8E-4855-7191-946F355AAE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160782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2">
              <a:extLst>
                <a:ext uri="{FF2B5EF4-FFF2-40B4-BE49-F238E27FC236}">
                  <a16:creationId xmlns:a16="http://schemas.microsoft.com/office/drawing/2014/main" id="{C666857A-5FFB-BCAA-04E3-21D828FC712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F52D9ED2-5463-48EB-4D26-1230FFA96A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2">
              <a:extLst>
                <a:ext uri="{FF2B5EF4-FFF2-40B4-BE49-F238E27FC236}">
                  <a16:creationId xmlns:a16="http://schemas.microsoft.com/office/drawing/2014/main" id="{FA95CE7E-5770-981B-678B-AE662398D6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69763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2">
              <a:extLst>
                <a:ext uri="{FF2B5EF4-FFF2-40B4-BE49-F238E27FC236}">
                  <a16:creationId xmlns:a16="http://schemas.microsoft.com/office/drawing/2014/main" id="{91D3B19E-1B88-F881-DC64-C2D9C09680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252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2_Copy">
              <a:extLst>
                <a:ext uri="{FF2B5EF4-FFF2-40B4-BE49-F238E27FC236}">
                  <a16:creationId xmlns:a16="http://schemas.microsoft.com/office/drawing/2014/main" id="{902CEC3F-604E-C72F-175F-DED90248CB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2_Copy">
              <a:extLst>
                <a:ext uri="{FF2B5EF4-FFF2-40B4-BE49-F238E27FC236}">
                  <a16:creationId xmlns:a16="http://schemas.microsoft.com/office/drawing/2014/main" id="{F0CD2552-3C3D-80E8-CFC4-702B099778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2_Copy">
              <a:extLst>
                <a:ext uri="{FF2B5EF4-FFF2-40B4-BE49-F238E27FC236}">
                  <a16:creationId xmlns:a16="http://schemas.microsoft.com/office/drawing/2014/main" id="{34FA3F88-9F4B-A15E-86EB-3E20B57910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2_Copy">
              <a:extLst>
                <a:ext uri="{FF2B5EF4-FFF2-40B4-BE49-F238E27FC236}">
                  <a16:creationId xmlns:a16="http://schemas.microsoft.com/office/drawing/2014/main" id="{F7097D5A-502F-3227-B862-A3AC8B452A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FF1108C-FFA0-039C-F17F-A493675BC314}"/>
              </a:ext>
            </a:extLst>
          </p:cNvPr>
          <p:cNvGrpSpPr/>
          <p:nvPr/>
        </p:nvGrpSpPr>
        <p:grpSpPr>
          <a:xfrm>
            <a:off x="3014331" y="3068503"/>
            <a:ext cx="1825239" cy="726855"/>
            <a:chOff x="2126261" y="1605069"/>
            <a:chExt cx="2466699" cy="860627"/>
          </a:xfrm>
        </p:grpSpPr>
        <p:pic>
          <p:nvPicPr>
            <p:cNvPr id="26" name="Picture 2">
              <a:extLst>
                <a:ext uri="{FF2B5EF4-FFF2-40B4-BE49-F238E27FC236}">
                  <a16:creationId xmlns:a16="http://schemas.microsoft.com/office/drawing/2014/main" id="{34672B6B-1B20-6EA4-D80B-D7B7BE04DC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2">
              <a:extLst>
                <a:ext uri="{FF2B5EF4-FFF2-40B4-BE49-F238E27FC236}">
                  <a16:creationId xmlns:a16="http://schemas.microsoft.com/office/drawing/2014/main" id="{8C58BC1E-B1E6-146D-706B-3D730ED19B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2">
              <a:extLst>
                <a:ext uri="{FF2B5EF4-FFF2-40B4-BE49-F238E27FC236}">
                  <a16:creationId xmlns:a16="http://schemas.microsoft.com/office/drawing/2014/main" id="{00891F4F-7B4E-EC88-67D7-B73AF4082A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1605069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2">
              <a:extLst>
                <a:ext uri="{FF2B5EF4-FFF2-40B4-BE49-F238E27FC236}">
                  <a16:creationId xmlns:a16="http://schemas.microsoft.com/office/drawing/2014/main" id="{BD4690C5-4F6D-69A8-B4D1-0E55345225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160782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2">
              <a:extLst>
                <a:ext uri="{FF2B5EF4-FFF2-40B4-BE49-F238E27FC236}">
                  <a16:creationId xmlns:a16="http://schemas.microsoft.com/office/drawing/2014/main" id="{70D39A82-D166-B5B0-CFB6-9A6942E749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2">
              <a:extLst>
                <a:ext uri="{FF2B5EF4-FFF2-40B4-BE49-F238E27FC236}">
                  <a16:creationId xmlns:a16="http://schemas.microsoft.com/office/drawing/2014/main" id="{35FD1646-93A9-C2CD-1F47-2CB406866A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D8BC4CC8-C079-C315-7FDC-60C65897BF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69763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" name="Picture 2">
              <a:extLst>
                <a:ext uri="{FF2B5EF4-FFF2-40B4-BE49-F238E27FC236}">
                  <a16:creationId xmlns:a16="http://schemas.microsoft.com/office/drawing/2014/main" id="{8B3EB8BC-CBB9-FE00-BF0D-27C191BFAD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252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2_Copy">
              <a:extLst>
                <a:ext uri="{FF2B5EF4-FFF2-40B4-BE49-F238E27FC236}">
                  <a16:creationId xmlns:a16="http://schemas.microsoft.com/office/drawing/2014/main" id="{7B686920-039C-1EFF-E325-6AD69E83A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2_Copy">
              <a:extLst>
                <a:ext uri="{FF2B5EF4-FFF2-40B4-BE49-F238E27FC236}">
                  <a16:creationId xmlns:a16="http://schemas.microsoft.com/office/drawing/2014/main" id="{F7D52F20-E875-672E-F296-EE396EE756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" name="Picture 2_Copy">
              <a:extLst>
                <a:ext uri="{FF2B5EF4-FFF2-40B4-BE49-F238E27FC236}">
                  <a16:creationId xmlns:a16="http://schemas.microsoft.com/office/drawing/2014/main" id="{75AA0D78-D381-7BF4-3545-F7765B95FD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Picture 2_Copy">
              <a:extLst>
                <a:ext uri="{FF2B5EF4-FFF2-40B4-BE49-F238E27FC236}">
                  <a16:creationId xmlns:a16="http://schemas.microsoft.com/office/drawing/2014/main" id="{5BCA4DB6-260F-FA4C-3C6B-F48608C7BB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01366F9-15E4-B983-6033-189E88E336DB}"/>
              </a:ext>
            </a:extLst>
          </p:cNvPr>
          <p:cNvGrpSpPr/>
          <p:nvPr/>
        </p:nvGrpSpPr>
        <p:grpSpPr>
          <a:xfrm>
            <a:off x="2989711" y="4816561"/>
            <a:ext cx="1825239" cy="726855"/>
            <a:chOff x="2126261" y="1605069"/>
            <a:chExt cx="2466699" cy="860627"/>
          </a:xfrm>
        </p:grpSpPr>
        <p:pic>
          <p:nvPicPr>
            <p:cNvPr id="39" name="Picture 2">
              <a:extLst>
                <a:ext uri="{FF2B5EF4-FFF2-40B4-BE49-F238E27FC236}">
                  <a16:creationId xmlns:a16="http://schemas.microsoft.com/office/drawing/2014/main" id="{E63E56B0-2007-1989-88F8-A9905DAC55D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" name="Picture 2">
              <a:extLst>
                <a:ext uri="{FF2B5EF4-FFF2-40B4-BE49-F238E27FC236}">
                  <a16:creationId xmlns:a16="http://schemas.microsoft.com/office/drawing/2014/main" id="{6BB157FE-7F03-360E-67FB-5D459746B5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2">
              <a:extLst>
                <a:ext uri="{FF2B5EF4-FFF2-40B4-BE49-F238E27FC236}">
                  <a16:creationId xmlns:a16="http://schemas.microsoft.com/office/drawing/2014/main" id="{82F2CE58-6F94-4322-1F44-69AE61A280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1605069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Picture 2">
              <a:extLst>
                <a:ext uri="{FF2B5EF4-FFF2-40B4-BE49-F238E27FC236}">
                  <a16:creationId xmlns:a16="http://schemas.microsoft.com/office/drawing/2014/main" id="{A5307962-F997-1EE0-37C5-0285C4339F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160782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2">
              <a:extLst>
                <a:ext uri="{FF2B5EF4-FFF2-40B4-BE49-F238E27FC236}">
                  <a16:creationId xmlns:a16="http://schemas.microsoft.com/office/drawing/2014/main" id="{E9022ADE-8CC6-3A81-6F54-557044F359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2">
              <a:extLst>
                <a:ext uri="{FF2B5EF4-FFF2-40B4-BE49-F238E27FC236}">
                  <a16:creationId xmlns:a16="http://schemas.microsoft.com/office/drawing/2014/main" id="{E43EB0DF-D329-8947-82B9-544F99DEA9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2">
              <a:extLst>
                <a:ext uri="{FF2B5EF4-FFF2-40B4-BE49-F238E27FC236}">
                  <a16:creationId xmlns:a16="http://schemas.microsoft.com/office/drawing/2014/main" id="{64E14468-3B8D-F10F-77D9-E190488FBE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69763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2">
              <a:extLst>
                <a:ext uri="{FF2B5EF4-FFF2-40B4-BE49-F238E27FC236}">
                  <a16:creationId xmlns:a16="http://schemas.microsoft.com/office/drawing/2014/main" id="{F2A9C7D3-DAAE-0C42-CCB4-5CA66BDB4A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252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" name="Picture 2_Copy">
              <a:extLst>
                <a:ext uri="{FF2B5EF4-FFF2-40B4-BE49-F238E27FC236}">
                  <a16:creationId xmlns:a16="http://schemas.microsoft.com/office/drawing/2014/main" id="{EA24795F-6C81-4F69-D0ED-CC9469F1E5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2_Copy">
              <a:extLst>
                <a:ext uri="{FF2B5EF4-FFF2-40B4-BE49-F238E27FC236}">
                  <a16:creationId xmlns:a16="http://schemas.microsoft.com/office/drawing/2014/main" id="{437579CF-E8AF-4FA5-CA72-812DF27A1C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" name="Picture 2_Copy">
              <a:extLst>
                <a:ext uri="{FF2B5EF4-FFF2-40B4-BE49-F238E27FC236}">
                  <a16:creationId xmlns:a16="http://schemas.microsoft.com/office/drawing/2014/main" id="{2F28D61C-E1EB-D906-AF33-4C321EDDB7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" name="Picture 2_Copy">
              <a:extLst>
                <a:ext uri="{FF2B5EF4-FFF2-40B4-BE49-F238E27FC236}">
                  <a16:creationId xmlns:a16="http://schemas.microsoft.com/office/drawing/2014/main" id="{75E137C3-AF2A-0D30-F369-C00635719D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0FB4ACB-E75A-02F7-7A9A-717D6B0095E3}"/>
              </a:ext>
            </a:extLst>
          </p:cNvPr>
          <p:cNvGrpSpPr/>
          <p:nvPr/>
        </p:nvGrpSpPr>
        <p:grpSpPr>
          <a:xfrm>
            <a:off x="2993311" y="3970521"/>
            <a:ext cx="1825239" cy="726855"/>
            <a:chOff x="2126261" y="1605069"/>
            <a:chExt cx="2466699" cy="860627"/>
          </a:xfrm>
        </p:grpSpPr>
        <p:pic>
          <p:nvPicPr>
            <p:cNvPr id="52" name="Picture 2">
              <a:extLst>
                <a:ext uri="{FF2B5EF4-FFF2-40B4-BE49-F238E27FC236}">
                  <a16:creationId xmlns:a16="http://schemas.microsoft.com/office/drawing/2014/main" id="{05A95824-4329-8F53-A53E-F30DE478D5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3" name="Picture 2">
              <a:extLst>
                <a:ext uri="{FF2B5EF4-FFF2-40B4-BE49-F238E27FC236}">
                  <a16:creationId xmlns:a16="http://schemas.microsoft.com/office/drawing/2014/main" id="{CB74AE94-CF8E-662B-3162-7D2014B190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" name="Picture 2">
              <a:extLst>
                <a:ext uri="{FF2B5EF4-FFF2-40B4-BE49-F238E27FC236}">
                  <a16:creationId xmlns:a16="http://schemas.microsoft.com/office/drawing/2014/main" id="{F2005645-1044-7FCD-1DCA-A44F5C8A05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1605069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5" name="Picture 2">
              <a:extLst>
                <a:ext uri="{FF2B5EF4-FFF2-40B4-BE49-F238E27FC236}">
                  <a16:creationId xmlns:a16="http://schemas.microsoft.com/office/drawing/2014/main" id="{68C49872-53D1-59D4-ECE4-0EE47343DC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160782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" name="Picture 2">
              <a:extLst>
                <a:ext uri="{FF2B5EF4-FFF2-40B4-BE49-F238E27FC236}">
                  <a16:creationId xmlns:a16="http://schemas.microsoft.com/office/drawing/2014/main" id="{ACC4F1F8-2542-4164-FBB4-04E605C2DF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7" name="Picture 2">
              <a:extLst>
                <a:ext uri="{FF2B5EF4-FFF2-40B4-BE49-F238E27FC236}">
                  <a16:creationId xmlns:a16="http://schemas.microsoft.com/office/drawing/2014/main" id="{850C6F47-F2BA-0AFE-5371-0E88DDCE44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" name="Picture 2">
              <a:extLst>
                <a:ext uri="{FF2B5EF4-FFF2-40B4-BE49-F238E27FC236}">
                  <a16:creationId xmlns:a16="http://schemas.microsoft.com/office/drawing/2014/main" id="{3881B2B2-D1C6-FF8F-F624-9A1F943158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69763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" name="Picture 2">
              <a:extLst>
                <a:ext uri="{FF2B5EF4-FFF2-40B4-BE49-F238E27FC236}">
                  <a16:creationId xmlns:a16="http://schemas.microsoft.com/office/drawing/2014/main" id="{0691E4DF-7899-C967-6321-62F39CDE03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252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" name="Picture 2_Copy">
              <a:extLst>
                <a:ext uri="{FF2B5EF4-FFF2-40B4-BE49-F238E27FC236}">
                  <a16:creationId xmlns:a16="http://schemas.microsoft.com/office/drawing/2014/main" id="{42BAE829-95FF-6C41-6319-994FFF5947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" name="Picture 2_Copy">
              <a:extLst>
                <a:ext uri="{FF2B5EF4-FFF2-40B4-BE49-F238E27FC236}">
                  <a16:creationId xmlns:a16="http://schemas.microsoft.com/office/drawing/2014/main" id="{DC713D83-E476-D1FA-C9B5-14233C62FE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2" name="Picture 2_Copy">
              <a:extLst>
                <a:ext uri="{FF2B5EF4-FFF2-40B4-BE49-F238E27FC236}">
                  <a16:creationId xmlns:a16="http://schemas.microsoft.com/office/drawing/2014/main" id="{37F95C9B-EF97-821E-3078-8CCD8091D0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" name="Picture 2_Copy">
              <a:extLst>
                <a:ext uri="{FF2B5EF4-FFF2-40B4-BE49-F238E27FC236}">
                  <a16:creationId xmlns:a16="http://schemas.microsoft.com/office/drawing/2014/main" id="{7845639C-8FC1-45C5-EBD9-6BA9A3A7B6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A1D7A3B-975F-BC84-6EA9-A7B8B062C42C}"/>
              </a:ext>
            </a:extLst>
          </p:cNvPr>
          <p:cNvGrpSpPr/>
          <p:nvPr/>
        </p:nvGrpSpPr>
        <p:grpSpPr>
          <a:xfrm>
            <a:off x="7614992" y="2933390"/>
            <a:ext cx="1825239" cy="726855"/>
            <a:chOff x="2126261" y="1605069"/>
            <a:chExt cx="2466699" cy="860627"/>
          </a:xfrm>
        </p:grpSpPr>
        <p:pic>
          <p:nvPicPr>
            <p:cNvPr id="65" name="Picture 2">
              <a:extLst>
                <a:ext uri="{FF2B5EF4-FFF2-40B4-BE49-F238E27FC236}">
                  <a16:creationId xmlns:a16="http://schemas.microsoft.com/office/drawing/2014/main" id="{FE075F76-6475-C3B7-2A67-078B6087465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" name="Picture 2">
              <a:extLst>
                <a:ext uri="{FF2B5EF4-FFF2-40B4-BE49-F238E27FC236}">
                  <a16:creationId xmlns:a16="http://schemas.microsoft.com/office/drawing/2014/main" id="{2FA301B0-6C6D-7FB9-D15C-45B55BB85EF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7" name="Picture 2">
              <a:extLst>
                <a:ext uri="{FF2B5EF4-FFF2-40B4-BE49-F238E27FC236}">
                  <a16:creationId xmlns:a16="http://schemas.microsoft.com/office/drawing/2014/main" id="{AD2D568C-6192-783C-C854-A283AB8984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1605069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8" name="Picture 2">
              <a:extLst>
                <a:ext uri="{FF2B5EF4-FFF2-40B4-BE49-F238E27FC236}">
                  <a16:creationId xmlns:a16="http://schemas.microsoft.com/office/drawing/2014/main" id="{689A9F7F-EBF5-7748-CFA3-95A9B9D12C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160782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9" name="Picture 2">
              <a:extLst>
                <a:ext uri="{FF2B5EF4-FFF2-40B4-BE49-F238E27FC236}">
                  <a16:creationId xmlns:a16="http://schemas.microsoft.com/office/drawing/2014/main" id="{140CA710-41AA-D515-D6A7-1B77E35B4A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0" name="Picture 2">
              <a:extLst>
                <a:ext uri="{FF2B5EF4-FFF2-40B4-BE49-F238E27FC236}">
                  <a16:creationId xmlns:a16="http://schemas.microsoft.com/office/drawing/2014/main" id="{AE20AD94-7535-8AF3-F93B-8870E68668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" name="Picture 2">
              <a:extLst>
                <a:ext uri="{FF2B5EF4-FFF2-40B4-BE49-F238E27FC236}">
                  <a16:creationId xmlns:a16="http://schemas.microsoft.com/office/drawing/2014/main" id="{D49625A2-9C46-3050-095D-4C418E90D4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69763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" name="Picture 2">
              <a:extLst>
                <a:ext uri="{FF2B5EF4-FFF2-40B4-BE49-F238E27FC236}">
                  <a16:creationId xmlns:a16="http://schemas.microsoft.com/office/drawing/2014/main" id="{CCA3FC1B-28FF-BFE1-5092-0F77ADEA2A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252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3" name="Picture 2_Copy">
              <a:extLst>
                <a:ext uri="{FF2B5EF4-FFF2-40B4-BE49-F238E27FC236}">
                  <a16:creationId xmlns:a16="http://schemas.microsoft.com/office/drawing/2014/main" id="{20FC1867-D5C0-4421-2EAE-1AA90D63FE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4" name="Picture 2_Copy">
              <a:extLst>
                <a:ext uri="{FF2B5EF4-FFF2-40B4-BE49-F238E27FC236}">
                  <a16:creationId xmlns:a16="http://schemas.microsoft.com/office/drawing/2014/main" id="{E7B9B117-AF43-B4E1-3A10-778946EF9E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5" name="Picture 2_Copy">
              <a:extLst>
                <a:ext uri="{FF2B5EF4-FFF2-40B4-BE49-F238E27FC236}">
                  <a16:creationId xmlns:a16="http://schemas.microsoft.com/office/drawing/2014/main" id="{84EF0AFF-0E32-28EE-D7BC-096F302139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" name="Picture 2_Copy">
              <a:extLst>
                <a:ext uri="{FF2B5EF4-FFF2-40B4-BE49-F238E27FC236}">
                  <a16:creationId xmlns:a16="http://schemas.microsoft.com/office/drawing/2014/main" id="{50C34D7B-CD2A-4AC1-1EB4-F6F243D17B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887CD0F7-35D2-32AD-F373-5C3A95CE2A0F}"/>
              </a:ext>
            </a:extLst>
          </p:cNvPr>
          <p:cNvGrpSpPr/>
          <p:nvPr/>
        </p:nvGrpSpPr>
        <p:grpSpPr>
          <a:xfrm>
            <a:off x="2993311" y="5727795"/>
            <a:ext cx="1825239" cy="726855"/>
            <a:chOff x="2126261" y="1605069"/>
            <a:chExt cx="2466699" cy="860627"/>
          </a:xfrm>
        </p:grpSpPr>
        <p:pic>
          <p:nvPicPr>
            <p:cNvPr id="78" name="Picture 2">
              <a:extLst>
                <a:ext uri="{FF2B5EF4-FFF2-40B4-BE49-F238E27FC236}">
                  <a16:creationId xmlns:a16="http://schemas.microsoft.com/office/drawing/2014/main" id="{78CCC283-0726-0B4E-4928-9459C58858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" name="Picture 2">
              <a:extLst>
                <a:ext uri="{FF2B5EF4-FFF2-40B4-BE49-F238E27FC236}">
                  <a16:creationId xmlns:a16="http://schemas.microsoft.com/office/drawing/2014/main" id="{3C1E1444-5340-B2B2-D342-0958F61989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" name="Picture 2">
              <a:extLst>
                <a:ext uri="{FF2B5EF4-FFF2-40B4-BE49-F238E27FC236}">
                  <a16:creationId xmlns:a16="http://schemas.microsoft.com/office/drawing/2014/main" id="{40AB75C2-84BC-72E8-F16D-816BCB7D45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1605069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" name="Picture 2">
              <a:extLst>
                <a:ext uri="{FF2B5EF4-FFF2-40B4-BE49-F238E27FC236}">
                  <a16:creationId xmlns:a16="http://schemas.microsoft.com/office/drawing/2014/main" id="{612CD5D0-D304-1F06-2217-5920AB3E75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160782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" name="Picture 2">
              <a:extLst>
                <a:ext uri="{FF2B5EF4-FFF2-40B4-BE49-F238E27FC236}">
                  <a16:creationId xmlns:a16="http://schemas.microsoft.com/office/drawing/2014/main" id="{7AF36208-5D47-9063-6073-31B7B73EFF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3" name="Picture 2">
              <a:extLst>
                <a:ext uri="{FF2B5EF4-FFF2-40B4-BE49-F238E27FC236}">
                  <a16:creationId xmlns:a16="http://schemas.microsoft.com/office/drawing/2014/main" id="{D0B4CECC-D6B3-5508-84B0-BD747161DA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4" name="Picture 2">
              <a:extLst>
                <a:ext uri="{FF2B5EF4-FFF2-40B4-BE49-F238E27FC236}">
                  <a16:creationId xmlns:a16="http://schemas.microsoft.com/office/drawing/2014/main" id="{7B9A1EA6-1D8C-6840-8606-36E54C0B54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69763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5" name="Picture 2">
              <a:extLst>
                <a:ext uri="{FF2B5EF4-FFF2-40B4-BE49-F238E27FC236}">
                  <a16:creationId xmlns:a16="http://schemas.microsoft.com/office/drawing/2014/main" id="{A62E2F0C-5634-1264-6945-2C40A5D053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252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6" name="Picture 2_Copy">
              <a:extLst>
                <a:ext uri="{FF2B5EF4-FFF2-40B4-BE49-F238E27FC236}">
                  <a16:creationId xmlns:a16="http://schemas.microsoft.com/office/drawing/2014/main" id="{4415FAF2-21F9-E334-D9C7-4CAC46EF97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7" name="Picture 2_Copy">
              <a:extLst>
                <a:ext uri="{FF2B5EF4-FFF2-40B4-BE49-F238E27FC236}">
                  <a16:creationId xmlns:a16="http://schemas.microsoft.com/office/drawing/2014/main" id="{C40C014B-148B-2088-6560-24525FAC57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8" name="Picture 2_Copy">
              <a:extLst>
                <a:ext uri="{FF2B5EF4-FFF2-40B4-BE49-F238E27FC236}">
                  <a16:creationId xmlns:a16="http://schemas.microsoft.com/office/drawing/2014/main" id="{75BB30CC-BB53-5022-32B2-1534D10327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9" name="Picture 2_Copy">
              <a:extLst>
                <a:ext uri="{FF2B5EF4-FFF2-40B4-BE49-F238E27FC236}">
                  <a16:creationId xmlns:a16="http://schemas.microsoft.com/office/drawing/2014/main" id="{79C6FAEB-7394-A1E5-3152-56DFDD9CD0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C95145A-7579-9777-5E66-A9659B34A8AE}"/>
              </a:ext>
            </a:extLst>
          </p:cNvPr>
          <p:cNvGrpSpPr/>
          <p:nvPr/>
        </p:nvGrpSpPr>
        <p:grpSpPr>
          <a:xfrm>
            <a:off x="7614992" y="2133775"/>
            <a:ext cx="1825239" cy="726855"/>
            <a:chOff x="2126261" y="1605069"/>
            <a:chExt cx="2466699" cy="860627"/>
          </a:xfrm>
        </p:grpSpPr>
        <p:pic>
          <p:nvPicPr>
            <p:cNvPr id="91" name="Picture 2">
              <a:extLst>
                <a:ext uri="{FF2B5EF4-FFF2-40B4-BE49-F238E27FC236}">
                  <a16:creationId xmlns:a16="http://schemas.microsoft.com/office/drawing/2014/main" id="{8D4D6998-B7A9-181E-4662-00007EE18D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" name="Picture 2">
              <a:extLst>
                <a:ext uri="{FF2B5EF4-FFF2-40B4-BE49-F238E27FC236}">
                  <a16:creationId xmlns:a16="http://schemas.microsoft.com/office/drawing/2014/main" id="{5C37C174-81C8-8639-1490-927F497396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160831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3" name="Picture 2">
              <a:extLst>
                <a:ext uri="{FF2B5EF4-FFF2-40B4-BE49-F238E27FC236}">
                  <a16:creationId xmlns:a16="http://schemas.microsoft.com/office/drawing/2014/main" id="{73F02A8A-C60C-2E46-6366-7E1B51C150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1605069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4" name="Picture 2">
              <a:extLst>
                <a:ext uri="{FF2B5EF4-FFF2-40B4-BE49-F238E27FC236}">
                  <a16:creationId xmlns:a16="http://schemas.microsoft.com/office/drawing/2014/main" id="{4E293800-A662-E949-80CD-FCCF11A880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1607826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5" name="Picture 2">
              <a:extLst>
                <a:ext uri="{FF2B5EF4-FFF2-40B4-BE49-F238E27FC236}">
                  <a16:creationId xmlns:a16="http://schemas.microsoft.com/office/drawing/2014/main" id="{CAF78BD9-F2A8-C8E7-F234-A917C699F8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6" name="Picture 2">
              <a:extLst>
                <a:ext uri="{FF2B5EF4-FFF2-40B4-BE49-F238E27FC236}">
                  <a16:creationId xmlns:a16="http://schemas.microsoft.com/office/drawing/2014/main" id="{2CA98781-A259-9D02-5C58-330E68C4F1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7" name="Picture 2">
              <a:extLst>
                <a:ext uri="{FF2B5EF4-FFF2-40B4-BE49-F238E27FC236}">
                  <a16:creationId xmlns:a16="http://schemas.microsoft.com/office/drawing/2014/main" id="{75C88FDD-10C4-19BE-F3B1-B314AFEAF3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69763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8" name="Picture 2">
              <a:extLst>
                <a:ext uri="{FF2B5EF4-FFF2-40B4-BE49-F238E27FC236}">
                  <a16:creationId xmlns:a16="http://schemas.microsoft.com/office/drawing/2014/main" id="{84A58E18-3D59-5FFC-A06B-62CEB2C421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252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9" name="Picture 2_Copy">
              <a:extLst>
                <a:ext uri="{FF2B5EF4-FFF2-40B4-BE49-F238E27FC236}">
                  <a16:creationId xmlns:a16="http://schemas.microsoft.com/office/drawing/2014/main" id="{2BB94978-1B17-6467-D9D8-9F31E9B656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26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0" name="Picture 2_Copy">
              <a:extLst>
                <a:ext uri="{FF2B5EF4-FFF2-40B4-BE49-F238E27FC236}">
                  <a16:creationId xmlns:a16="http://schemas.microsoft.com/office/drawing/2014/main" id="{8CB63926-AC35-6454-9EC4-78E9D11FD5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848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1" name="Picture 2_Copy">
              <a:extLst>
                <a:ext uri="{FF2B5EF4-FFF2-40B4-BE49-F238E27FC236}">
                  <a16:creationId xmlns:a16="http://schemas.microsoft.com/office/drawing/2014/main" id="{2EB6AC74-B464-BD17-F2BD-571907DA4E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701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" name="Picture 2_Copy">
              <a:extLst>
                <a:ext uri="{FF2B5EF4-FFF2-40B4-BE49-F238E27FC236}">
                  <a16:creationId xmlns:a16="http://schemas.microsoft.com/office/drawing/2014/main" id="{1D553DC2-0D7D-7854-30D8-789C7CCC8A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98" b="99401" l="0" r="100000">
                          <a14:foregroundMark x1="31429" y1="17365" x2="31429" y2="17365"/>
                          <a14:foregroundMark x1="15714" y1="12275" x2="53333" y2="63174"/>
                          <a14:foregroundMark x1="35714" y1="70958" x2="81429" y2="27545"/>
                          <a14:foregroundMark x1="50000" y1="14072" x2="58571" y2="52395"/>
                          <a14:foregroundMark x1="9524" y1="5389" x2="93333" y2="5389"/>
                          <a14:foregroundMark x1="82381" y1="87425" x2="20476" y2="86826"/>
                          <a14:foregroundMark x1="20476" y1="86826" x2="9524" y2="5389"/>
                          <a14:foregroundMark x1="11905" y1="5689" x2="75238" y2="9880"/>
                          <a14:foregroundMark x1="70000" y1="14072" x2="63810" y2="70359"/>
                          <a14:foregroundMark x1="81905" y1="64371" x2="90952" y2="5389"/>
                          <a14:foregroundMark x1="22857" y1="93713" x2="78571" y2="934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920" y="2073010"/>
              <a:ext cx="360040" cy="392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B7717B116CB0458FBBE0A0DE0182DD" ma:contentTypeVersion="13" ma:contentTypeDescription="Create a new document." ma:contentTypeScope="" ma:versionID="137b2bab820a419a40b4603ae7abae1c">
  <xsd:schema xmlns:xsd="http://www.w3.org/2001/XMLSchema" xmlns:xs="http://www.w3.org/2001/XMLSchema" xmlns:p="http://schemas.microsoft.com/office/2006/metadata/properties" xmlns:ns2="4c7d02dd-d8f6-4ac9-bd74-b11e6dbbf829" xmlns:ns3="e23bd75c-2c0f-42ec-881a-8c8145746009" targetNamespace="http://schemas.microsoft.com/office/2006/metadata/properties" ma:root="true" ma:fieldsID="2fd01da5dc91ffbe40dbb14f60d4d2be" ns2:_="" ns3:_="">
    <xsd:import namespace="4c7d02dd-d8f6-4ac9-bd74-b11e6dbbf829"/>
    <xsd:import namespace="e23bd75c-2c0f-42ec-881a-8c81457460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7d02dd-d8f6-4ac9-bd74-b11e6dbbf8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3bd75c-2c0f-42ec-881a-8c8145746009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ee8a2b1-86da-4118-9ec0-6d7b842742b1}" ma:internalName="TaxCatchAll" ma:showField="CatchAllData" ma:web="e23bd75c-2c0f-42ec-881a-8c81457460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3bd75c-2c0f-42ec-881a-8c8145746009" xsi:nil="true"/>
    <lcf76f155ced4ddcb4097134ff3c332f xmlns="4c7d02dd-d8f6-4ac9-bd74-b11e6dbbf82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DCD38E8-2786-47F0-A601-13C29A0417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7d02dd-d8f6-4ac9-bd74-b11e6dbbf829"/>
    <ds:schemaRef ds:uri="e23bd75c-2c0f-42ec-881a-8c81457460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675EBC-6C05-4164-A8C0-86C2E53586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21C61F-93E1-4981-9E29-6E4BA10A97FD}">
  <ds:schemaRefs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4c7d02dd-d8f6-4ac9-bd74-b11e6dbbf829"/>
    <ds:schemaRef ds:uri="http://schemas.microsoft.com/office/2006/metadata/properties"/>
    <ds:schemaRef ds:uri="http://purl.org/dc/terms/"/>
    <ds:schemaRef ds:uri="http://schemas.microsoft.com/office/infopath/2007/PartnerControls"/>
    <ds:schemaRef ds:uri="e23bd75c-2c0f-42ec-881a-8c8145746009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5259466f-a746-4b58-b4bc-bab7a3be1324}" enabled="0" method="" siteId="{5259466f-a746-4b58-b4bc-bab7a3be132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Custom Design</vt:lpstr>
      <vt:lpstr>1_Custom Design</vt:lpstr>
      <vt:lpstr>3_Custom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Orla Condon</cp:lastModifiedBy>
  <cp:revision>24</cp:revision>
  <dcterms:created xsi:type="dcterms:W3CDTF">2018-10-10T09:22:08Z</dcterms:created>
  <dcterms:modified xsi:type="dcterms:W3CDTF">2025-06-06T14:05:51Z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0x0101008BB7717B116CB0458FBBE0A0DE0182DD</vt:lpwstr>
  </property>
  <property fmtid="{D5CDD505-2E9C-101B-9397-08002B2CF9AE}" pid="3" name="MediaServiceImageTags">
    <vt:lpwstr/>
  </property>
</Properties>
</file>