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slideLayouts/slideLayout3.xml" ContentType="application/vnd.openxmlformats-officedocument.presentationml.slideLayout+xml"/>
  <Override PartName="/ppt/theme/theme3.xml" ContentType="application/vnd.openxmlformats-officedocument.theme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4.xml" ContentType="application/vnd.openxmlformats-officedocument.theme+xml"/>
  <Override PartName="/ppt/slideLayouts/slideLayout6.xml" ContentType="application/vnd.openxmlformats-officedocument.presentationml.slideLayout+xml"/>
  <Override PartName="/ppt/theme/theme5.xml" ContentType="application/vnd.openxmlformats-officedocument.theme+xml"/>
  <Override PartName="/ppt/slideLayouts/slideLayout7.xml" ContentType="application/vnd.openxmlformats-officedocument.presentationml.slideLayout+xml"/>
  <Override PartName="/ppt/theme/theme6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  <p:sldMasterId id="2147483650" r:id="rId5"/>
    <p:sldMasterId id="2147483652" r:id="rId6"/>
    <p:sldMasterId id="2147483656" r:id="rId7"/>
    <p:sldMasterId id="2147483664" r:id="rId8"/>
    <p:sldMasterId id="2147483662" r:id="rId9"/>
  </p:sldMasterIdLst>
  <p:sldIdLst>
    <p:sldId id="287" r:id="rId10"/>
    <p:sldId id="286" r:id="rId11"/>
    <p:sldId id="293" r:id="rId12"/>
    <p:sldId id="300" r:id="rId13"/>
    <p:sldId id="265" r:id="rId14"/>
    <p:sldId id="264" r:id="rId15"/>
    <p:sldId id="277" r:id="rId16"/>
    <p:sldId id="290" r:id="rId17"/>
    <p:sldId id="288" r:id="rId18"/>
    <p:sldId id="295" r:id="rId19"/>
    <p:sldId id="291" r:id="rId20"/>
    <p:sldId id="299" r:id="rId21"/>
    <p:sldId id="301" r:id="rId22"/>
    <p:sldId id="302" r:id="rId2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F1E6144C-14BA-4EF9-61ED-859BA2598D84}" name="Frances Meek" initials="FM" userId="S::F.Meek@nutrition.org.uk::f3af35cc-3229-46e1-af36-3525661cfbd3" providerId="AD"/>
  <p188:author id="{3895C956-E7D1-F27D-6138-0088B35A53B4}" name="f_mather@yahoo.com" initials="f_" userId="S::urn:spo:guest#f_mather@yahoo.com::" providerId="AD"/>
  <p188:author id="{A7191E5A-F250-6271-A89B-BFC5FFCE1A38}" name="Fiona Mather" initials="FM" userId="S::FMather@westfield.newcastle.sch.uk::9681e01e-704d-4a2f-89ee-aef893e3d6cc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9AA41"/>
    <a:srgbClr val="DAE6C2"/>
    <a:srgbClr val="F9D4B6"/>
    <a:srgbClr val="EDAD80"/>
    <a:srgbClr val="E46B2F"/>
    <a:srgbClr val="ED6B1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106963F-459C-495B-862C-D29CAB342859}" v="1" dt="2025-08-26T11:02:06.770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8D230F3-CF80-4859-8CE7-A43EE81993B5}" styleName="Light Style 1 - Ac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E8B1032C-EA38-4F05-BA0D-38AFFFC7BED3}" styleName="Light Style 3 - Acc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93296810-A885-4BE3-A3E7-6D5BEEA58F35}" styleName="Medium Style 2 –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3887"/>
    <p:restoredTop sz="94658"/>
  </p:normalViewPr>
  <p:slideViewPr>
    <p:cSldViewPr snapToGrid="0">
      <p:cViewPr varScale="1">
        <p:scale>
          <a:sx n="59" d="100"/>
          <a:sy n="59" d="100"/>
        </p:scale>
        <p:origin x="624" y="56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5.xml"/><Relationship Id="rId13" Type="http://schemas.openxmlformats.org/officeDocument/2006/relationships/slide" Target="slides/slide4.xml"/><Relationship Id="rId18" Type="http://schemas.openxmlformats.org/officeDocument/2006/relationships/slide" Target="slides/slide9.xml"/><Relationship Id="rId26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openxmlformats.org/officeDocument/2006/relationships/slide" Target="slides/slide12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3.xml"/><Relationship Id="rId17" Type="http://schemas.openxmlformats.org/officeDocument/2006/relationships/slide" Target="slides/slide8.xml"/><Relationship Id="rId25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7.xml"/><Relationship Id="rId20" Type="http://schemas.openxmlformats.org/officeDocument/2006/relationships/slide" Target="slides/slide11.xml"/><Relationship Id="rId29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2.xml"/><Relationship Id="rId24" Type="http://schemas.openxmlformats.org/officeDocument/2006/relationships/presProps" Target="presProp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6.xml"/><Relationship Id="rId23" Type="http://schemas.openxmlformats.org/officeDocument/2006/relationships/slide" Target="slides/slide14.xml"/><Relationship Id="rId28" Type="http://schemas.microsoft.com/office/2016/11/relationships/changesInfo" Target="changesInfos/changesInfo1.xml"/><Relationship Id="rId10" Type="http://schemas.openxmlformats.org/officeDocument/2006/relationships/slide" Target="slides/slide1.xml"/><Relationship Id="rId19" Type="http://schemas.openxmlformats.org/officeDocument/2006/relationships/slide" Target="slides/slide10.xml"/><Relationship Id="rId4" Type="http://schemas.openxmlformats.org/officeDocument/2006/relationships/slideMaster" Target="slideMasters/slideMaster1.xml"/><Relationship Id="rId9" Type="http://schemas.openxmlformats.org/officeDocument/2006/relationships/slideMaster" Target="slideMasters/slideMaster6.xml"/><Relationship Id="rId14" Type="http://schemas.openxmlformats.org/officeDocument/2006/relationships/slide" Target="slides/slide5.xml"/><Relationship Id="rId22" Type="http://schemas.openxmlformats.org/officeDocument/2006/relationships/slide" Target="slides/slide13.xml"/><Relationship Id="rId27" Type="http://schemas.openxmlformats.org/officeDocument/2006/relationships/tableStyles" Target="tableStyles.xml"/><Relationship Id="rId30" Type="http://schemas.microsoft.com/office/2018/10/relationships/authors" Target="author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Orla Condon" userId="62ca7181-df71-4740-a21a-4649c658ad3a" providerId="ADAL" clId="{4DB4F512-0B2C-4E16-AFEA-A0B61A02C831}"/>
    <pc:docChg chg="undo custSel addSld delSld modSld modMainMaster">
      <pc:chgData name="Orla Condon" userId="62ca7181-df71-4740-a21a-4649c658ad3a" providerId="ADAL" clId="{4DB4F512-0B2C-4E16-AFEA-A0B61A02C831}" dt="2025-07-31T10:05:07.105" v="306"/>
      <pc:docMkLst>
        <pc:docMk/>
      </pc:docMkLst>
      <pc:sldChg chg="addSp delSp modSp mod">
        <pc:chgData name="Orla Condon" userId="62ca7181-df71-4740-a21a-4649c658ad3a" providerId="ADAL" clId="{4DB4F512-0B2C-4E16-AFEA-A0B61A02C831}" dt="2025-07-30T10:26:53.510" v="38" actId="1076"/>
        <pc:sldMkLst>
          <pc:docMk/>
          <pc:sldMk cId="3097634684" sldId="264"/>
        </pc:sldMkLst>
        <pc:spChg chg="mod">
          <ac:chgData name="Orla Condon" userId="62ca7181-df71-4740-a21a-4649c658ad3a" providerId="ADAL" clId="{4DB4F512-0B2C-4E16-AFEA-A0B61A02C831}" dt="2025-07-30T10:26:53.510" v="38" actId="1076"/>
          <ac:spMkLst>
            <pc:docMk/>
            <pc:sldMk cId="3097634684" sldId="264"/>
            <ac:spMk id="3" creationId="{00000000-0000-0000-0000-000000000000}"/>
          </ac:spMkLst>
        </pc:spChg>
        <pc:picChg chg="add mod">
          <ac:chgData name="Orla Condon" userId="62ca7181-df71-4740-a21a-4649c658ad3a" providerId="ADAL" clId="{4DB4F512-0B2C-4E16-AFEA-A0B61A02C831}" dt="2025-07-30T10:26:50.168" v="37" actId="1076"/>
          <ac:picMkLst>
            <pc:docMk/>
            <pc:sldMk cId="3097634684" sldId="264"/>
            <ac:picMk id="7" creationId="{D7A8DDCB-170C-156B-55B1-256508EF8AB6}"/>
          </ac:picMkLst>
        </pc:picChg>
      </pc:sldChg>
      <pc:sldChg chg="addSp modSp mod">
        <pc:chgData name="Orla Condon" userId="62ca7181-df71-4740-a21a-4649c658ad3a" providerId="ADAL" clId="{4DB4F512-0B2C-4E16-AFEA-A0B61A02C831}" dt="2025-07-30T10:24:26.509" v="29" actId="1076"/>
        <pc:sldMkLst>
          <pc:docMk/>
          <pc:sldMk cId="591552370" sldId="265"/>
        </pc:sldMkLst>
        <pc:picChg chg="add mod">
          <ac:chgData name="Orla Condon" userId="62ca7181-df71-4740-a21a-4649c658ad3a" providerId="ADAL" clId="{4DB4F512-0B2C-4E16-AFEA-A0B61A02C831}" dt="2025-07-30T10:24:26.509" v="29" actId="1076"/>
          <ac:picMkLst>
            <pc:docMk/>
            <pc:sldMk cId="591552370" sldId="265"/>
            <ac:picMk id="7" creationId="{872DD424-2EC0-0208-175F-E45C0D01717E}"/>
          </ac:picMkLst>
        </pc:picChg>
      </pc:sldChg>
      <pc:sldChg chg="del">
        <pc:chgData name="Orla Condon" userId="62ca7181-df71-4740-a21a-4649c658ad3a" providerId="ADAL" clId="{4DB4F512-0B2C-4E16-AFEA-A0B61A02C831}" dt="2025-07-31T08:27:35.646" v="95" actId="47"/>
        <pc:sldMkLst>
          <pc:docMk/>
          <pc:sldMk cId="1177146576" sldId="266"/>
        </pc:sldMkLst>
      </pc:sldChg>
      <pc:sldChg chg="addSp modSp mod modAnim">
        <pc:chgData name="Orla Condon" userId="62ca7181-df71-4740-a21a-4649c658ad3a" providerId="ADAL" clId="{4DB4F512-0B2C-4E16-AFEA-A0B61A02C831}" dt="2025-07-31T08:14:32.866" v="80" actId="14100"/>
        <pc:sldMkLst>
          <pc:docMk/>
          <pc:sldMk cId="2405921415" sldId="277"/>
        </pc:sldMkLst>
        <pc:spChg chg="mod">
          <ac:chgData name="Orla Condon" userId="62ca7181-df71-4740-a21a-4649c658ad3a" providerId="ADAL" clId="{4DB4F512-0B2C-4E16-AFEA-A0B61A02C831}" dt="2025-07-30T10:28:04.368" v="60" actId="1076"/>
          <ac:spMkLst>
            <pc:docMk/>
            <pc:sldMk cId="2405921415" sldId="277"/>
            <ac:spMk id="6" creationId="{00000000-0000-0000-0000-000000000000}"/>
          </ac:spMkLst>
        </pc:spChg>
        <pc:spChg chg="mod">
          <ac:chgData name="Orla Condon" userId="62ca7181-df71-4740-a21a-4649c658ad3a" providerId="ADAL" clId="{4DB4F512-0B2C-4E16-AFEA-A0B61A02C831}" dt="2025-07-30T10:27:05.423" v="47" actId="5793"/>
          <ac:spMkLst>
            <pc:docMk/>
            <pc:sldMk cId="2405921415" sldId="277"/>
            <ac:spMk id="7" creationId="{00000000-0000-0000-0000-000000000000}"/>
          </ac:spMkLst>
        </pc:spChg>
        <pc:spChg chg="mod">
          <ac:chgData name="Orla Condon" userId="62ca7181-df71-4740-a21a-4649c658ad3a" providerId="ADAL" clId="{4DB4F512-0B2C-4E16-AFEA-A0B61A02C831}" dt="2025-07-31T08:14:32.866" v="80" actId="14100"/>
          <ac:spMkLst>
            <pc:docMk/>
            <pc:sldMk cId="2405921415" sldId="277"/>
            <ac:spMk id="9" creationId="{7BF61EE0-3814-ADB6-27F8-7114F0D590D4}"/>
          </ac:spMkLst>
        </pc:spChg>
        <pc:picChg chg="add mod">
          <ac:chgData name="Orla Condon" userId="62ca7181-df71-4740-a21a-4649c658ad3a" providerId="ADAL" clId="{4DB4F512-0B2C-4E16-AFEA-A0B61A02C831}" dt="2025-07-30T10:27:50.784" v="55" actId="1076"/>
          <ac:picMkLst>
            <pc:docMk/>
            <pc:sldMk cId="2405921415" sldId="277"/>
            <ac:picMk id="2" creationId="{7B86C86B-FBFE-CCE0-EEF4-BC5230BB9AAE}"/>
          </ac:picMkLst>
        </pc:picChg>
        <pc:picChg chg="mod">
          <ac:chgData name="Orla Condon" userId="62ca7181-df71-4740-a21a-4649c658ad3a" providerId="ADAL" clId="{4DB4F512-0B2C-4E16-AFEA-A0B61A02C831}" dt="2025-07-30T10:27:44.357" v="52" actId="14100"/>
          <ac:picMkLst>
            <pc:docMk/>
            <pc:sldMk cId="2405921415" sldId="277"/>
            <ac:picMk id="5" creationId="{BB40614F-BBD3-B540-07F8-192B7D2DB120}"/>
          </ac:picMkLst>
        </pc:picChg>
        <pc:picChg chg="mod">
          <ac:chgData name="Orla Condon" userId="62ca7181-df71-4740-a21a-4649c658ad3a" providerId="ADAL" clId="{4DB4F512-0B2C-4E16-AFEA-A0B61A02C831}" dt="2025-07-31T08:14:27.349" v="70" actId="1076"/>
          <ac:picMkLst>
            <pc:docMk/>
            <pc:sldMk cId="2405921415" sldId="277"/>
            <ac:picMk id="8" creationId="{B7727599-E54B-3623-380E-63E09B1F4CF0}"/>
          </ac:picMkLst>
        </pc:picChg>
      </pc:sldChg>
      <pc:sldChg chg="addSp modSp mod">
        <pc:chgData name="Orla Condon" userId="62ca7181-df71-4740-a21a-4649c658ad3a" providerId="ADAL" clId="{4DB4F512-0B2C-4E16-AFEA-A0B61A02C831}" dt="2025-07-30T10:21:05.102" v="17" actId="20577"/>
        <pc:sldMkLst>
          <pc:docMk/>
          <pc:sldMk cId="2283552623" sldId="286"/>
        </pc:sldMkLst>
        <pc:spChg chg="add mod">
          <ac:chgData name="Orla Condon" userId="62ca7181-df71-4740-a21a-4649c658ad3a" providerId="ADAL" clId="{4DB4F512-0B2C-4E16-AFEA-A0B61A02C831}" dt="2025-07-30T10:21:00.617" v="15" actId="403"/>
          <ac:spMkLst>
            <pc:docMk/>
            <pc:sldMk cId="2283552623" sldId="286"/>
            <ac:spMk id="2" creationId="{3119E08C-056F-F533-3721-C88CF9D6E93B}"/>
          </ac:spMkLst>
        </pc:spChg>
        <pc:spChg chg="mod">
          <ac:chgData name="Orla Condon" userId="62ca7181-df71-4740-a21a-4649c658ad3a" providerId="ADAL" clId="{4DB4F512-0B2C-4E16-AFEA-A0B61A02C831}" dt="2025-07-30T10:21:05.102" v="17" actId="20577"/>
          <ac:spMkLst>
            <pc:docMk/>
            <pc:sldMk cId="2283552623" sldId="286"/>
            <ac:spMk id="4" creationId="{539D02FA-F5AB-5842-4743-D1E280C2C349}"/>
          </ac:spMkLst>
        </pc:spChg>
        <pc:picChg chg="mod">
          <ac:chgData name="Orla Condon" userId="62ca7181-df71-4740-a21a-4649c658ad3a" providerId="ADAL" clId="{4DB4F512-0B2C-4E16-AFEA-A0B61A02C831}" dt="2025-07-30T10:20:29.070" v="2" actId="1076"/>
          <ac:picMkLst>
            <pc:docMk/>
            <pc:sldMk cId="2283552623" sldId="286"/>
            <ac:picMk id="3" creationId="{B3796F10-BBB5-8E27-35E0-CE4BB6DC6020}"/>
          </ac:picMkLst>
        </pc:picChg>
      </pc:sldChg>
      <pc:sldChg chg="modSp mod">
        <pc:chgData name="Orla Condon" userId="62ca7181-df71-4740-a21a-4649c658ad3a" providerId="ADAL" clId="{4DB4F512-0B2C-4E16-AFEA-A0B61A02C831}" dt="2025-07-30T10:20:23.468" v="0" actId="403"/>
        <pc:sldMkLst>
          <pc:docMk/>
          <pc:sldMk cId="4108786722" sldId="287"/>
        </pc:sldMkLst>
        <pc:spChg chg="mod">
          <ac:chgData name="Orla Condon" userId="62ca7181-df71-4740-a21a-4649c658ad3a" providerId="ADAL" clId="{4DB4F512-0B2C-4E16-AFEA-A0B61A02C831}" dt="2025-07-30T10:20:23.468" v="0" actId="403"/>
          <ac:spMkLst>
            <pc:docMk/>
            <pc:sldMk cId="4108786722" sldId="287"/>
            <ac:spMk id="3" creationId="{2765306A-AAAA-737D-CE74-AE9E59A61F16}"/>
          </ac:spMkLst>
        </pc:spChg>
      </pc:sldChg>
      <pc:sldChg chg="addSp delSp modSp mod">
        <pc:chgData name="Orla Condon" userId="62ca7181-df71-4740-a21a-4649c658ad3a" providerId="ADAL" clId="{4DB4F512-0B2C-4E16-AFEA-A0B61A02C831}" dt="2025-07-31T08:15:07.599" v="88" actId="1076"/>
        <pc:sldMkLst>
          <pc:docMk/>
          <pc:sldMk cId="3210204150" sldId="288"/>
        </pc:sldMkLst>
        <pc:picChg chg="mod">
          <ac:chgData name="Orla Condon" userId="62ca7181-df71-4740-a21a-4649c658ad3a" providerId="ADAL" clId="{4DB4F512-0B2C-4E16-AFEA-A0B61A02C831}" dt="2025-07-31T08:15:05.853" v="87" actId="14100"/>
          <ac:picMkLst>
            <pc:docMk/>
            <pc:sldMk cId="3210204150" sldId="288"/>
            <ac:picMk id="3" creationId="{A37CD2F4-36F5-5DDB-DDDC-6F9B7AE85D1D}"/>
          </ac:picMkLst>
        </pc:picChg>
      </pc:sldChg>
      <pc:sldChg chg="addSp delSp modSp mod">
        <pc:chgData name="Orla Condon" userId="62ca7181-df71-4740-a21a-4649c658ad3a" providerId="ADAL" clId="{4DB4F512-0B2C-4E16-AFEA-A0B61A02C831}" dt="2025-07-30T10:30:24.830" v="69" actId="1076"/>
        <pc:sldMkLst>
          <pc:docMk/>
          <pc:sldMk cId="3181331775" sldId="290"/>
        </pc:sldMkLst>
        <pc:spChg chg="mod">
          <ac:chgData name="Orla Condon" userId="62ca7181-df71-4740-a21a-4649c658ad3a" providerId="ADAL" clId="{4DB4F512-0B2C-4E16-AFEA-A0B61A02C831}" dt="2025-07-30T10:28:13.599" v="61" actId="14100"/>
          <ac:spMkLst>
            <pc:docMk/>
            <pc:sldMk cId="3181331775" sldId="290"/>
            <ac:spMk id="6" creationId="{B20D08E6-6DF1-1204-0A1E-B892E6C30218}"/>
          </ac:spMkLst>
        </pc:spChg>
        <pc:picChg chg="add mod">
          <ac:chgData name="Orla Condon" userId="62ca7181-df71-4740-a21a-4649c658ad3a" providerId="ADAL" clId="{4DB4F512-0B2C-4E16-AFEA-A0B61A02C831}" dt="2025-07-30T10:30:24.830" v="69" actId="1076"/>
          <ac:picMkLst>
            <pc:docMk/>
            <pc:sldMk cId="3181331775" sldId="290"/>
            <ac:picMk id="5" creationId="{F5272B8F-38BA-5C48-47FB-76FDFE330DC1}"/>
          </ac:picMkLst>
        </pc:picChg>
      </pc:sldChg>
      <pc:sldChg chg="modSp mod">
        <pc:chgData name="Orla Condon" userId="62ca7181-df71-4740-a21a-4649c658ad3a" providerId="ADAL" clId="{4DB4F512-0B2C-4E16-AFEA-A0B61A02C831}" dt="2025-07-30T10:21:08.630" v="19" actId="20577"/>
        <pc:sldMkLst>
          <pc:docMk/>
          <pc:sldMk cId="4151420698" sldId="293"/>
        </pc:sldMkLst>
        <pc:spChg chg="mod">
          <ac:chgData name="Orla Condon" userId="62ca7181-df71-4740-a21a-4649c658ad3a" providerId="ADAL" clId="{4DB4F512-0B2C-4E16-AFEA-A0B61A02C831}" dt="2025-07-30T10:21:08.630" v="19" actId="20577"/>
          <ac:spMkLst>
            <pc:docMk/>
            <pc:sldMk cId="4151420698" sldId="293"/>
            <ac:spMk id="2" creationId="{7EA12213-7B63-B24D-8D2F-78021A4CACAC}"/>
          </ac:spMkLst>
        </pc:spChg>
      </pc:sldChg>
      <pc:sldChg chg="modSp mod">
        <pc:chgData name="Orla Condon" userId="62ca7181-df71-4740-a21a-4649c658ad3a" providerId="ADAL" clId="{4DB4F512-0B2C-4E16-AFEA-A0B61A02C831}" dt="2025-07-31T08:27:02.830" v="93" actId="1076"/>
        <pc:sldMkLst>
          <pc:docMk/>
          <pc:sldMk cId="391515328" sldId="295"/>
        </pc:sldMkLst>
        <pc:spChg chg="mod">
          <ac:chgData name="Orla Condon" userId="62ca7181-df71-4740-a21a-4649c658ad3a" providerId="ADAL" clId="{4DB4F512-0B2C-4E16-AFEA-A0B61A02C831}" dt="2025-07-31T08:26:53.286" v="90" actId="20577"/>
          <ac:spMkLst>
            <pc:docMk/>
            <pc:sldMk cId="391515328" sldId="295"/>
            <ac:spMk id="2" creationId="{5F1031F1-B4EF-4BE2-152D-BC4D74CAA0EA}"/>
          </ac:spMkLst>
        </pc:spChg>
        <pc:picChg chg="mod">
          <ac:chgData name="Orla Condon" userId="62ca7181-df71-4740-a21a-4649c658ad3a" providerId="ADAL" clId="{4DB4F512-0B2C-4E16-AFEA-A0B61A02C831}" dt="2025-07-31T08:27:02.830" v="93" actId="1076"/>
          <ac:picMkLst>
            <pc:docMk/>
            <pc:sldMk cId="391515328" sldId="295"/>
            <ac:picMk id="4" creationId="{03D37E1F-D620-6FF6-45C8-F3A190E13728}"/>
          </ac:picMkLst>
        </pc:picChg>
      </pc:sldChg>
      <pc:sldChg chg="modAnim">
        <pc:chgData name="Orla Condon" userId="62ca7181-df71-4740-a21a-4649c658ad3a" providerId="ADAL" clId="{4DB4F512-0B2C-4E16-AFEA-A0B61A02C831}" dt="2025-07-30T10:22:53.431" v="22"/>
        <pc:sldMkLst>
          <pc:docMk/>
          <pc:sldMk cId="2485234541" sldId="300"/>
        </pc:sldMkLst>
      </pc:sldChg>
      <pc:sldChg chg="modSp add del mod">
        <pc:chgData name="Orla Condon" userId="62ca7181-df71-4740-a21a-4649c658ad3a" providerId="ADAL" clId="{4DB4F512-0B2C-4E16-AFEA-A0B61A02C831}" dt="2025-07-31T08:32:05.086" v="285" actId="20577"/>
        <pc:sldMkLst>
          <pc:docMk/>
          <pc:sldMk cId="238327564" sldId="301"/>
        </pc:sldMkLst>
        <pc:spChg chg="mod">
          <ac:chgData name="Orla Condon" userId="62ca7181-df71-4740-a21a-4649c658ad3a" providerId="ADAL" clId="{4DB4F512-0B2C-4E16-AFEA-A0B61A02C831}" dt="2025-07-31T08:32:05.086" v="285" actId="20577"/>
          <ac:spMkLst>
            <pc:docMk/>
            <pc:sldMk cId="238327564" sldId="301"/>
            <ac:spMk id="3" creationId="{5D7B4259-7C19-D3B1-964E-0FEA3F624250}"/>
          </ac:spMkLst>
        </pc:spChg>
      </pc:sldChg>
      <pc:sldChg chg="addSp delSp modSp add mod">
        <pc:chgData name="Orla Condon" userId="62ca7181-df71-4740-a21a-4649c658ad3a" providerId="ADAL" clId="{4DB4F512-0B2C-4E16-AFEA-A0B61A02C831}" dt="2025-07-31T08:28:58.614" v="126" actId="1076"/>
        <pc:sldMkLst>
          <pc:docMk/>
          <pc:sldMk cId="4036156579" sldId="302"/>
        </pc:sldMkLst>
        <pc:spChg chg="mod">
          <ac:chgData name="Orla Condon" userId="62ca7181-df71-4740-a21a-4649c658ad3a" providerId="ADAL" clId="{4DB4F512-0B2C-4E16-AFEA-A0B61A02C831}" dt="2025-07-31T08:27:41.027" v="118" actId="20577"/>
          <ac:spMkLst>
            <pc:docMk/>
            <pc:sldMk cId="4036156579" sldId="302"/>
            <ac:spMk id="2" creationId="{0FCD524F-8820-D3BD-7500-A29D8E180ED6}"/>
          </ac:spMkLst>
        </pc:spChg>
        <pc:picChg chg="add mod">
          <ac:chgData name="Orla Condon" userId="62ca7181-df71-4740-a21a-4649c658ad3a" providerId="ADAL" clId="{4DB4F512-0B2C-4E16-AFEA-A0B61A02C831}" dt="2025-07-31T08:28:58.614" v="126" actId="1076"/>
          <ac:picMkLst>
            <pc:docMk/>
            <pc:sldMk cId="4036156579" sldId="302"/>
            <ac:picMk id="7" creationId="{D31A8665-CBBB-CAA1-50EE-63D842EA00B8}"/>
          </ac:picMkLst>
        </pc:picChg>
      </pc:sldChg>
      <pc:sldMasterChg chg="modSp mod">
        <pc:chgData name="Orla Condon" userId="62ca7181-df71-4740-a21a-4649c658ad3a" providerId="ADAL" clId="{4DB4F512-0B2C-4E16-AFEA-A0B61A02C831}" dt="2025-07-31T10:05:07.105" v="306"/>
        <pc:sldMasterMkLst>
          <pc:docMk/>
          <pc:sldMasterMk cId="1328885048" sldId="2147483648"/>
        </pc:sldMasterMkLst>
        <pc:spChg chg="mod">
          <ac:chgData name="Orla Condon" userId="62ca7181-df71-4740-a21a-4649c658ad3a" providerId="ADAL" clId="{4DB4F512-0B2C-4E16-AFEA-A0B61A02C831}" dt="2025-07-31T10:04:27.903" v="305" actId="20577"/>
          <ac:spMkLst>
            <pc:docMk/>
            <pc:sldMasterMk cId="1328885048" sldId="2147483648"/>
            <ac:spMk id="6" creationId="{00000000-0000-0000-0000-000000000000}"/>
          </ac:spMkLst>
        </pc:spChg>
        <pc:picChg chg="mod">
          <ac:chgData name="Orla Condon" userId="62ca7181-df71-4740-a21a-4649c658ad3a" providerId="ADAL" clId="{4DB4F512-0B2C-4E16-AFEA-A0B61A02C831}" dt="2025-07-31T10:05:07.105" v="306"/>
          <ac:picMkLst>
            <pc:docMk/>
            <pc:sldMasterMk cId="1328885048" sldId="2147483648"/>
            <ac:picMk id="7" creationId="{00000000-0000-0000-0000-000000000000}"/>
          </ac:picMkLst>
        </pc:picChg>
      </pc:sldMasterChg>
    </pc:docChg>
  </pc:docChgLst>
  <pc:docChgLst>
    <pc:chgData name="f_mather@yahoo.com" userId="S::urn:spo:guest#f_mather@yahoo.com::" providerId="AD" clId="Web-{88DF429F-6736-535E-7C01-838076EC0ECE}"/>
    <pc:docChg chg="modSld">
      <pc:chgData name="f_mather@yahoo.com" userId="S::urn:spo:guest#f_mather@yahoo.com::" providerId="AD" clId="Web-{88DF429F-6736-535E-7C01-838076EC0ECE}" dt="2025-07-24T09:32:22.749" v="27" actId="1076"/>
      <pc:docMkLst>
        <pc:docMk/>
      </pc:docMkLst>
      <pc:sldChg chg="addSp modSp">
        <pc:chgData name="f_mather@yahoo.com" userId="S::urn:spo:guest#f_mather@yahoo.com::" providerId="AD" clId="Web-{88DF429F-6736-535E-7C01-838076EC0ECE}" dt="2025-07-24T09:32:22.749" v="27" actId="1076"/>
        <pc:sldMkLst>
          <pc:docMk/>
          <pc:sldMk cId="1177146576" sldId="266"/>
        </pc:sldMkLst>
      </pc:sldChg>
      <pc:sldChg chg="addSp modSp">
        <pc:chgData name="f_mather@yahoo.com" userId="S::urn:spo:guest#f_mather@yahoo.com::" providerId="AD" clId="Web-{88DF429F-6736-535E-7C01-838076EC0ECE}" dt="2025-07-24T09:32:04.935" v="24" actId="1076"/>
        <pc:sldMkLst>
          <pc:docMk/>
          <pc:sldMk cId="3181331775" sldId="290"/>
        </pc:sldMkLst>
      </pc:sldChg>
      <pc:sldChg chg="modSp">
        <pc:chgData name="f_mather@yahoo.com" userId="S::urn:spo:guest#f_mather@yahoo.com::" providerId="AD" clId="Web-{88DF429F-6736-535E-7C01-838076EC0ECE}" dt="2025-07-24T09:31:38.528" v="8" actId="20577"/>
        <pc:sldMkLst>
          <pc:docMk/>
          <pc:sldMk cId="4151420698" sldId="293"/>
        </pc:sldMkLst>
      </pc:sldChg>
      <pc:sldChg chg="modSp">
        <pc:chgData name="f_mather@yahoo.com" userId="S::urn:spo:guest#f_mather@yahoo.com::" providerId="AD" clId="Web-{88DF429F-6736-535E-7C01-838076EC0ECE}" dt="2025-07-24T09:31:53.826" v="21" actId="20577"/>
        <pc:sldMkLst>
          <pc:docMk/>
          <pc:sldMk cId="2485234541" sldId="300"/>
        </pc:sldMkLst>
      </pc:sldChg>
    </pc:docChg>
  </pc:docChgLst>
  <pc:docChgLst>
    <pc:chgData name="Orla Condon" userId="62ca7181-df71-4740-a21a-4649c658ad3a" providerId="ADAL" clId="{8106963F-459C-495B-862C-D29CAB342859}"/>
    <pc:docChg chg="custSel modSld">
      <pc:chgData name="Orla Condon" userId="62ca7181-df71-4740-a21a-4649c658ad3a" providerId="ADAL" clId="{8106963F-459C-495B-862C-D29CAB342859}" dt="2025-08-26T15:53:47.338" v="9" actId="14100"/>
      <pc:docMkLst>
        <pc:docMk/>
      </pc:docMkLst>
      <pc:sldChg chg="addSp delSp modSp mod">
        <pc:chgData name="Orla Condon" userId="62ca7181-df71-4740-a21a-4649c658ad3a" providerId="ADAL" clId="{8106963F-459C-495B-862C-D29CAB342859}" dt="2025-08-26T15:53:47.338" v="9" actId="14100"/>
        <pc:sldMkLst>
          <pc:docMk/>
          <pc:sldMk cId="2283552623" sldId="286"/>
        </pc:sldMkLst>
        <pc:picChg chg="del">
          <ac:chgData name="Orla Condon" userId="62ca7181-df71-4740-a21a-4649c658ad3a" providerId="ADAL" clId="{8106963F-459C-495B-862C-D29CAB342859}" dt="2025-08-26T11:01:53.254" v="0" actId="478"/>
          <ac:picMkLst>
            <pc:docMk/>
            <pc:sldMk cId="2283552623" sldId="286"/>
            <ac:picMk id="5" creationId="{3199635D-4EE6-F696-8F37-A25392801456}"/>
          </ac:picMkLst>
        </pc:picChg>
        <pc:picChg chg="add mod">
          <ac:chgData name="Orla Condon" userId="62ca7181-df71-4740-a21a-4649c658ad3a" providerId="ADAL" clId="{8106963F-459C-495B-862C-D29CAB342859}" dt="2025-08-26T15:53:47.338" v="9" actId="14100"/>
          <ac:picMkLst>
            <pc:docMk/>
            <pc:sldMk cId="2283552623" sldId="286"/>
            <ac:picMk id="7" creationId="{4E367ABA-29C3-43C5-6D79-C75C2B6C3269}"/>
          </ac:picMkLst>
        </pc:picChg>
      </pc:sldChg>
    </pc:docChg>
  </pc:docChgLst>
  <pc:docChgLst>
    <pc:chgData name="Frances Meek" userId="f3af35cc-3229-46e1-af36-3525661cfbd3" providerId="ADAL" clId="{EE72447D-619F-47A0-BB41-9F926187EA7F}"/>
    <pc:docChg chg="custSel modSld">
      <pc:chgData name="Frances Meek" userId="f3af35cc-3229-46e1-af36-3525661cfbd3" providerId="ADAL" clId="{EE72447D-619F-47A0-BB41-9F926187EA7F}" dt="2025-08-12T14:59:53.171" v="443"/>
      <pc:docMkLst>
        <pc:docMk/>
      </pc:docMkLst>
      <pc:sldChg chg="delSp mod">
        <pc:chgData name="Frances Meek" userId="f3af35cc-3229-46e1-af36-3525661cfbd3" providerId="ADAL" clId="{EE72447D-619F-47A0-BB41-9F926187EA7F}" dt="2025-08-12T14:53:56.283" v="119" actId="478"/>
        <pc:sldMkLst>
          <pc:docMk/>
          <pc:sldMk cId="3210204150" sldId="288"/>
        </pc:sldMkLst>
      </pc:sldChg>
      <pc:sldChg chg="modSp mod">
        <pc:chgData name="Frances Meek" userId="f3af35cc-3229-46e1-af36-3525661cfbd3" providerId="ADAL" clId="{EE72447D-619F-47A0-BB41-9F926187EA7F}" dt="2025-08-12T14:51:50.972" v="14" actId="20577"/>
        <pc:sldMkLst>
          <pc:docMk/>
          <pc:sldMk cId="4151420698" sldId="293"/>
        </pc:sldMkLst>
        <pc:spChg chg="mod">
          <ac:chgData name="Frances Meek" userId="f3af35cc-3229-46e1-af36-3525661cfbd3" providerId="ADAL" clId="{EE72447D-619F-47A0-BB41-9F926187EA7F}" dt="2025-08-12T14:51:50.972" v="14" actId="20577"/>
          <ac:spMkLst>
            <pc:docMk/>
            <pc:sldMk cId="4151420698" sldId="293"/>
            <ac:spMk id="4" creationId="{24F462F3-D94B-1006-554D-F46449198971}"/>
          </ac:spMkLst>
        </pc:spChg>
      </pc:sldChg>
      <pc:sldChg chg="modSp mod">
        <pc:chgData name="Frances Meek" userId="f3af35cc-3229-46e1-af36-3525661cfbd3" providerId="ADAL" clId="{EE72447D-619F-47A0-BB41-9F926187EA7F}" dt="2025-08-12T14:54:48.840" v="152" actId="14100"/>
        <pc:sldMkLst>
          <pc:docMk/>
          <pc:sldMk cId="391515328" sldId="295"/>
        </pc:sldMkLst>
        <pc:spChg chg="mod">
          <ac:chgData name="Frances Meek" userId="f3af35cc-3229-46e1-af36-3525661cfbd3" providerId="ADAL" clId="{EE72447D-619F-47A0-BB41-9F926187EA7F}" dt="2025-08-12T14:54:48.840" v="152" actId="14100"/>
          <ac:spMkLst>
            <pc:docMk/>
            <pc:sldMk cId="391515328" sldId="295"/>
            <ac:spMk id="3" creationId="{C66AFBFE-D5A7-FE61-9DB7-8E9B448E14F8}"/>
          </ac:spMkLst>
        </pc:spChg>
      </pc:sldChg>
      <pc:sldChg chg="modSp mod">
        <pc:chgData name="Frances Meek" userId="f3af35cc-3229-46e1-af36-3525661cfbd3" providerId="ADAL" clId="{EE72447D-619F-47A0-BB41-9F926187EA7F}" dt="2025-08-12T14:55:58.431" v="165" actId="20577"/>
        <pc:sldMkLst>
          <pc:docMk/>
          <pc:sldMk cId="4065564555" sldId="299"/>
        </pc:sldMkLst>
        <pc:graphicFrameChg chg="modGraphic">
          <ac:chgData name="Frances Meek" userId="f3af35cc-3229-46e1-af36-3525661cfbd3" providerId="ADAL" clId="{EE72447D-619F-47A0-BB41-9F926187EA7F}" dt="2025-08-12T14:55:58.431" v="165" actId="20577"/>
          <ac:graphicFrameMkLst>
            <pc:docMk/>
            <pc:sldMk cId="4065564555" sldId="299"/>
            <ac:graphicFrameMk id="2" creationId="{C8B7B380-10B7-B02C-A2BB-E565D461A58C}"/>
          </ac:graphicFrameMkLst>
        </pc:graphicFrameChg>
      </pc:sldChg>
      <pc:sldChg chg="modSp">
        <pc:chgData name="Frances Meek" userId="f3af35cc-3229-46e1-af36-3525661cfbd3" providerId="ADAL" clId="{EE72447D-619F-47A0-BB41-9F926187EA7F}" dt="2025-08-12T14:53:33.080" v="118" actId="15"/>
        <pc:sldMkLst>
          <pc:docMk/>
          <pc:sldMk cId="2485234541" sldId="300"/>
        </pc:sldMkLst>
        <pc:spChg chg="mod">
          <ac:chgData name="Frances Meek" userId="f3af35cc-3229-46e1-af36-3525661cfbd3" providerId="ADAL" clId="{EE72447D-619F-47A0-BB41-9F926187EA7F}" dt="2025-08-12T14:53:33.080" v="118" actId="15"/>
          <ac:spMkLst>
            <pc:docMk/>
            <pc:sldMk cId="2485234541" sldId="300"/>
            <ac:spMk id="4" creationId="{756D92B9-8303-C7B4-41B0-A381E2FE2F5B}"/>
          </ac:spMkLst>
        </pc:spChg>
      </pc:sldChg>
      <pc:sldChg chg="modSp mod">
        <pc:chgData name="Frances Meek" userId="f3af35cc-3229-46e1-af36-3525661cfbd3" providerId="ADAL" clId="{EE72447D-619F-47A0-BB41-9F926187EA7F}" dt="2025-08-12T14:59:28.806" v="441" actId="20577"/>
        <pc:sldMkLst>
          <pc:docMk/>
          <pc:sldMk cId="238327564" sldId="301"/>
        </pc:sldMkLst>
        <pc:spChg chg="mod">
          <ac:chgData name="Frances Meek" userId="f3af35cc-3229-46e1-af36-3525661cfbd3" providerId="ADAL" clId="{EE72447D-619F-47A0-BB41-9F926187EA7F}" dt="2025-08-12T14:59:28.806" v="441" actId="20577"/>
          <ac:spMkLst>
            <pc:docMk/>
            <pc:sldMk cId="238327564" sldId="301"/>
            <ac:spMk id="3" creationId="{5D7B4259-7C19-D3B1-964E-0FEA3F624250}"/>
          </ac:spMkLst>
        </pc:spChg>
      </pc:sldChg>
      <pc:sldChg chg="modAnim">
        <pc:chgData name="Frances Meek" userId="f3af35cc-3229-46e1-af36-3525661cfbd3" providerId="ADAL" clId="{EE72447D-619F-47A0-BB41-9F926187EA7F}" dt="2025-08-12T14:59:53.171" v="443"/>
        <pc:sldMkLst>
          <pc:docMk/>
          <pc:sldMk cId="4036156579" sldId="302"/>
        </pc:sldMkLst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142452" y="3531477"/>
            <a:ext cx="9144000" cy="733096"/>
          </a:xfrm>
          <a:prstGeom prst="rect">
            <a:avLst/>
          </a:prstGeom>
        </p:spPr>
        <p:txBody>
          <a:bodyPr lIns="0" tIns="0" rIns="0" bIns="0" anchor="t"/>
          <a:lstStyle>
            <a:lvl1pPr algn="l">
              <a:defRPr sz="4400" b="1" i="0" baseline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/>
              <a:t>Title</a:t>
            </a:r>
          </a:p>
        </p:txBody>
      </p:sp>
    </p:spTree>
    <p:extLst>
      <p:ext uri="{BB962C8B-B14F-4D97-AF65-F5344CB8AC3E}">
        <p14:creationId xmlns:p14="http://schemas.microsoft.com/office/powerpoint/2010/main" val="7410729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153512" y="587760"/>
            <a:ext cx="9144000" cy="635491"/>
          </a:xfrm>
          <a:prstGeom prst="rect">
            <a:avLst/>
          </a:prstGeom>
        </p:spPr>
        <p:txBody>
          <a:bodyPr lIns="0" tIns="0" rIns="0" bIns="0" anchor="t"/>
          <a:lstStyle>
            <a:lvl1pPr algn="l">
              <a:defRPr sz="4000" b="1" i="0">
                <a:solidFill>
                  <a:srgbClr val="79AA4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/>
              <a:t>Section Title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153512" y="3065488"/>
            <a:ext cx="9144000" cy="3087973"/>
          </a:xfrm>
          <a:prstGeom prst="rect">
            <a:avLst/>
          </a:prstGeom>
        </p:spPr>
        <p:txBody>
          <a:bodyPr lIns="0" tIns="0" rIns="0" bIns="0"/>
          <a:lstStyle>
            <a:lvl1pPr marL="285750" indent="-285750" algn="l">
              <a:buFont typeface="Arial" charset="0"/>
              <a:buChar char="•"/>
              <a:defRPr sz="1800">
                <a:latin typeface="Arial" charset="0"/>
                <a:ea typeface="Arial" charset="0"/>
                <a:cs typeface="Arial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Text</a:t>
            </a:r>
          </a:p>
        </p:txBody>
      </p:sp>
    </p:spTree>
    <p:extLst>
      <p:ext uri="{BB962C8B-B14F-4D97-AF65-F5344CB8AC3E}">
        <p14:creationId xmlns:p14="http://schemas.microsoft.com/office/powerpoint/2010/main" val="8237676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169274" y="1563798"/>
            <a:ext cx="9720000" cy="720000"/>
          </a:xfrm>
          <a:prstGeom prst="rect">
            <a:avLst/>
          </a:prstGeom>
        </p:spPr>
        <p:txBody>
          <a:bodyPr lIns="0" tIns="0" rIns="0" bIns="0" anchor="t"/>
          <a:lstStyle>
            <a:lvl1pPr algn="l">
              <a:defRPr sz="3400" b="1" i="0">
                <a:solidFill>
                  <a:srgbClr val="79AA4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/>
              <a:t>Heading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169276" y="2571092"/>
            <a:ext cx="9720000" cy="3600000"/>
          </a:xfrm>
          <a:prstGeom prst="rect">
            <a:avLst/>
          </a:prstGeom>
        </p:spPr>
        <p:txBody>
          <a:bodyPr lIns="0" tIns="0" rIns="0" bIns="0" numCol="1" anchor="t"/>
          <a:lstStyle>
            <a:lvl1pPr marL="285750" indent="-285750" algn="l">
              <a:buSzPct val="90000"/>
              <a:buFont typeface="Arial" charset="0"/>
              <a:buChar char="•"/>
              <a:defRPr sz="1800" b="0" i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Text here</a:t>
            </a:r>
          </a:p>
        </p:txBody>
      </p:sp>
    </p:spTree>
    <p:extLst>
      <p:ext uri="{BB962C8B-B14F-4D97-AF65-F5344CB8AC3E}">
        <p14:creationId xmlns:p14="http://schemas.microsoft.com/office/powerpoint/2010/main" val="15513439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 userDrawn="1"/>
        </p:nvSpPr>
        <p:spPr>
          <a:xfrm>
            <a:off x="6209274" y="2571092"/>
            <a:ext cx="4680000" cy="3600000"/>
          </a:xfrm>
          <a:prstGeom prst="rect">
            <a:avLst/>
          </a:prstGeom>
          <a:solidFill>
            <a:srgbClr val="DAE6C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6398461" y="2760281"/>
            <a:ext cx="4320000" cy="3240000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0" indent="0">
              <a:buNone/>
              <a:defRPr sz="1800" b="0" i="0">
                <a:latin typeface="Arial" charset="0"/>
                <a:ea typeface="Arial" charset="0"/>
                <a:cs typeface="Arial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Body text</a:t>
            </a:r>
          </a:p>
        </p:txBody>
      </p:sp>
      <p:sp>
        <p:nvSpPr>
          <p:cNvPr id="13" name="Title 1"/>
          <p:cNvSpPr>
            <a:spLocks noGrp="1"/>
          </p:cNvSpPr>
          <p:nvPr>
            <p:ph type="title" hasCustomPrompt="1"/>
          </p:nvPr>
        </p:nvSpPr>
        <p:spPr>
          <a:xfrm>
            <a:off x="1169276" y="1563798"/>
            <a:ext cx="9720000" cy="720000"/>
          </a:xfrm>
          <a:prstGeom prst="rect">
            <a:avLst/>
          </a:prstGeom>
        </p:spPr>
        <p:txBody>
          <a:bodyPr lIns="0" tIns="0" rIns="0" bIns="0"/>
          <a:lstStyle>
            <a:lvl1pPr>
              <a:defRPr sz="3400" b="1" i="0">
                <a:solidFill>
                  <a:srgbClr val="79AA4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/>
              <a:t>Ingredients</a:t>
            </a:r>
          </a:p>
        </p:txBody>
      </p:sp>
    </p:spTree>
    <p:extLst>
      <p:ext uri="{BB962C8B-B14F-4D97-AF65-F5344CB8AC3E}">
        <p14:creationId xmlns:p14="http://schemas.microsoft.com/office/powerpoint/2010/main" val="2800079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169274" y="1563798"/>
            <a:ext cx="9720000" cy="720000"/>
          </a:xfrm>
          <a:prstGeom prst="rect">
            <a:avLst/>
          </a:prstGeom>
        </p:spPr>
        <p:txBody>
          <a:bodyPr lIns="0" tIns="0" rIns="0" bIns="0" anchor="t"/>
          <a:lstStyle>
            <a:lvl1pPr algn="l">
              <a:defRPr sz="3400" b="1" i="0">
                <a:solidFill>
                  <a:srgbClr val="79AA4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/>
              <a:t>Heading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169276" y="2571092"/>
            <a:ext cx="9720000" cy="3600000"/>
          </a:xfrm>
          <a:prstGeom prst="rect">
            <a:avLst/>
          </a:prstGeom>
        </p:spPr>
        <p:txBody>
          <a:bodyPr lIns="0" tIns="0" rIns="0" bIns="0" numCol="1" anchor="t"/>
          <a:lstStyle>
            <a:lvl1pPr marL="285750" indent="-285750" algn="l">
              <a:buSzPct val="90000"/>
              <a:buFont typeface="Arial" charset="0"/>
              <a:buChar char="•"/>
              <a:defRPr sz="1800" b="0" i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Text here</a:t>
            </a:r>
          </a:p>
        </p:txBody>
      </p:sp>
    </p:spTree>
    <p:extLst>
      <p:ext uri="{BB962C8B-B14F-4D97-AF65-F5344CB8AC3E}">
        <p14:creationId xmlns:p14="http://schemas.microsoft.com/office/powerpoint/2010/main" val="31905306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 userDrawn="1"/>
        </p:nvSpPr>
        <p:spPr>
          <a:xfrm>
            <a:off x="6209274" y="2571092"/>
            <a:ext cx="4680000" cy="3600000"/>
          </a:xfrm>
          <a:prstGeom prst="rect">
            <a:avLst/>
          </a:prstGeom>
          <a:solidFill>
            <a:srgbClr val="DAE6C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6398461" y="2760281"/>
            <a:ext cx="4320000" cy="3240000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0" indent="0">
              <a:buNone/>
              <a:defRPr sz="1800" b="0" i="0">
                <a:latin typeface="Arial" charset="0"/>
                <a:ea typeface="Arial" charset="0"/>
                <a:cs typeface="Arial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Body text</a:t>
            </a:r>
          </a:p>
        </p:txBody>
      </p:sp>
      <p:sp>
        <p:nvSpPr>
          <p:cNvPr id="13" name="Title 1"/>
          <p:cNvSpPr>
            <a:spLocks noGrp="1"/>
          </p:cNvSpPr>
          <p:nvPr>
            <p:ph type="title" hasCustomPrompt="1"/>
          </p:nvPr>
        </p:nvSpPr>
        <p:spPr>
          <a:xfrm>
            <a:off x="1169276" y="1563798"/>
            <a:ext cx="9720000" cy="720000"/>
          </a:xfrm>
          <a:prstGeom prst="rect">
            <a:avLst/>
          </a:prstGeom>
        </p:spPr>
        <p:txBody>
          <a:bodyPr lIns="0" tIns="0" rIns="0" bIns="0"/>
          <a:lstStyle>
            <a:lvl1pPr>
              <a:defRPr sz="3400" b="1" i="0">
                <a:solidFill>
                  <a:srgbClr val="79AA4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/>
              <a:t>Equipment</a:t>
            </a:r>
          </a:p>
        </p:txBody>
      </p:sp>
    </p:spTree>
    <p:extLst>
      <p:ext uri="{BB962C8B-B14F-4D97-AF65-F5344CB8AC3E}">
        <p14:creationId xmlns:p14="http://schemas.microsoft.com/office/powerpoint/2010/main" val="29758760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153512" y="587760"/>
            <a:ext cx="9144000" cy="635491"/>
          </a:xfrm>
          <a:prstGeom prst="rect">
            <a:avLst/>
          </a:prstGeom>
        </p:spPr>
        <p:txBody>
          <a:bodyPr lIns="0" tIns="0" rIns="0" bIns="0" anchor="t"/>
          <a:lstStyle>
            <a:lvl1pPr algn="l">
              <a:defRPr sz="4000" b="1" i="0">
                <a:solidFill>
                  <a:srgbClr val="79AA4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/>
              <a:t>Section Title</a:t>
            </a:r>
          </a:p>
        </p:txBody>
      </p:sp>
      <p:sp>
        <p:nvSpPr>
          <p:cNvPr id="4" name="Subtitle 2"/>
          <p:cNvSpPr>
            <a:spLocks noGrp="1"/>
          </p:cNvSpPr>
          <p:nvPr>
            <p:ph type="subTitle" idx="1"/>
          </p:nvPr>
        </p:nvSpPr>
        <p:spPr>
          <a:xfrm>
            <a:off x="1153512" y="3065488"/>
            <a:ext cx="9144000" cy="3087973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indent="0" algn="ctr">
              <a:buNone/>
            </a:pPr>
            <a:r>
              <a:rPr lang="en-GB" sz="3600"/>
              <a:t>For further information, go to:</a:t>
            </a:r>
          </a:p>
          <a:p>
            <a:pPr marL="0" indent="0" algn="ctr">
              <a:buNone/>
            </a:pPr>
            <a:r>
              <a:rPr lang="en-GB" sz="3600"/>
              <a:t>www.foodafactoflife.org.uk</a:t>
            </a:r>
          </a:p>
        </p:txBody>
      </p:sp>
    </p:spTree>
    <p:extLst>
      <p:ext uri="{BB962C8B-B14F-4D97-AF65-F5344CB8AC3E}">
        <p14:creationId xmlns:p14="http://schemas.microsoft.com/office/powerpoint/2010/main" val="20131357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oodafactoflife.org.uk/recipes/11-14-l2c/rocking-rock-cakes/" TargetMode="External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://www.foodafactoflife.org.uk/" TargetMode="Externa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foodafactoflife.org.uk/" TargetMode="Externa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3.xml"/><Relationship Id="rId4" Type="http://schemas.openxmlformats.org/officeDocument/2006/relationships/hyperlink" Target="http://www.foodafactoflife.org.uk/" TargetMode="Externa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theme" Target="../theme/theme4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5" Type="http://schemas.openxmlformats.org/officeDocument/2006/relationships/hyperlink" Target="http://www.foodafactoflife.org.uk/" TargetMode="External"/><Relationship Id="rId4" Type="http://schemas.openxmlformats.org/officeDocument/2006/relationships/image" Target="../media/image4.png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theme" Target="../theme/theme5.xml"/><Relationship Id="rId1" Type="http://schemas.openxmlformats.org/officeDocument/2006/relationships/slideLayout" Target="../slideLayouts/slideLayout6.xml"/><Relationship Id="rId4" Type="http://schemas.openxmlformats.org/officeDocument/2006/relationships/hyperlink" Target="http://www.foodafactoflife.org.uk/" TargetMode="External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theme" Target="../theme/theme6.xml"/><Relationship Id="rId1" Type="http://schemas.openxmlformats.org/officeDocument/2006/relationships/slideLayout" Target="../slideLayouts/slideLayout7.xml"/><Relationship Id="rId4" Type="http://schemas.openxmlformats.org/officeDocument/2006/relationships/hyperlink" Target="http://www.foodafactoflife.org.uk/" TargetMode="Externa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hlinkClick r:id="rId3"/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39453" y="358589"/>
            <a:ext cx="2044335" cy="1435165"/>
          </a:xfrm>
          <a:prstGeom prst="rect">
            <a:avLst/>
          </a:prstGeom>
        </p:spPr>
      </p:pic>
      <p:sp>
        <p:nvSpPr>
          <p:cNvPr id="9" name="TextBox 8"/>
          <p:cNvSpPr txBox="1"/>
          <p:nvPr userDrawn="1"/>
        </p:nvSpPr>
        <p:spPr>
          <a:xfrm>
            <a:off x="1156447" y="6539528"/>
            <a:ext cx="10721788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US" sz="900" b="0" i="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  <a:hlinkClick r:id="rId6"/>
              </a:rPr>
              <a:t>www.foodafactoflife.org.uk</a:t>
            </a:r>
            <a:r>
              <a:rPr lang="en-US" sz="900" b="0" i="0" baseline="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    </a:t>
            </a:r>
            <a:r>
              <a:rPr lang="en-US" sz="900" b="0" i="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©</a:t>
            </a:r>
            <a:r>
              <a:rPr lang="en-US" sz="900" b="0" i="0" baseline="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 Food – </a:t>
            </a:r>
            <a:r>
              <a:rPr lang="en-US" sz="900" b="0" i="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a fact of life 2025</a:t>
            </a:r>
          </a:p>
        </p:txBody>
      </p:sp>
      <p:sp>
        <p:nvSpPr>
          <p:cNvPr id="6" name="Rectangle 5"/>
          <p:cNvSpPr/>
          <p:nvPr userDrawn="1"/>
        </p:nvSpPr>
        <p:spPr>
          <a:xfrm>
            <a:off x="0" y="6424111"/>
            <a:ext cx="676101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900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This recipe is from the original Licence to cook programme and is provided under the Open Government Licence. </a:t>
            </a:r>
          </a:p>
          <a:p>
            <a:r>
              <a:rPr lang="en-GB" sz="900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  <a:hlinkClick r:id="rId3"/>
              </a:rPr>
              <a:t>Rocking rock cakes</a:t>
            </a:r>
            <a:endParaRPr lang="en-GB" sz="900" kern="1200" dirty="0">
              <a:solidFill>
                <a:schemeClr val="tx1"/>
              </a:solidFill>
              <a:effectLst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288850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TextBox 8"/>
          <p:cNvSpPr txBox="1"/>
          <p:nvPr userDrawn="1"/>
        </p:nvSpPr>
        <p:spPr>
          <a:xfrm>
            <a:off x="1156447" y="6539528"/>
            <a:ext cx="10721788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US" sz="900" b="0" i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  <a:hlinkClick r:id="rId4"/>
              </a:rPr>
              <a:t>www.foodafactoflife.org.uk</a:t>
            </a:r>
            <a:r>
              <a:rPr lang="en-US" sz="900" b="0" i="0" baseline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    </a:t>
            </a:r>
            <a:r>
              <a:rPr lang="en-US" sz="900" b="0" i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© Food – a fact of life 2025</a:t>
            </a:r>
          </a:p>
        </p:txBody>
      </p:sp>
    </p:spTree>
    <p:extLst>
      <p:ext uri="{BB962C8B-B14F-4D97-AF65-F5344CB8AC3E}">
        <p14:creationId xmlns:p14="http://schemas.microsoft.com/office/powerpoint/2010/main" val="14983171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TextBox 8"/>
          <p:cNvSpPr txBox="1"/>
          <p:nvPr userDrawn="1"/>
        </p:nvSpPr>
        <p:spPr>
          <a:xfrm>
            <a:off x="1156447" y="6539528"/>
            <a:ext cx="10721788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US" sz="900" b="0" i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  <a:hlinkClick r:id="rId4"/>
              </a:rPr>
              <a:t>www.foodafactoflife.org.uk</a:t>
            </a:r>
            <a:r>
              <a:rPr lang="en-US" sz="900" b="0" i="0" baseline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    </a:t>
            </a:r>
            <a:r>
              <a:rPr lang="en-US" sz="900" b="0" i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© Food – a fact of life 2025</a:t>
            </a:r>
          </a:p>
        </p:txBody>
      </p:sp>
    </p:spTree>
    <p:extLst>
      <p:ext uri="{BB962C8B-B14F-4D97-AF65-F5344CB8AC3E}">
        <p14:creationId xmlns:p14="http://schemas.microsoft.com/office/powerpoint/2010/main" val="18223932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3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TextBox 7"/>
          <p:cNvSpPr txBox="1"/>
          <p:nvPr userDrawn="1"/>
        </p:nvSpPr>
        <p:spPr>
          <a:xfrm>
            <a:off x="1156447" y="6539528"/>
            <a:ext cx="10721788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US" sz="900" b="0" i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  <a:hlinkClick r:id="rId5"/>
              </a:rPr>
              <a:t>www.foodafactoflife.org.uk</a:t>
            </a:r>
            <a:r>
              <a:rPr lang="en-US" sz="900" b="0" i="0" baseline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    </a:t>
            </a:r>
            <a:r>
              <a:rPr lang="en-US" sz="900" b="0" i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© Food – a fact of life 2025</a:t>
            </a:r>
          </a:p>
        </p:txBody>
      </p:sp>
    </p:spTree>
    <p:extLst>
      <p:ext uri="{BB962C8B-B14F-4D97-AF65-F5344CB8AC3E}">
        <p14:creationId xmlns:p14="http://schemas.microsoft.com/office/powerpoint/2010/main" val="17881436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6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TextBox 7"/>
          <p:cNvSpPr txBox="1"/>
          <p:nvPr userDrawn="1"/>
        </p:nvSpPr>
        <p:spPr>
          <a:xfrm>
            <a:off x="1156447" y="6539528"/>
            <a:ext cx="10721788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US" sz="900" b="0" i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  <a:hlinkClick r:id="rId4"/>
              </a:rPr>
              <a:t>www.foodafactoflife.org.uk</a:t>
            </a:r>
            <a:r>
              <a:rPr lang="en-US" sz="900" b="0" i="0" baseline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    </a:t>
            </a:r>
            <a:r>
              <a:rPr lang="en-US" sz="900" b="0" i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© Food – a fact of life 2025</a:t>
            </a:r>
          </a:p>
        </p:txBody>
      </p:sp>
    </p:spTree>
    <p:extLst>
      <p:ext uri="{BB962C8B-B14F-4D97-AF65-F5344CB8AC3E}">
        <p14:creationId xmlns:p14="http://schemas.microsoft.com/office/powerpoint/2010/main" val="20904950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TextBox 8"/>
          <p:cNvSpPr txBox="1"/>
          <p:nvPr userDrawn="1"/>
        </p:nvSpPr>
        <p:spPr>
          <a:xfrm>
            <a:off x="1156447" y="6539528"/>
            <a:ext cx="10721788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US" sz="900">
                <a:solidFill>
                  <a:prstClr val="black"/>
                </a:solidFill>
                <a:latin typeface="Arial" charset="0"/>
                <a:ea typeface="Arial" charset="0"/>
                <a:cs typeface="Arial" charset="0"/>
                <a:hlinkClick r:id="rId4"/>
              </a:rPr>
              <a:t>www.foodafactoflife.org.uk</a:t>
            </a:r>
            <a:r>
              <a:rPr lang="en-US" sz="900">
                <a:solidFill>
                  <a:prstClr val="black"/>
                </a:solidFill>
                <a:latin typeface="Arial" charset="0"/>
                <a:ea typeface="Arial" charset="0"/>
                <a:cs typeface="Arial" charset="0"/>
              </a:rPr>
              <a:t>    © Food – a fact of life 2025</a:t>
            </a:r>
          </a:p>
        </p:txBody>
      </p:sp>
      <p:sp>
        <p:nvSpPr>
          <p:cNvPr id="5" name="Rectangle 4"/>
          <p:cNvSpPr/>
          <p:nvPr userDrawn="1"/>
        </p:nvSpPr>
        <p:spPr>
          <a:xfrm>
            <a:off x="-2" y="6539528"/>
            <a:ext cx="6761019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900" kern="120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This recipe is from the original Licence to cook programme and is provided under the Open Government Licence. </a:t>
            </a:r>
          </a:p>
        </p:txBody>
      </p:sp>
    </p:spTree>
    <p:extLst>
      <p:ext uri="{BB962C8B-B14F-4D97-AF65-F5344CB8AC3E}">
        <p14:creationId xmlns:p14="http://schemas.microsoft.com/office/powerpoint/2010/main" val="36943383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svg"/><Relationship Id="rId7" Type="http://schemas.openxmlformats.org/officeDocument/2006/relationships/image" Target="../media/image20.sv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9.png"/><Relationship Id="rId5" Type="http://schemas.openxmlformats.org/officeDocument/2006/relationships/image" Target="../media/image18.svg"/><Relationship Id="rId4" Type="http://schemas.openxmlformats.org/officeDocument/2006/relationships/image" Target="../media/image17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22.svg"/><Relationship Id="rId7" Type="http://schemas.openxmlformats.org/officeDocument/2006/relationships/image" Target="../media/image18.sv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7.png"/><Relationship Id="rId5" Type="http://schemas.openxmlformats.org/officeDocument/2006/relationships/image" Target="../media/image16.svg"/><Relationship Id="rId4" Type="http://schemas.openxmlformats.org/officeDocument/2006/relationships/image" Target="../media/image15.png"/><Relationship Id="rId9" Type="http://schemas.openxmlformats.org/officeDocument/2006/relationships/image" Target="../media/image20.sv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oodafactoflife.org.uk/media/7994/year-8-lesson-plan-7-1114.docx" TargetMode="External"/><Relationship Id="rId2" Type="http://schemas.openxmlformats.org/officeDocument/2006/relationships/hyperlink" Target="https://explorefood.foodafactoflife.org.uk/" TargetMode="Externa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23.png"/><Relationship Id="rId4" Type="http://schemas.openxmlformats.org/officeDocument/2006/relationships/hyperlink" Target="https://www.foodafactoflife.org.uk/11-14-years/schemes-of-work-11-14-years/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hyperlink" Target="https://www.foodafactoflife.org.uk/whole-school/whole-school-approach/guidelines-for-school-education-resources-about-food/" TargetMode="External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qasVFsGkOE8" TargetMode="External"/><Relationship Id="rId2" Type="http://schemas.openxmlformats.org/officeDocument/2006/relationships/slideLayout" Target="../slideLayouts/slideLayout3.xml"/><Relationship Id="rId1" Type="http://schemas.openxmlformats.org/officeDocument/2006/relationships/video" Target="https://www.youtube.com/embed/qasVFsGkOE8?feature=oembed" TargetMode="Externa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0361E67-24C7-FDE5-0A9D-D482C76F73A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630628-A9FA-3FD5-79DD-7FA5D52E591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2452" y="3531477"/>
            <a:ext cx="9144000" cy="733096"/>
          </a:xfrm>
        </p:spPr>
        <p:txBody>
          <a:bodyPr/>
          <a:lstStyle/>
          <a:p>
            <a:r>
              <a:rPr lang="en-US" dirty="0">
                <a:latin typeface="Arial"/>
                <a:cs typeface="Arial"/>
              </a:rPr>
              <a:t>Rock cakes</a:t>
            </a:r>
            <a:br>
              <a:rPr lang="en-US" dirty="0"/>
            </a:br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765306A-AAAA-737D-CE74-AE9E59A61F16}"/>
              </a:ext>
            </a:extLst>
          </p:cNvPr>
          <p:cNvSpPr txBox="1"/>
          <p:nvPr/>
        </p:nvSpPr>
        <p:spPr>
          <a:xfrm>
            <a:off x="1142452" y="4264573"/>
            <a:ext cx="3552378" cy="40011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GB" sz="2000" dirty="0">
                <a:solidFill>
                  <a:schemeClr val="bg1"/>
                </a:solidFill>
                <a:latin typeface="Arial"/>
                <a:cs typeface="Arial"/>
              </a:rPr>
              <a:t>Complexity: low - medium</a:t>
            </a:r>
            <a:endParaRPr lang="en-GB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0878672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1031F1-B4EF-4BE2-152D-BC4D74CAA0E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>
                <a:latin typeface="Arial"/>
                <a:cs typeface="Arial"/>
              </a:rPr>
              <a:t>Food science  </a:t>
            </a: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66AFBFE-D5A7-FE61-9DB7-8E9B448E14F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69274" y="2310541"/>
            <a:ext cx="5848746" cy="3600000"/>
          </a:xfrm>
        </p:spPr>
        <p:txBody>
          <a:bodyPr/>
          <a:lstStyle/>
          <a:p>
            <a:pPr marL="0" indent="0" fontAlgn="base">
              <a:buNone/>
            </a:pPr>
            <a:r>
              <a:rPr lang="en-GB" dirty="0"/>
              <a:t>​</a:t>
            </a:r>
            <a:r>
              <a:rPr lang="en-GB" sz="2000" b="1" dirty="0"/>
              <a:t>Caramelisation</a:t>
            </a:r>
          </a:p>
          <a:p>
            <a:pPr marL="0" indent="0" fontAlgn="base">
              <a:buNone/>
            </a:pPr>
            <a:r>
              <a:rPr lang="en-GB" sz="2000" dirty="0"/>
              <a:t>The sugar caramelises with the heat of the oven and turns golden brown. </a:t>
            </a:r>
          </a:p>
          <a:p>
            <a:pPr marL="0" indent="0" fontAlgn="base">
              <a:buNone/>
            </a:pPr>
            <a:endParaRPr lang="en-GB" sz="2000" dirty="0"/>
          </a:p>
          <a:p>
            <a:pPr marL="0" indent="0" fontAlgn="base">
              <a:buNone/>
            </a:pPr>
            <a:r>
              <a:rPr lang="en-GB" sz="2000" b="1" dirty="0" err="1"/>
              <a:t>Dextrinisation</a:t>
            </a:r>
            <a:endParaRPr lang="en-GB" sz="2000" b="1" dirty="0"/>
          </a:p>
          <a:p>
            <a:pPr marL="0" indent="0" fontAlgn="base">
              <a:buNone/>
            </a:pPr>
            <a:r>
              <a:rPr lang="en-GB" sz="2000" dirty="0"/>
              <a:t>The starch in the flour turns to dextrin, causing it to go golden brown under the application of dry heat</a:t>
            </a:r>
            <a:r>
              <a:rPr lang="en-GB" dirty="0"/>
              <a:t>.</a:t>
            </a:r>
          </a:p>
        </p:txBody>
      </p:sp>
      <p:pic>
        <p:nvPicPr>
          <p:cNvPr id="4" name="Picture 3" descr="A plate of cookies on a blue background&#10;&#10;AI-generated content may be incorrect.">
            <a:extLst>
              <a:ext uri="{FF2B5EF4-FFF2-40B4-BE49-F238E27FC236}">
                <a16:creationId xmlns:a16="http://schemas.microsoft.com/office/drawing/2014/main" id="{03D37E1F-D620-6FF6-45C8-F3A190E1372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37714" y="2364970"/>
            <a:ext cx="3774667" cy="283361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9151532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65933C2-42D4-1D20-D200-78AF168B3CE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E53B68CA-8205-DA02-5A5C-7C9E45B6F697}"/>
              </a:ext>
            </a:extLst>
          </p:cNvPr>
          <p:cNvSpPr txBox="1"/>
          <p:nvPr/>
        </p:nvSpPr>
        <p:spPr>
          <a:xfrm>
            <a:off x="693253" y="1202783"/>
            <a:ext cx="6097656" cy="61555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3400" b="1">
                <a:solidFill>
                  <a:srgbClr val="79AA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Plenary </a:t>
            </a: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3959FFB6-34AA-A613-3BA8-DA2044279DD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00924258"/>
              </p:ext>
            </p:extLst>
          </p:nvPr>
        </p:nvGraphicFramePr>
        <p:xfrm>
          <a:off x="934720" y="2433889"/>
          <a:ext cx="9946640" cy="222504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094816">
                  <a:extLst>
                    <a:ext uri="{9D8B030D-6E8A-4147-A177-3AD203B41FA5}">
                      <a16:colId xmlns:a16="http://schemas.microsoft.com/office/drawing/2014/main" val="2258940089"/>
                    </a:ext>
                  </a:extLst>
                </a:gridCol>
                <a:gridCol w="1006887">
                  <a:extLst>
                    <a:ext uri="{9D8B030D-6E8A-4147-A177-3AD203B41FA5}">
                      <a16:colId xmlns:a16="http://schemas.microsoft.com/office/drawing/2014/main" val="855683233"/>
                    </a:ext>
                  </a:extLst>
                </a:gridCol>
                <a:gridCol w="953588">
                  <a:extLst>
                    <a:ext uri="{9D8B030D-6E8A-4147-A177-3AD203B41FA5}">
                      <a16:colId xmlns:a16="http://schemas.microsoft.com/office/drawing/2014/main" val="4082170523"/>
                    </a:ext>
                  </a:extLst>
                </a:gridCol>
                <a:gridCol w="953589">
                  <a:extLst>
                    <a:ext uri="{9D8B030D-6E8A-4147-A177-3AD203B41FA5}">
                      <a16:colId xmlns:a16="http://schemas.microsoft.com/office/drawing/2014/main" val="3895893517"/>
                    </a:ext>
                  </a:extLst>
                </a:gridCol>
                <a:gridCol w="4937760">
                  <a:extLst>
                    <a:ext uri="{9D8B030D-6E8A-4147-A177-3AD203B41FA5}">
                      <a16:colId xmlns:a16="http://schemas.microsoft.com/office/drawing/2014/main" val="396652758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6C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6C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6C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6C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Comments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6C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7878429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Rubbing-in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0404163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Stir and combine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2484357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Portion/dividing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8360213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Baking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98642991"/>
                  </a:ext>
                </a:extLst>
              </a:tr>
            </a:tbl>
          </a:graphicData>
        </a:graphic>
      </p:graphicFrame>
      <p:pic>
        <p:nvPicPr>
          <p:cNvPr id="10" name="Graphic 9" descr="Smiling face outline with solid fill">
            <a:extLst>
              <a:ext uri="{FF2B5EF4-FFF2-40B4-BE49-F238E27FC236}">
                <a16:creationId xmlns:a16="http://schemas.microsoft.com/office/drawing/2014/main" id="{26EF3AF6-86CF-8963-B242-484ACAB2D9C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156858" y="2418555"/>
            <a:ext cx="694909" cy="694909"/>
          </a:xfrm>
          <a:prstGeom prst="rect">
            <a:avLst/>
          </a:prstGeom>
        </p:spPr>
      </p:pic>
      <p:pic>
        <p:nvPicPr>
          <p:cNvPr id="12" name="Graphic 11" descr="Sad face outline with solid fill">
            <a:extLst>
              <a:ext uri="{FF2B5EF4-FFF2-40B4-BE49-F238E27FC236}">
                <a16:creationId xmlns:a16="http://schemas.microsoft.com/office/drawing/2014/main" id="{BBBAE6E6-3368-0C86-BA5C-C52E5E87B0E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090848" y="2455766"/>
            <a:ext cx="620486" cy="620486"/>
          </a:xfrm>
          <a:prstGeom prst="rect">
            <a:avLst/>
          </a:prstGeom>
        </p:spPr>
      </p:pic>
      <p:pic>
        <p:nvPicPr>
          <p:cNvPr id="14" name="Graphic 13" descr="Neutral face outline with solid fill">
            <a:extLst>
              <a:ext uri="{FF2B5EF4-FFF2-40B4-BE49-F238E27FC236}">
                <a16:creationId xmlns:a16="http://schemas.microsoft.com/office/drawing/2014/main" id="{63B5A9A3-1576-1434-8707-22B8FC41D51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4123853" y="2418555"/>
            <a:ext cx="694909" cy="694909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062746E1-2907-7799-F1CA-9B086E2D4BD9}"/>
              </a:ext>
            </a:extLst>
          </p:cNvPr>
          <p:cNvSpPr txBox="1"/>
          <p:nvPr/>
        </p:nvSpPr>
        <p:spPr>
          <a:xfrm>
            <a:off x="693253" y="1807452"/>
            <a:ext cx="1115336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Evaluate how well you worked today and make comments on how you could improve next time.  </a:t>
            </a:r>
          </a:p>
        </p:txBody>
      </p:sp>
    </p:spTree>
    <p:extLst>
      <p:ext uri="{BB962C8B-B14F-4D97-AF65-F5344CB8AC3E}">
        <p14:creationId xmlns:p14="http://schemas.microsoft.com/office/powerpoint/2010/main" val="350006926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54D41B5-F616-914D-B719-875FC7A2416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540290C9-82E5-87F8-2DE5-CD13C220FB5D}"/>
              </a:ext>
            </a:extLst>
          </p:cNvPr>
          <p:cNvSpPr txBox="1"/>
          <p:nvPr/>
        </p:nvSpPr>
        <p:spPr>
          <a:xfrm>
            <a:off x="553083" y="913517"/>
            <a:ext cx="6097656" cy="61555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3400" b="1" dirty="0">
                <a:solidFill>
                  <a:srgbClr val="79AA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Example responses </a:t>
            </a: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C8B7B380-10B7-B02C-A2BB-E565D461A58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89137713"/>
              </p:ext>
            </p:extLst>
          </p:nvPr>
        </p:nvGraphicFramePr>
        <p:xfrm>
          <a:off x="553083" y="1529070"/>
          <a:ext cx="11420314" cy="466344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405179">
                  <a:extLst>
                    <a:ext uri="{9D8B030D-6E8A-4147-A177-3AD203B41FA5}">
                      <a16:colId xmlns:a16="http://schemas.microsoft.com/office/drawing/2014/main" val="2258940089"/>
                    </a:ext>
                  </a:extLst>
                </a:gridCol>
                <a:gridCol w="1156066">
                  <a:extLst>
                    <a:ext uri="{9D8B030D-6E8A-4147-A177-3AD203B41FA5}">
                      <a16:colId xmlns:a16="http://schemas.microsoft.com/office/drawing/2014/main" val="855683233"/>
                    </a:ext>
                  </a:extLst>
                </a:gridCol>
                <a:gridCol w="1094870">
                  <a:extLst>
                    <a:ext uri="{9D8B030D-6E8A-4147-A177-3AD203B41FA5}">
                      <a16:colId xmlns:a16="http://schemas.microsoft.com/office/drawing/2014/main" val="4082170523"/>
                    </a:ext>
                  </a:extLst>
                </a:gridCol>
                <a:gridCol w="1094871">
                  <a:extLst>
                    <a:ext uri="{9D8B030D-6E8A-4147-A177-3AD203B41FA5}">
                      <a16:colId xmlns:a16="http://schemas.microsoft.com/office/drawing/2014/main" val="3895893517"/>
                    </a:ext>
                  </a:extLst>
                </a:gridCol>
                <a:gridCol w="5669328">
                  <a:extLst>
                    <a:ext uri="{9D8B030D-6E8A-4147-A177-3AD203B41FA5}">
                      <a16:colId xmlns:a16="http://schemas.microsoft.com/office/drawing/2014/main" val="396652758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6C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6C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6C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6C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Comments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6C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7878429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Rubbing-in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1" i="1" dirty="0">
                          <a:solidFill>
                            <a:srgbClr val="79AA4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My mixture mostly looked like breadcrumbs, there were a few lumps left. Next time I will make sure to rub all the fat into the flour.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0404163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Stir and combine</a:t>
                      </a:r>
                    </a:p>
                    <a:p>
                      <a:endParaRPr lang="en-US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1" i="1" dirty="0">
                          <a:solidFill>
                            <a:srgbClr val="79AA4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My sugar, fruit and egg were well mixed.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2484357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Portion/dividing</a:t>
                      </a:r>
                    </a:p>
                    <a:p>
                      <a:endParaRPr lang="en-US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1" i="1" dirty="0">
                          <a:solidFill>
                            <a:srgbClr val="79AA4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My rock cakes were different sizes. I need to portion/divide more accurately.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83602138"/>
                  </a:ext>
                </a:extLst>
              </a:tr>
              <a:tr h="131511">
                <a:tc>
                  <a:txBody>
                    <a:bodyPr/>
                    <a:lstStyle/>
                    <a:p>
                      <a:r>
                        <a:rPr lang="en-US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Baking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1" i="1" dirty="0">
                          <a:solidFill>
                            <a:srgbClr val="79AA4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My rock cakes all cooked at different times as some were small and some were big.  Next time I need to make sure they are all the same size and shape, so they cook accurately.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98642991"/>
                  </a:ext>
                </a:extLst>
              </a:tr>
            </a:tbl>
          </a:graphicData>
        </a:graphic>
      </p:graphicFrame>
      <p:pic>
        <p:nvPicPr>
          <p:cNvPr id="7" name="Graphic 6" descr="Tick with solid fill">
            <a:extLst>
              <a:ext uri="{FF2B5EF4-FFF2-40B4-BE49-F238E27FC236}">
                <a16:creationId xmlns:a16="http://schemas.microsoft.com/office/drawing/2014/main" id="{A59D9D64-3888-0D83-7DB7-FEB82731191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243841" y="2235146"/>
            <a:ext cx="620486" cy="620486"/>
          </a:xfrm>
          <a:prstGeom prst="rect">
            <a:avLst/>
          </a:prstGeom>
        </p:spPr>
      </p:pic>
      <p:pic>
        <p:nvPicPr>
          <p:cNvPr id="8" name="Graphic 7" descr="Tick with solid fill">
            <a:extLst>
              <a:ext uri="{FF2B5EF4-FFF2-40B4-BE49-F238E27FC236}">
                <a16:creationId xmlns:a16="http://schemas.microsoft.com/office/drawing/2014/main" id="{B7A83B8D-0BB4-D41A-7894-C11B1E67A13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074882" y="3169603"/>
            <a:ext cx="620486" cy="620486"/>
          </a:xfrm>
          <a:prstGeom prst="rect">
            <a:avLst/>
          </a:prstGeom>
        </p:spPr>
      </p:pic>
      <p:pic>
        <p:nvPicPr>
          <p:cNvPr id="9" name="Graphic 8" descr="Tick with solid fill">
            <a:extLst>
              <a:ext uri="{FF2B5EF4-FFF2-40B4-BE49-F238E27FC236}">
                <a16:creationId xmlns:a16="http://schemas.microsoft.com/office/drawing/2014/main" id="{E2D6E9F9-E033-153C-9614-35910B8591D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289958" y="4775566"/>
            <a:ext cx="620486" cy="620486"/>
          </a:xfrm>
          <a:prstGeom prst="rect">
            <a:avLst/>
          </a:prstGeom>
        </p:spPr>
      </p:pic>
      <p:pic>
        <p:nvPicPr>
          <p:cNvPr id="11" name="Graphic 10" descr="Tick with solid fill">
            <a:extLst>
              <a:ext uri="{FF2B5EF4-FFF2-40B4-BE49-F238E27FC236}">
                <a16:creationId xmlns:a16="http://schemas.microsoft.com/office/drawing/2014/main" id="{9F153076-6E01-AECA-A912-CF1F8B7D878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289958" y="3941442"/>
            <a:ext cx="620486" cy="620486"/>
          </a:xfrm>
          <a:prstGeom prst="rect">
            <a:avLst/>
          </a:prstGeom>
        </p:spPr>
      </p:pic>
      <p:pic>
        <p:nvPicPr>
          <p:cNvPr id="3" name="Graphic 2" descr="Smiling face outline with solid fill">
            <a:extLst>
              <a:ext uri="{FF2B5EF4-FFF2-40B4-BE49-F238E27FC236}">
                <a16:creationId xmlns:a16="http://schemas.microsoft.com/office/drawing/2014/main" id="{17988B74-9233-C682-317E-25AA581645F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000459" y="1540237"/>
            <a:ext cx="694909" cy="694909"/>
          </a:xfrm>
          <a:prstGeom prst="rect">
            <a:avLst/>
          </a:prstGeom>
        </p:spPr>
      </p:pic>
      <p:pic>
        <p:nvPicPr>
          <p:cNvPr id="5" name="Graphic 4" descr="Sad face outline with solid fill">
            <a:extLst>
              <a:ext uri="{FF2B5EF4-FFF2-40B4-BE49-F238E27FC236}">
                <a16:creationId xmlns:a16="http://schemas.microsoft.com/office/drawing/2014/main" id="{B18387D2-FCA6-2860-6DEF-5060B6A90AE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5238942" y="1577449"/>
            <a:ext cx="620486" cy="620486"/>
          </a:xfrm>
          <a:prstGeom prst="rect">
            <a:avLst/>
          </a:prstGeom>
        </p:spPr>
      </p:pic>
      <p:pic>
        <p:nvPicPr>
          <p:cNvPr id="13" name="Graphic 12" descr="Neutral face outline with solid fill">
            <a:extLst>
              <a:ext uri="{FF2B5EF4-FFF2-40B4-BE49-F238E27FC236}">
                <a16:creationId xmlns:a16="http://schemas.microsoft.com/office/drawing/2014/main" id="{272D4549-5A68-2642-6AE8-37CBA12E252A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4077140" y="1529070"/>
            <a:ext cx="694909" cy="6949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556455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8C6444E-E89D-8324-EAC5-E0BE351DD05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2602B9-C56B-4ADE-964B-1A242BCDDCB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>
                <a:latin typeface="Arial"/>
                <a:cs typeface="Arial"/>
              </a:rPr>
              <a:t>Looking for more…  </a:t>
            </a: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D7B4259-7C19-D3B1-964E-0FEA3F62425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69276" y="2571092"/>
            <a:ext cx="5921907" cy="3600000"/>
          </a:xfrm>
        </p:spPr>
        <p:txBody>
          <a:bodyPr/>
          <a:lstStyle/>
          <a:p>
            <a:pPr marL="0" indent="0">
              <a:buNone/>
            </a:pPr>
            <a:r>
              <a:rPr lang="en-GB" sz="2000" dirty="0">
                <a:cs typeface="Arial"/>
              </a:rPr>
              <a:t>Challenge your pupils to improve the nutritional content of the rock cakes. </a:t>
            </a:r>
          </a:p>
          <a:p>
            <a:pPr marL="0" indent="0">
              <a:buNone/>
            </a:pPr>
            <a:endParaRPr lang="en-GB" sz="2000" dirty="0">
              <a:cs typeface="Arial"/>
            </a:endParaRPr>
          </a:p>
          <a:p>
            <a:pPr marL="0" indent="0">
              <a:buNone/>
            </a:pPr>
            <a:r>
              <a:rPr lang="en-GB" sz="2000" dirty="0">
                <a:cs typeface="Arial"/>
              </a:rPr>
              <a:t>Use </a:t>
            </a:r>
            <a:r>
              <a:rPr lang="en-GB" sz="2000" dirty="0">
                <a:cs typeface="Arial"/>
                <a:hlinkClick r:id="rId2"/>
              </a:rPr>
              <a:t>Explore food </a:t>
            </a:r>
            <a:r>
              <a:rPr lang="en-GB" sz="2000" dirty="0">
                <a:cs typeface="Arial"/>
              </a:rPr>
              <a:t>our nutritional analysis tool to calculate the nutritional value of their rock cakes once they have made their changes. </a:t>
            </a:r>
          </a:p>
          <a:p>
            <a:pPr marL="0" indent="0">
              <a:buNone/>
            </a:pPr>
            <a:endParaRPr lang="en-GB" sz="2000" dirty="0">
              <a:cs typeface="Arial"/>
            </a:endParaRPr>
          </a:p>
          <a:p>
            <a:pPr marL="0" indent="0">
              <a:buNone/>
            </a:pPr>
            <a:r>
              <a:rPr lang="en-GB" sz="2000" dirty="0">
                <a:cs typeface="Arial"/>
              </a:rPr>
              <a:t>If you are looking for an alternative recipe that uses the rubbing-in method but also challenges pupils to roll-out and shape and form using a cutter, why not try this </a:t>
            </a:r>
            <a:r>
              <a:rPr lang="en-GB" sz="2000" dirty="0">
                <a:cs typeface="Arial"/>
                <a:hlinkClick r:id="rId3"/>
              </a:rPr>
              <a:t>lesson</a:t>
            </a:r>
            <a:r>
              <a:rPr lang="en-GB" sz="2000" dirty="0">
                <a:cs typeface="Arial"/>
              </a:rPr>
              <a:t> for scones from the </a:t>
            </a:r>
            <a:r>
              <a:rPr lang="en-GB" sz="2000" i="1" dirty="0">
                <a:cs typeface="Arial"/>
                <a:hlinkClick r:id="rId4"/>
              </a:rPr>
              <a:t>Food – a fact of life </a:t>
            </a:r>
            <a:r>
              <a:rPr lang="en-GB" sz="2000" dirty="0">
                <a:cs typeface="Arial"/>
              </a:rPr>
              <a:t>Schemes of Work? </a:t>
            </a:r>
          </a:p>
          <a:p>
            <a:pPr marL="0" indent="0">
              <a:buNone/>
            </a:pPr>
            <a:endParaRPr lang="en-GB" sz="2000" dirty="0">
              <a:cs typeface="Arial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1C078E2-4DB5-B3C7-C217-A92F18E4E02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575698" y="2688771"/>
            <a:ext cx="4290494" cy="21328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32756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F8FAC70-8263-E2AB-26E6-803126ABD2A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CD524F-8820-D3BD-7500-A29D8E180ED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10045" y="1236455"/>
            <a:ext cx="9720000" cy="720000"/>
          </a:xfrm>
        </p:spPr>
        <p:txBody>
          <a:bodyPr/>
          <a:lstStyle/>
          <a:p>
            <a:r>
              <a:rPr lang="en-GB" sz="4400" dirty="0">
                <a:latin typeface="Arial"/>
                <a:cs typeface="Arial"/>
              </a:rPr>
              <a:t>Rock cakes </a:t>
            </a:r>
            <a:endParaRPr lang="en-GB" sz="4400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0B9E695-CC19-7755-6FEB-F30ED91C905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135046" y="5000999"/>
            <a:ext cx="5921907" cy="1173594"/>
          </a:xfrm>
        </p:spPr>
        <p:txBody>
          <a:bodyPr/>
          <a:lstStyle/>
          <a:p>
            <a:pPr marL="0" indent="0" algn="ctr">
              <a:buNone/>
            </a:pPr>
            <a:r>
              <a:rPr lang="en-GB" sz="3600" dirty="0"/>
              <a:t>For further information, go to:</a:t>
            </a:r>
          </a:p>
          <a:p>
            <a:pPr marL="0" indent="0" algn="ctr">
              <a:buNone/>
            </a:pPr>
            <a:r>
              <a:rPr lang="en-GB" sz="3600" dirty="0"/>
              <a:t>www.foodafactoflife.org.uk</a:t>
            </a:r>
          </a:p>
          <a:p>
            <a:pPr marL="0" indent="0">
              <a:buNone/>
            </a:pPr>
            <a:endParaRPr lang="en-GB" sz="2000" dirty="0">
              <a:cs typeface="Arial"/>
            </a:endParaRPr>
          </a:p>
        </p:txBody>
      </p:sp>
      <p:sp>
        <p:nvSpPr>
          <p:cNvPr id="6" name="TextBox 4">
            <a:extLst>
              <a:ext uri="{FF2B5EF4-FFF2-40B4-BE49-F238E27FC236}">
                <a16:creationId xmlns:a16="http://schemas.microsoft.com/office/drawing/2014/main" id="{967AF27E-4D77-18BD-6419-362D18DF3F2E}"/>
              </a:ext>
            </a:extLst>
          </p:cNvPr>
          <p:cNvSpPr txBox="1"/>
          <p:nvPr/>
        </p:nvSpPr>
        <p:spPr>
          <a:xfrm>
            <a:off x="119743" y="6457472"/>
            <a:ext cx="990439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400" dirty="0">
                <a:latin typeface="Arial" panose="020B0604020202020204" pitchFamily="34" charset="0"/>
                <a:cs typeface="Arial" panose="020B0604020202020204" pitchFamily="34" charset="0"/>
              </a:rPr>
              <a:t>This resource meets the</a:t>
            </a:r>
            <a:r>
              <a:rPr lang="en-GB" sz="1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400" b="1" i="1" u="sng" dirty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Guidelines for producers and users of school education resources about food</a:t>
            </a:r>
            <a:r>
              <a:rPr lang="en-GB" sz="1400" b="1" i="1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GB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Picture 6" descr="A plate of cookies on a blue background&#10;&#10;AI-generated content may be incorrect.">
            <a:extLst>
              <a:ext uri="{FF2B5EF4-FFF2-40B4-BE49-F238E27FC236}">
                <a16:creationId xmlns:a16="http://schemas.microsoft.com/office/drawing/2014/main" id="{D31A8665-CBBB-CAA1-50EE-63D842EA00B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64276" y="1857001"/>
            <a:ext cx="3663448" cy="30405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61565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539D02FA-F5AB-5842-4743-D1E280C2C34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69274" y="1563798"/>
            <a:ext cx="9720000" cy="720000"/>
          </a:xfrm>
        </p:spPr>
        <p:txBody>
          <a:bodyPr/>
          <a:lstStyle/>
          <a:p>
            <a:r>
              <a:rPr lang="en-GB" dirty="0">
                <a:latin typeface="Arial"/>
                <a:cs typeface="Arial"/>
              </a:rPr>
              <a:t>Nutritional analysis</a:t>
            </a:r>
            <a:endParaRPr lang="en-GB" dirty="0"/>
          </a:p>
        </p:txBody>
      </p:sp>
      <p:pic>
        <p:nvPicPr>
          <p:cNvPr id="3" name="Picture 2" descr="A plate of cookies on a blue background&#10;&#10;AI-generated content may be incorrect.">
            <a:extLst>
              <a:ext uri="{FF2B5EF4-FFF2-40B4-BE49-F238E27FC236}">
                <a16:creationId xmlns:a16="http://schemas.microsoft.com/office/drawing/2014/main" id="{B3796F10-BBB5-8E27-35E0-CE4BB6DC602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9385" y="2051568"/>
            <a:ext cx="4434043" cy="3328599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3119E08C-056F-F533-3721-C88CF9D6E93B}"/>
              </a:ext>
            </a:extLst>
          </p:cNvPr>
          <p:cNvSpPr txBox="1"/>
          <p:nvPr/>
        </p:nvSpPr>
        <p:spPr>
          <a:xfrm>
            <a:off x="8695944" y="5513832"/>
            <a:ext cx="14813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Serves 8 </a:t>
            </a:r>
          </a:p>
        </p:txBody>
      </p:sp>
      <p:pic>
        <p:nvPicPr>
          <p:cNvPr id="7" name="Picture 6" descr="A close-up of a label&#10;&#10;AI-generated content may be incorrect.">
            <a:extLst>
              <a:ext uri="{FF2B5EF4-FFF2-40B4-BE49-F238E27FC236}">
                <a16:creationId xmlns:a16="http://schemas.microsoft.com/office/drawing/2014/main" id="{4E367ABA-29C3-43C5-6D79-C75C2B6C326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69273" y="2283797"/>
            <a:ext cx="5043469" cy="27018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355262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A12213-7B63-B24D-8D2F-78021A4CACA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>
                <a:latin typeface="Arial"/>
                <a:cs typeface="Arial"/>
              </a:rPr>
              <a:t>Starter activity</a:t>
            </a:r>
            <a:endParaRPr lang="en-GB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4F462F3-D94B-1006-554D-F46449198971}"/>
              </a:ext>
            </a:extLst>
          </p:cNvPr>
          <p:cNvSpPr txBox="1"/>
          <p:nvPr/>
        </p:nvSpPr>
        <p:spPr>
          <a:xfrm>
            <a:off x="1169274" y="2283798"/>
            <a:ext cx="7751442" cy="3046988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457200" indent="-457200">
              <a:buAutoNum type="arabicPeriod"/>
            </a:pPr>
            <a:r>
              <a:rPr lang="en-US" sz="2000" dirty="0">
                <a:latin typeface="Arial"/>
                <a:cs typeface="Arial"/>
              </a:rPr>
              <a:t>Name three things to do when preparing for a practical.</a:t>
            </a:r>
            <a:endParaRPr lang="en-US" dirty="0">
              <a:latin typeface="Arial"/>
              <a:ea typeface="Calibri" panose="020F0502020204030204"/>
              <a:cs typeface="Arial"/>
            </a:endParaRPr>
          </a:p>
          <a:p>
            <a:pPr marL="342900" indent="-342900">
              <a:buAutoNum type="arabicPeriod"/>
            </a:pP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46088" indent="-446088">
              <a:buAutoNum type="arabicPeriod"/>
            </a:pPr>
            <a:r>
              <a:rPr lang="en-US" sz="2000" dirty="0">
                <a:latin typeface="Arial"/>
                <a:cs typeface="Arial"/>
              </a:rPr>
              <a:t>Explain why you should use oven gloves when putting food in   and out of the oven.</a:t>
            </a:r>
          </a:p>
          <a:p>
            <a:pPr marL="342900" indent="-342900">
              <a:buAutoNum type="arabicPeriod"/>
            </a:pP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AutoNum type="arabicPeriod"/>
            </a:pPr>
            <a:r>
              <a:rPr lang="en-US" sz="2000" dirty="0">
                <a:latin typeface="Arial"/>
                <a:cs typeface="Arial"/>
              </a:rPr>
              <a:t> Explain why your oven should be pre-heated.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142069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FFA4AE2-31DF-EA07-BB41-B52ECDCA456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EC80B0-EB3C-3B71-0B49-B34E07AB83D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>
                <a:latin typeface="Arial"/>
                <a:cs typeface="Arial"/>
              </a:rPr>
              <a:t>Example responses</a:t>
            </a:r>
            <a:endParaRPr lang="en-GB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56D92B9-8303-C7B4-41B0-A381E2FE2F5B}"/>
              </a:ext>
            </a:extLst>
          </p:cNvPr>
          <p:cNvSpPr txBox="1"/>
          <p:nvPr/>
        </p:nvSpPr>
        <p:spPr>
          <a:xfrm>
            <a:off x="1169273" y="2283798"/>
            <a:ext cx="9726112" cy="4893647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457200" indent="-457200">
              <a:buAutoNum type="arabicPeriod"/>
            </a:pPr>
            <a:r>
              <a:rPr lang="en-US" sz="2000" dirty="0">
                <a:latin typeface="Arial"/>
                <a:cs typeface="Arial"/>
              </a:rPr>
              <a:t>Name three things to do when preparing for a practical.</a:t>
            </a:r>
            <a:endParaRPr lang="en-US" dirty="0">
              <a:ea typeface="Calibri" panose="020F0502020204030204"/>
              <a:cs typeface="Calibri" panose="020F0502020204030204"/>
            </a:endParaRPr>
          </a:p>
          <a:p>
            <a:pPr lvl="1"/>
            <a:r>
              <a:rPr lang="en-US" sz="2000" b="1" i="1" dirty="0">
                <a:solidFill>
                  <a:srgbClr val="79AA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Tie back hair, remove jumpers, roll up long sleeves, remove </a:t>
            </a:r>
            <a:r>
              <a:rPr lang="en-US" sz="2000" b="1" i="1" dirty="0" err="1">
                <a:solidFill>
                  <a:srgbClr val="79AA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jewellery</a:t>
            </a:r>
            <a:r>
              <a:rPr lang="en-US" sz="2000" b="1" i="1" dirty="0">
                <a:solidFill>
                  <a:srgbClr val="79AA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wash hands, put on a clean apron.</a:t>
            </a:r>
          </a:p>
          <a:p>
            <a:pPr marL="342900" indent="-342900">
              <a:buAutoNum type="arabicPeriod"/>
            </a:pP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46088" indent="-446088"/>
            <a:r>
              <a:rPr lang="en-US" sz="2000" dirty="0">
                <a:latin typeface="Arial"/>
                <a:cs typeface="Arial"/>
              </a:rPr>
              <a:t>2.   Explain why you should use oven gloves when putting food in and out of the   oven.</a:t>
            </a:r>
          </a:p>
          <a:p>
            <a:pPr lvl="1"/>
            <a:r>
              <a:rPr lang="en-US" sz="2000" b="1" i="1" dirty="0">
                <a:solidFill>
                  <a:srgbClr val="79AA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prevent burning yourself. Remember when placing into the oven, the tray may be cold, however the pre-heated oven will be hot. </a:t>
            </a:r>
          </a:p>
          <a:p>
            <a:pPr marL="342900" indent="-342900">
              <a:buAutoNum type="arabicPeriod"/>
            </a:pP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000" dirty="0">
                <a:latin typeface="Arial"/>
                <a:cs typeface="Arial"/>
              </a:rPr>
              <a:t>3.   Explain why your oven should be pre-heated.</a:t>
            </a:r>
          </a:p>
          <a:p>
            <a:pPr lvl="1"/>
            <a:r>
              <a:rPr lang="en-US" sz="2000" b="1" i="1" dirty="0">
                <a:solidFill>
                  <a:srgbClr val="79AA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oven should be pre-heated, so it is at the correct temperature ready to cook the rock buns. 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52345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5751656" y="2039249"/>
            <a:ext cx="5645365" cy="4152467"/>
          </a:xfrm>
          <a:prstGeom prst="rect">
            <a:avLst/>
          </a:prstGeom>
          <a:solidFill>
            <a:srgbClr val="DAE6C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Ingredients (makes 8)</a:t>
            </a:r>
          </a:p>
        </p:txBody>
      </p:sp>
      <p:sp>
        <p:nvSpPr>
          <p:cNvPr id="14" name="Text Placeholder 1"/>
          <p:cNvSpPr txBox="1">
            <a:spLocks/>
          </p:cNvSpPr>
          <p:nvPr/>
        </p:nvSpPr>
        <p:spPr>
          <a:xfrm>
            <a:off x="5916828" y="2283798"/>
            <a:ext cx="5645365" cy="3339709"/>
          </a:xfrm>
          <a:prstGeom prst="rect">
            <a:avLst/>
          </a:prstGeom>
        </p:spPr>
        <p:txBody>
          <a:bodyPr lIns="0" tIns="0" rIns="0" bIns="0" anchor="t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1800" b="0" i="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100g self-raising white flour</a:t>
            </a:r>
          </a:p>
          <a:p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100g self-raising wholemeal flour</a:t>
            </a:r>
          </a:p>
          <a:p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75g baking fat/ block</a:t>
            </a:r>
          </a:p>
          <a:p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75g caster sugar</a:t>
            </a:r>
          </a:p>
          <a:p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75g mixed dried fruit</a:t>
            </a:r>
          </a:p>
          <a:p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1 egg</a:t>
            </a:r>
          </a:p>
          <a:p>
            <a:pPr>
              <a:spcBef>
                <a:spcPct val="50000"/>
              </a:spcBef>
            </a:pPr>
            <a:endParaRPr lang="en-GB" alt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Picture 1" descr="A sign with text and symbols&#10;&#10;AI-generated content may be incorrect.">
            <a:extLst>
              <a:ext uri="{FF2B5EF4-FFF2-40B4-BE49-F238E27FC236}">
                <a16:creationId xmlns:a16="http://schemas.microsoft.com/office/drawing/2014/main" id="{EB96E4F8-1400-F548-954A-DBFF68D872D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56618" y="4926003"/>
            <a:ext cx="2540403" cy="1265713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6B485B16-E401-1D2E-DBAD-3A74C9CB360A}"/>
              </a:ext>
            </a:extLst>
          </p:cNvPr>
          <p:cNvSpPr txBox="1"/>
          <p:nvPr/>
        </p:nvSpPr>
        <p:spPr>
          <a:xfrm>
            <a:off x="5758200" y="5019910"/>
            <a:ext cx="3098418" cy="76944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100" b="1" dirty="0">
                <a:latin typeface="Arial"/>
                <a:cs typeface="Arial"/>
              </a:rPr>
              <a:t>Check for any food allergy, intolerance, special dietary requirement or religious/cultural reasons for not handling or eating the ingredients in this recipe.</a:t>
            </a:r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907A4263-F08D-20DA-0B54-71EBA847AF18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7" name="Picture 6" descr="A tray with ingredients on it&#10;&#10;AI-generated content may be incorrect.">
            <a:extLst>
              <a:ext uri="{FF2B5EF4-FFF2-40B4-BE49-F238E27FC236}">
                <a16:creationId xmlns:a16="http://schemas.microsoft.com/office/drawing/2014/main" id="{872DD424-2EC0-0208-175F-E45C0D01717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47180" y="2143378"/>
            <a:ext cx="3496731" cy="4048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155237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6095999" y="2283798"/>
            <a:ext cx="5167357" cy="3887293"/>
          </a:xfrm>
          <a:prstGeom prst="rect">
            <a:avLst/>
          </a:prstGeom>
          <a:solidFill>
            <a:srgbClr val="DAE6C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3"/>
          </p:nvPr>
        </p:nvSpPr>
        <p:spPr>
          <a:xfrm>
            <a:off x="6249374" y="2519478"/>
            <a:ext cx="4320000" cy="3410810"/>
          </a:xfrm>
        </p:spPr>
        <p:txBody>
          <a:bodyPr>
            <a:normAutofit/>
          </a:bodyPr>
          <a:lstStyle/>
          <a:p>
            <a:r>
              <a:rPr lang="en-US" dirty="0"/>
              <a:t>Weighing scales</a:t>
            </a:r>
            <a:endParaRPr lang="en-GB" b="1" dirty="0"/>
          </a:p>
          <a:p>
            <a:r>
              <a:rPr lang="en-US" dirty="0"/>
              <a:t>Sieve</a:t>
            </a:r>
            <a:endParaRPr lang="en-GB" b="1" dirty="0"/>
          </a:p>
          <a:p>
            <a:r>
              <a:rPr lang="en-US" dirty="0"/>
              <a:t>Mixing bowl</a:t>
            </a:r>
            <a:endParaRPr lang="en-GB" b="1" dirty="0"/>
          </a:p>
          <a:p>
            <a:r>
              <a:rPr lang="en-US" dirty="0"/>
              <a:t>Palette knife</a:t>
            </a:r>
            <a:endParaRPr lang="en-GB" b="1" dirty="0"/>
          </a:p>
          <a:p>
            <a:r>
              <a:rPr lang="en-US" dirty="0"/>
              <a:t>Small bowl</a:t>
            </a:r>
            <a:endParaRPr lang="en-GB" b="1" dirty="0"/>
          </a:p>
          <a:p>
            <a:r>
              <a:rPr lang="en-US" dirty="0"/>
              <a:t>Fork</a:t>
            </a:r>
            <a:endParaRPr lang="en-GB" b="1" dirty="0"/>
          </a:p>
          <a:p>
            <a:r>
              <a:rPr lang="en-US" dirty="0"/>
              <a:t>2 metal spoons</a:t>
            </a:r>
            <a:endParaRPr lang="en-GB" b="1" dirty="0"/>
          </a:p>
          <a:p>
            <a:r>
              <a:rPr lang="en-US" dirty="0"/>
              <a:t>Baking tray</a:t>
            </a:r>
            <a:endParaRPr lang="en-GB" b="1" dirty="0"/>
          </a:p>
          <a:p>
            <a:r>
              <a:rPr lang="en-US" dirty="0"/>
              <a:t>Cooling rack</a:t>
            </a:r>
            <a:endParaRPr lang="en-GB" b="1" dirty="0"/>
          </a:p>
          <a:p>
            <a:endParaRPr lang="en-GB" sz="2000" dirty="0"/>
          </a:p>
          <a:p>
            <a:endParaRPr lang="en-GB" sz="20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389374" y="1558675"/>
            <a:ext cx="9720000" cy="720000"/>
          </a:xfrm>
        </p:spPr>
        <p:txBody>
          <a:bodyPr/>
          <a:lstStyle/>
          <a:p>
            <a:r>
              <a:rPr lang="en-GB" dirty="0"/>
              <a:t>Equipment</a:t>
            </a:r>
          </a:p>
        </p:txBody>
      </p:sp>
      <p:pic>
        <p:nvPicPr>
          <p:cNvPr id="7" name="Picture 6" descr="A bowl and spoon on a tray&#10;&#10;AI-generated content may be incorrect.">
            <a:extLst>
              <a:ext uri="{FF2B5EF4-FFF2-40B4-BE49-F238E27FC236}">
                <a16:creationId xmlns:a16="http://schemas.microsoft.com/office/drawing/2014/main" id="{D7A8DDCB-170C-156B-55B1-256508EF8AB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56232" y="2283798"/>
            <a:ext cx="3775463" cy="38505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763468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5573365" y="1717588"/>
            <a:ext cx="5469132" cy="4551811"/>
          </a:xfrm>
          <a:prstGeom prst="rect">
            <a:avLst/>
          </a:prstGeom>
          <a:solidFill>
            <a:srgbClr val="DAE6C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marL="285750" indent="-285750" algn="ctr">
              <a:buFont typeface="Arial"/>
              <a:buChar char="•"/>
            </a:pPr>
            <a:endParaRPr lang="en-US">
              <a:solidFill>
                <a:schemeClr val="bg1"/>
              </a:solidFill>
              <a:ea typeface="Calibri" panose="020F0502020204030204"/>
              <a:cs typeface="Calibri" panose="020F0502020204030204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808539" y="1256159"/>
            <a:ext cx="9720000" cy="720000"/>
          </a:xfrm>
          <a:prstGeom prst="rect">
            <a:avLst/>
          </a:prstGeom>
        </p:spPr>
        <p:txBody>
          <a:bodyPr lIns="0" tIns="0" rIns="0" bIns="0" anchor="t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400" b="1" i="0" kern="1200">
                <a:solidFill>
                  <a:srgbClr val="79AA4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dirty="0"/>
              <a:t>Food skills</a:t>
            </a:r>
          </a:p>
          <a:p>
            <a:endParaRPr lang="en-US" dirty="0"/>
          </a:p>
        </p:txBody>
      </p:sp>
      <p:sp>
        <p:nvSpPr>
          <p:cNvPr id="7" name="Subtitle 2"/>
          <p:cNvSpPr txBox="1">
            <a:spLocks/>
          </p:cNvSpPr>
          <p:nvPr/>
        </p:nvSpPr>
        <p:spPr>
          <a:xfrm>
            <a:off x="5855829" y="1895229"/>
            <a:ext cx="4371715" cy="3600000"/>
          </a:xfrm>
          <a:prstGeom prst="rect">
            <a:avLst/>
          </a:prstGeom>
        </p:spPr>
        <p:txBody>
          <a:bodyPr lIns="0" tIns="0" rIns="0" bIns="0" numCol="1" anchor="t"/>
          <a:lstStyle>
            <a:lvl1pPr marL="285750" indent="-28575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SzPct val="90000"/>
              <a:buFont typeface="Arial" charset="0"/>
              <a:buChar char="•"/>
              <a:defRPr sz="1800" b="0" i="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2000" dirty="0">
                <a:latin typeface="Arial"/>
                <a:cs typeface="Arial"/>
              </a:rPr>
              <a:t>Weigh</a:t>
            </a:r>
            <a:endParaRPr lang="en-GB" sz="2000" dirty="0"/>
          </a:p>
          <a:p>
            <a:pPr marL="0" indent="0">
              <a:buNone/>
            </a:pPr>
            <a:r>
              <a:rPr lang="en-GB" sz="2000" dirty="0">
                <a:latin typeface="Arial"/>
                <a:cs typeface="Arial"/>
              </a:rPr>
              <a:t>Sift</a:t>
            </a:r>
          </a:p>
          <a:p>
            <a:pPr marL="0" indent="0">
              <a:buNone/>
            </a:pPr>
            <a:r>
              <a:rPr lang="en-GB" sz="2000" dirty="0">
                <a:latin typeface="Arial"/>
                <a:cs typeface="Arial"/>
              </a:rPr>
              <a:t>Rub-in</a:t>
            </a:r>
            <a:endParaRPr lang="en-US" sz="2000" dirty="0"/>
          </a:p>
          <a:p>
            <a:pPr marL="0" indent="0">
              <a:buNone/>
            </a:pPr>
            <a:r>
              <a:rPr lang="en-GB" sz="2000" dirty="0"/>
              <a:t>Mix</a:t>
            </a:r>
          </a:p>
          <a:p>
            <a:pPr marL="0" indent="0">
              <a:buNone/>
            </a:pPr>
            <a:r>
              <a:rPr lang="en-GB" sz="2000" dirty="0">
                <a:latin typeface="Arial"/>
                <a:cs typeface="Arial"/>
              </a:rPr>
              <a:t>Stir and combine</a:t>
            </a:r>
          </a:p>
          <a:p>
            <a:pPr marL="0" indent="0">
              <a:buNone/>
            </a:pPr>
            <a:r>
              <a:rPr lang="en-GB" sz="2000" dirty="0">
                <a:latin typeface="Arial"/>
                <a:cs typeface="Arial"/>
              </a:rPr>
              <a:t>Whisk</a:t>
            </a:r>
          </a:p>
          <a:p>
            <a:pPr marL="0" indent="0">
              <a:buNone/>
            </a:pPr>
            <a:r>
              <a:rPr lang="en-GB" sz="2000" dirty="0">
                <a:latin typeface="Arial"/>
                <a:cs typeface="Arial"/>
              </a:rPr>
              <a:t>Portion/divide</a:t>
            </a:r>
          </a:p>
          <a:p>
            <a:pPr marL="0" indent="0">
              <a:buNone/>
            </a:pPr>
            <a:r>
              <a:rPr lang="en-GB" sz="2000" dirty="0">
                <a:latin typeface="Arial"/>
                <a:cs typeface="Arial"/>
              </a:rPr>
              <a:t>Form and shape</a:t>
            </a:r>
          </a:p>
          <a:p>
            <a:pPr marL="0" indent="0">
              <a:buNone/>
            </a:pPr>
            <a:r>
              <a:rPr lang="en-GB" sz="2000" dirty="0">
                <a:latin typeface="Arial"/>
                <a:cs typeface="Arial"/>
              </a:rPr>
              <a:t>Bake</a:t>
            </a:r>
          </a:p>
          <a:p>
            <a:endParaRPr lang="en-GB" sz="2000" dirty="0"/>
          </a:p>
          <a:p>
            <a:pPr marL="0" indent="0">
              <a:buNone/>
            </a:pPr>
            <a:endParaRPr lang="en-GB" sz="2000" dirty="0"/>
          </a:p>
          <a:p>
            <a:endParaRPr lang="en-GB" sz="2400" dirty="0"/>
          </a:p>
          <a:p>
            <a:pPr lvl="0"/>
            <a:endParaRPr lang="en-GB" sz="2400" dirty="0"/>
          </a:p>
        </p:txBody>
      </p:sp>
      <p:pic>
        <p:nvPicPr>
          <p:cNvPr id="8" name="Picture 7" descr="A black video camera with a play button&#10;&#10;AI-generated content may be incorrect.">
            <a:hlinkClick r:id="rId3"/>
            <a:extLst>
              <a:ext uri="{FF2B5EF4-FFF2-40B4-BE49-F238E27FC236}">
                <a16:creationId xmlns:a16="http://schemas.microsoft.com/office/drawing/2014/main" id="{B7727599-E54B-3623-380E-63E09B1F4CF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0464" y="3682128"/>
            <a:ext cx="734160" cy="73416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7BF61EE0-3814-ADB6-27F8-7114F0D590D4}"/>
              </a:ext>
            </a:extLst>
          </p:cNvPr>
          <p:cNvSpPr txBox="1"/>
          <p:nvPr/>
        </p:nvSpPr>
        <p:spPr>
          <a:xfrm>
            <a:off x="715858" y="3852351"/>
            <a:ext cx="432501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Click below to watch how to rub-in</a:t>
            </a:r>
          </a:p>
        </p:txBody>
      </p:sp>
      <p:pic>
        <p:nvPicPr>
          <p:cNvPr id="5" name="Picture 4" descr="DSC01250">
            <a:extLst>
              <a:ext uri="{FF2B5EF4-FFF2-40B4-BE49-F238E27FC236}">
                <a16:creationId xmlns:a16="http://schemas.microsoft.com/office/drawing/2014/main" id="{BB40614F-BBD3-B540-07F8-192B7D2DB1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8539" y="1976159"/>
            <a:ext cx="2501589" cy="1876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Online Media 1" title="Rubbing In">
            <a:hlinkClick r:id="" action="ppaction://media"/>
            <a:extLst>
              <a:ext uri="{FF2B5EF4-FFF2-40B4-BE49-F238E27FC236}">
                <a16:creationId xmlns:a16="http://schemas.microsoft.com/office/drawing/2014/main" id="{7B86C86B-FBFE-CCE0-EEF4-BC5230BB9AAE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6"/>
          <a:stretch>
            <a:fillRect/>
          </a:stretch>
        </p:blipFill>
        <p:spPr>
          <a:xfrm>
            <a:off x="808539" y="4416288"/>
            <a:ext cx="3376168" cy="19075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59214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3BE2690-5B02-89CB-91D1-7E97318AEFC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79DA8069-8F40-AE7E-FCD4-15C2F93B0CE3}"/>
              </a:ext>
            </a:extLst>
          </p:cNvPr>
          <p:cNvSpPr txBox="1"/>
          <p:nvPr/>
        </p:nvSpPr>
        <p:spPr>
          <a:xfrm>
            <a:off x="613741" y="1206813"/>
            <a:ext cx="6097656" cy="61555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3400" b="1">
                <a:solidFill>
                  <a:srgbClr val="79AA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Method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20D08E6-6DF1-1204-0A1E-B892E6C30218}"/>
              </a:ext>
            </a:extLst>
          </p:cNvPr>
          <p:cNvSpPr txBox="1"/>
          <p:nvPr/>
        </p:nvSpPr>
        <p:spPr>
          <a:xfrm>
            <a:off x="699781" y="1819160"/>
            <a:ext cx="7831572" cy="4708981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marL="457200" lvl="0" indent="-457200">
              <a:buFont typeface="+mj-lt"/>
              <a:buAutoNum type="arabicPeriod"/>
            </a:pP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Preheat oven to 220°C or gas mark 7.</a:t>
            </a:r>
          </a:p>
          <a:p>
            <a:pPr marL="457200" lvl="0" indent="-457200">
              <a:buFont typeface="+mj-lt"/>
              <a:buAutoNum type="arabicPeriod"/>
            </a:pP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Line or grease the baking tray.</a:t>
            </a:r>
          </a:p>
          <a:p>
            <a:pPr marL="457200" lvl="0" indent="-457200">
              <a:buFont typeface="+mj-lt"/>
              <a:buAutoNum type="arabicPeriod"/>
            </a:pP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Sift the flour into the bowl.</a:t>
            </a:r>
          </a:p>
          <a:p>
            <a:pPr marL="457200" lvl="0" indent="-457200">
              <a:buFont typeface="+mj-lt"/>
              <a:buAutoNum type="arabicPeriod"/>
            </a:pP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Using your fingertips, rub the fat into the flour until it resembles breadcrumbs.</a:t>
            </a:r>
          </a:p>
          <a:p>
            <a:pPr marL="457200" lvl="0" indent="-457200">
              <a:buFont typeface="+mj-lt"/>
              <a:buAutoNum type="arabicPeriod"/>
            </a:pP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Stir in the sugar and dried fruit.</a:t>
            </a:r>
          </a:p>
          <a:p>
            <a:pPr marL="457200" lvl="0" indent="-457200">
              <a:buFont typeface="+mj-lt"/>
              <a:buAutoNum type="arabicPeriod"/>
            </a:pP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Crack the egg into a small bowl and whisk lightly. </a:t>
            </a:r>
          </a:p>
          <a:p>
            <a:pPr marL="457200" lvl="0" indent="-457200">
              <a:buFont typeface="+mj-lt"/>
              <a:buAutoNum type="arabicPeriod"/>
            </a:pP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Make a well in the middle of the flour and carefully add the egg. Mix to form a soft, yet firm dough using the palette knife. Add a few drops of water or milk if the dough is too dry.</a:t>
            </a:r>
          </a:p>
          <a:p>
            <a:pPr marL="457200" lvl="0" indent="-457200">
              <a:buFont typeface="+mj-lt"/>
              <a:buAutoNum type="arabicPeriod"/>
            </a:pP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Using 2 spoons, divide the dough into 8 ‘rocks’ and place on the baking tray.</a:t>
            </a:r>
          </a:p>
          <a:p>
            <a:pPr marL="457200" lvl="0" indent="-457200">
              <a:buFont typeface="+mj-lt"/>
              <a:buAutoNum type="arabicPeriod"/>
            </a:pP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Bake for 12 – 15 minutes, until golden brown.</a:t>
            </a:r>
          </a:p>
          <a:p>
            <a:pPr marL="457200" lvl="0" indent="-457200">
              <a:buFont typeface="+mj-lt"/>
              <a:buAutoNum type="arabicPeriod"/>
            </a:pP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Allow to cool on a cooling rack.</a:t>
            </a:r>
          </a:p>
          <a:p>
            <a:endParaRPr lang="en-GB" sz="2000" dirty="0">
              <a:latin typeface="Arial"/>
              <a:ea typeface="MS Mincho"/>
              <a:cs typeface="Arial"/>
            </a:endParaRPr>
          </a:p>
        </p:txBody>
      </p:sp>
      <p:pic>
        <p:nvPicPr>
          <p:cNvPr id="5" name="Picture 4" descr="A plate of cookies on a blue background&#10;&#10;AI-generated content may be incorrect.">
            <a:extLst>
              <a:ext uri="{FF2B5EF4-FFF2-40B4-BE49-F238E27FC236}">
                <a16:creationId xmlns:a16="http://schemas.microsoft.com/office/drawing/2014/main" id="{F5272B8F-38BA-5C48-47FB-76FDFE330DC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65827" y="2242457"/>
            <a:ext cx="3009565" cy="25907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133177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62DA618-1CDD-1725-AFBF-8C9D764F6EA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0E3232C1-A2C9-E67A-8053-FA780B5DEAE7}"/>
              </a:ext>
            </a:extLst>
          </p:cNvPr>
          <p:cNvSpPr/>
          <p:nvPr/>
        </p:nvSpPr>
        <p:spPr>
          <a:xfrm>
            <a:off x="995829" y="2301464"/>
            <a:ext cx="8012247" cy="2673707"/>
          </a:xfrm>
          <a:prstGeom prst="rect">
            <a:avLst/>
          </a:prstGeom>
          <a:solidFill>
            <a:srgbClr val="DAE6C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D0C00B9-80AA-A91E-3A14-233E11349DB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95829" y="1555463"/>
            <a:ext cx="9720000" cy="720000"/>
          </a:xfrm>
        </p:spPr>
        <p:txBody>
          <a:bodyPr/>
          <a:lstStyle/>
          <a:p>
            <a:r>
              <a:rPr lang="en-US"/>
              <a:t>Top tips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05AD2C3-3977-79F4-7A2B-483785D1D744}"/>
              </a:ext>
            </a:extLst>
          </p:cNvPr>
          <p:cNvSpPr txBox="1"/>
          <p:nvPr/>
        </p:nvSpPr>
        <p:spPr>
          <a:xfrm>
            <a:off x="1141526" y="2470967"/>
            <a:ext cx="7922507" cy="193899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Turn up the flavour: Use 50g of desiccated coconut or cherries instead of dried fruit.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Reduced food waste: Add leftover soft fruit such as blueberries or chopped strawberries.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Focus on fibre:  Replace the white flour with 50g wholemeal flour for an extra fibre boost.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37CD2F4-36F5-5DDB-DDDC-6F9B7AE85D1D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5000" r="30339"/>
          <a:stretch/>
        </p:blipFill>
        <p:spPr>
          <a:xfrm>
            <a:off x="9298051" y="1837549"/>
            <a:ext cx="2414977" cy="21839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020415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3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4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2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4c7d02dd-d8f6-4ac9-bd74-b11e6dbbf829">
      <Terms xmlns="http://schemas.microsoft.com/office/infopath/2007/PartnerControls"/>
    </lcf76f155ced4ddcb4097134ff3c332f>
    <TaxCatchAll xmlns="e23bd75c-2c0f-42ec-881a-8c8145746009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BB7717B116CB0458FBBE0A0DE0182DD" ma:contentTypeVersion="13" ma:contentTypeDescription="Create a new document." ma:contentTypeScope="" ma:versionID="137b2bab820a419a40b4603ae7abae1c">
  <xsd:schema xmlns:xsd="http://www.w3.org/2001/XMLSchema" xmlns:xs="http://www.w3.org/2001/XMLSchema" xmlns:p="http://schemas.microsoft.com/office/2006/metadata/properties" xmlns:ns2="4c7d02dd-d8f6-4ac9-bd74-b11e6dbbf829" xmlns:ns3="e23bd75c-2c0f-42ec-881a-8c8145746009" targetNamespace="http://schemas.microsoft.com/office/2006/metadata/properties" ma:root="true" ma:fieldsID="2fd01da5dc91ffbe40dbb14f60d4d2be" ns2:_="" ns3:_="">
    <xsd:import namespace="4c7d02dd-d8f6-4ac9-bd74-b11e6dbbf829"/>
    <xsd:import namespace="e23bd75c-2c0f-42ec-881a-8c8145746009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lcf76f155ced4ddcb4097134ff3c332f" minOccurs="0"/>
                <xsd:element ref="ns3:TaxCatchAll" minOccurs="0"/>
                <xsd:element ref="ns2:MediaServiceDateTaken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Location" minOccurs="0"/>
                <xsd:element ref="ns2:MediaLengthInSeconds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c7d02dd-d8f6-4ac9-bd74-b11e6dbbf82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lcf76f155ced4ddcb4097134ff3c332f" ma:index="12" nillable="true" ma:taxonomy="true" ma:internalName="lcf76f155ced4ddcb4097134ff3c332f" ma:taxonomyFieldName="MediaServiceImageTags" ma:displayName="Image Tags" ma:readOnly="false" ma:fieldId="{5cf76f15-5ced-4ddc-b409-7134ff3c332f}" ma:taxonomyMulti="true" ma:sspId="a407c16c-d400-4155-af4b-d0582c07d429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14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8" nillable="true" ma:displayName="Location" ma:indexed="true" ma:internalName="MediaServiceLocation" ma:readOnly="true">
      <xsd:simpleType>
        <xsd:restriction base="dms:Text"/>
      </xsd:simpleType>
    </xsd:element>
    <xsd:element name="MediaLengthInSeconds" ma:index="19" nillable="true" ma:displayName="MediaLengthInSeconds" ma:hidden="true" ma:internalName="MediaLengthInSeconds" ma:readOnly="true">
      <xsd:simpleType>
        <xsd:restriction base="dms:Unknown"/>
      </xsd:simpleType>
    </xsd:element>
    <xsd:element name="MediaServiceBillingMetadata" ma:index="20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23bd75c-2c0f-42ec-881a-8c8145746009" elementFormDefault="qualified">
    <xsd:import namespace="http://schemas.microsoft.com/office/2006/documentManagement/types"/>
    <xsd:import namespace="http://schemas.microsoft.com/office/infopath/2007/PartnerControls"/>
    <xsd:element name="TaxCatchAll" ma:index="13" nillable="true" ma:displayName="Taxonomy Catch All Column" ma:hidden="true" ma:list="{bee8a2b1-86da-4118-9ec0-6d7b842742b1}" ma:internalName="TaxCatchAll" ma:showField="CatchAllData" ma:web="e23bd75c-2c0f-42ec-881a-8c8145746009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9974745D-7C89-4FB1-A7AF-996290F78AF4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67C3F12C-5A70-43DB-AEFA-7D1E81371614}">
  <ds:schemaRefs>
    <ds:schemaRef ds:uri="4c7d02dd-d8f6-4ac9-bd74-b11e6dbbf829"/>
    <ds:schemaRef ds:uri="e23bd75c-2c0f-42ec-881a-8c8145746009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F9D72E48-F2CF-438C-BC87-B3E2F85E709B}">
  <ds:schemaRefs>
    <ds:schemaRef ds:uri="4c7d02dd-d8f6-4ac9-bd74-b11e6dbbf829"/>
    <ds:schemaRef ds:uri="e23bd75c-2c0f-42ec-881a-8c8145746009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6317</TotalTime>
  <Words>743</Words>
  <Application>Microsoft Office PowerPoint</Application>
  <PresentationFormat>Widescreen</PresentationFormat>
  <Paragraphs>102</Paragraphs>
  <Slides>14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6</vt:i4>
      </vt:variant>
      <vt:variant>
        <vt:lpstr>Slide Titles</vt:lpstr>
      </vt:variant>
      <vt:variant>
        <vt:i4>14</vt:i4>
      </vt:variant>
    </vt:vector>
  </HeadingPairs>
  <TitlesOfParts>
    <vt:vector size="22" baseType="lpstr">
      <vt:lpstr>Arial</vt:lpstr>
      <vt:lpstr>Calibri</vt:lpstr>
      <vt:lpstr>Office Theme</vt:lpstr>
      <vt:lpstr>Custom Design</vt:lpstr>
      <vt:lpstr>1_Custom Design</vt:lpstr>
      <vt:lpstr>3_Custom Design</vt:lpstr>
      <vt:lpstr>4_Custom Design</vt:lpstr>
      <vt:lpstr>2_Custom Design</vt:lpstr>
      <vt:lpstr>Rock cakes </vt:lpstr>
      <vt:lpstr>Nutritional analysis</vt:lpstr>
      <vt:lpstr>Starter activity</vt:lpstr>
      <vt:lpstr>Example responses</vt:lpstr>
      <vt:lpstr>Ingredients (makes 8)</vt:lpstr>
      <vt:lpstr>Equipment</vt:lpstr>
      <vt:lpstr>PowerPoint Presentation</vt:lpstr>
      <vt:lpstr>PowerPoint Presentation</vt:lpstr>
      <vt:lpstr>Top tips</vt:lpstr>
      <vt:lpstr>Food science  </vt:lpstr>
      <vt:lpstr>PowerPoint Presentation</vt:lpstr>
      <vt:lpstr>PowerPoint Presentation</vt:lpstr>
      <vt:lpstr>Looking for more…  </vt:lpstr>
      <vt:lpstr>Rock cakes 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Glenn Carter</dc:creator>
  <cp:lastModifiedBy>Orla Condon</cp:lastModifiedBy>
  <cp:revision>17</cp:revision>
  <dcterms:created xsi:type="dcterms:W3CDTF">2018-10-10T09:22:08Z</dcterms:created>
  <dcterms:modified xsi:type="dcterms:W3CDTF">2025-08-26T15:53:54Z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0x0101008BB7717B116CB0458FBBE0A0DE0182DD</vt:lpwstr>
  </property>
  <property fmtid="{D5CDD505-2E9C-101B-9397-08002B2CF9AE}" pid="3" name="Order">
    <vt:r8>22600</vt:r8>
  </property>
  <property fmtid="{D5CDD505-2E9C-101B-9397-08002B2CF9AE}" pid="4" name="TriggerFlowInfo">
    <vt:lpwstr/>
  </property>
  <property fmtid="{D5CDD505-2E9C-101B-9397-08002B2CF9AE}" pid="5" name="ComplianceAssetId">
    <vt:lpwstr/>
  </property>
  <property fmtid="{D5CDD505-2E9C-101B-9397-08002B2CF9AE}" pid="6" name="_ExtendedDescription">
    <vt:lpwstr/>
  </property>
  <property fmtid="{D5CDD505-2E9C-101B-9397-08002B2CF9AE}" pid="7" name="MediaServiceImageTags">
    <vt:lpwstr/>
  </property>
</Properties>
</file>