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42"/>
  </p:notesMasterIdLst>
  <p:sldIdLst>
    <p:sldId id="256" r:id="rId8"/>
    <p:sldId id="535" r:id="rId9"/>
    <p:sldId id="259" r:id="rId10"/>
    <p:sldId id="295" r:id="rId11"/>
    <p:sldId id="262" r:id="rId12"/>
    <p:sldId id="296" r:id="rId13"/>
    <p:sldId id="297" r:id="rId14"/>
    <p:sldId id="298" r:id="rId15"/>
    <p:sldId id="293" r:id="rId16"/>
    <p:sldId id="294" r:id="rId17"/>
    <p:sldId id="310" r:id="rId18"/>
    <p:sldId id="532" r:id="rId19"/>
    <p:sldId id="503" r:id="rId20"/>
    <p:sldId id="520" r:id="rId21"/>
    <p:sldId id="521" r:id="rId22"/>
    <p:sldId id="533" r:id="rId23"/>
    <p:sldId id="536" r:id="rId24"/>
    <p:sldId id="263" r:id="rId25"/>
    <p:sldId id="305" r:id="rId26"/>
    <p:sldId id="274" r:id="rId27"/>
    <p:sldId id="301" r:id="rId28"/>
    <p:sldId id="302" r:id="rId29"/>
    <p:sldId id="303" r:id="rId30"/>
    <p:sldId id="527" r:id="rId31"/>
    <p:sldId id="304" r:id="rId32"/>
    <p:sldId id="277" r:id="rId33"/>
    <p:sldId id="530" r:id="rId34"/>
    <p:sldId id="526" r:id="rId35"/>
    <p:sldId id="306" r:id="rId36"/>
    <p:sldId id="308" r:id="rId37"/>
    <p:sldId id="307" r:id="rId38"/>
    <p:sldId id="299" r:id="rId39"/>
    <p:sldId id="534" r:id="rId40"/>
    <p:sldId id="261"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B15E2-03CF-4607-80E8-4148E307AB92}" v="3" dt="2022-08-30T10:52:11.500"/>
    <p1510:client id="{9FAF4DF6-8C7D-4549-B7DD-457F4F2FE075}" v="40" dt="2022-08-30T10:27:37.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c1cd7b39cb30a75ca1cea0fb2ba435992d6c6a6b484349a9ca7505025227c67::" providerId="AD" clId="Web-{DAD24AE4-C554-5C53-6C7F-B6971C65FCDC}"/>
    <pc:docChg chg="addSld delSld modSld sldOrd">
      <pc:chgData name="Guest User" userId="S::urn:spo:anon#5c1cd7b39cb30a75ca1cea0fb2ba435992d6c6a6b484349a9ca7505025227c67::" providerId="AD" clId="Web-{DAD24AE4-C554-5C53-6C7F-B6971C65FCDC}" dt="2022-06-23T09:00:38.815" v="592" actId="1076"/>
      <pc:docMkLst>
        <pc:docMk/>
      </pc:docMkLst>
      <pc:sldChg chg="modSp">
        <pc:chgData name="Guest User" userId="S::urn:spo:anon#5c1cd7b39cb30a75ca1cea0fb2ba435992d6c6a6b484349a9ca7505025227c67::" providerId="AD" clId="Web-{DAD24AE4-C554-5C53-6C7F-B6971C65FCDC}" dt="2022-06-23T08:06:16.082" v="0" actId="1076"/>
        <pc:sldMkLst>
          <pc:docMk/>
          <pc:sldMk cId="1740713487" sldId="259"/>
        </pc:sldMkLst>
        <pc:picChg chg="mod">
          <ac:chgData name="Guest User" userId="S::urn:spo:anon#5c1cd7b39cb30a75ca1cea0fb2ba435992d6c6a6b484349a9ca7505025227c67::" providerId="AD" clId="Web-{DAD24AE4-C554-5C53-6C7F-B6971C65FCDC}" dt="2022-06-23T08:06:16.082" v="0" actId="1076"/>
          <ac:picMkLst>
            <pc:docMk/>
            <pc:sldMk cId="1740713487" sldId="259"/>
            <ac:picMk id="12" creationId="{193AF62B-7CBA-4F81-B4CB-6ABBACF294D2}"/>
          </ac:picMkLst>
        </pc:picChg>
      </pc:sldChg>
      <pc:sldChg chg="modSp ord">
        <pc:chgData name="Guest User" userId="S::urn:spo:anon#5c1cd7b39cb30a75ca1cea0fb2ba435992d6c6a6b484349a9ca7505025227c67::" providerId="AD" clId="Web-{DAD24AE4-C554-5C53-6C7F-B6971C65FCDC}" dt="2022-06-23T08:39:32.508" v="426" actId="20577"/>
        <pc:sldMkLst>
          <pc:docMk/>
          <pc:sldMk cId="3972751982" sldId="262"/>
        </pc:sldMkLst>
        <pc:spChg chg="mod">
          <ac:chgData name="Guest User" userId="S::urn:spo:anon#5c1cd7b39cb30a75ca1cea0fb2ba435992d6c6a6b484349a9ca7505025227c67::" providerId="AD" clId="Web-{DAD24AE4-C554-5C53-6C7F-B6971C65FCDC}" dt="2022-06-23T08:39:32.508" v="426" actId="20577"/>
          <ac:spMkLst>
            <pc:docMk/>
            <pc:sldMk cId="3972751982" sldId="262"/>
            <ac:spMk id="11" creationId="{9548B923-616A-4330-8E90-02FFD8CD726C}"/>
          </ac:spMkLst>
        </pc:spChg>
      </pc:sldChg>
      <pc:sldChg chg="modSp">
        <pc:chgData name="Guest User" userId="S::urn:spo:anon#5c1cd7b39cb30a75ca1cea0fb2ba435992d6c6a6b484349a9ca7505025227c67::" providerId="AD" clId="Web-{DAD24AE4-C554-5C53-6C7F-B6971C65FCDC}" dt="2022-06-23T08:39:14.101" v="425" actId="20577"/>
        <pc:sldMkLst>
          <pc:docMk/>
          <pc:sldMk cId="1562207618" sldId="293"/>
        </pc:sldMkLst>
        <pc:spChg chg="mod">
          <ac:chgData name="Guest User" userId="S::urn:spo:anon#5c1cd7b39cb30a75ca1cea0fb2ba435992d6c6a6b484349a9ca7505025227c67::" providerId="AD" clId="Web-{DAD24AE4-C554-5C53-6C7F-B6971C65FCDC}" dt="2022-06-23T08:23:43.382" v="235" actId="20577"/>
          <ac:spMkLst>
            <pc:docMk/>
            <pc:sldMk cId="1562207618" sldId="293"/>
            <ac:spMk id="2" creationId="{00000000-0000-0000-0000-000000000000}"/>
          </ac:spMkLst>
        </pc:spChg>
        <pc:spChg chg="mod">
          <ac:chgData name="Guest User" userId="S::urn:spo:anon#5c1cd7b39cb30a75ca1cea0fb2ba435992d6c6a6b484349a9ca7505025227c67::" providerId="AD" clId="Web-{DAD24AE4-C554-5C53-6C7F-B6971C65FCDC}" dt="2022-06-23T08:39:14.101" v="425" actId="20577"/>
          <ac:spMkLst>
            <pc:docMk/>
            <pc:sldMk cId="1562207618" sldId="293"/>
            <ac:spMk id="11" creationId="{9548B923-616A-4330-8E90-02FFD8CD726C}"/>
          </ac:spMkLst>
        </pc:spChg>
      </pc:sldChg>
      <pc:sldChg chg="modSp">
        <pc:chgData name="Guest User" userId="S::urn:spo:anon#5c1cd7b39cb30a75ca1cea0fb2ba435992d6c6a6b484349a9ca7505025227c67::" providerId="AD" clId="Web-{DAD24AE4-C554-5C53-6C7F-B6971C65FCDC}" dt="2022-06-23T08:39:02.132" v="423" actId="20577"/>
        <pc:sldMkLst>
          <pc:docMk/>
          <pc:sldMk cId="1351839580" sldId="294"/>
        </pc:sldMkLst>
        <pc:spChg chg="mod">
          <ac:chgData name="Guest User" userId="S::urn:spo:anon#5c1cd7b39cb30a75ca1cea0fb2ba435992d6c6a6b484349a9ca7505025227c67::" providerId="AD" clId="Web-{DAD24AE4-C554-5C53-6C7F-B6971C65FCDC}" dt="2022-06-23T08:38:46.850" v="421" actId="20577"/>
          <ac:spMkLst>
            <pc:docMk/>
            <pc:sldMk cId="1351839580" sldId="294"/>
            <ac:spMk id="2" creationId="{00000000-0000-0000-0000-000000000000}"/>
          </ac:spMkLst>
        </pc:spChg>
        <pc:spChg chg="mod">
          <ac:chgData name="Guest User" userId="S::urn:spo:anon#5c1cd7b39cb30a75ca1cea0fb2ba435992d6c6a6b484349a9ca7505025227c67::" providerId="AD" clId="Web-{DAD24AE4-C554-5C53-6C7F-B6971C65FCDC}" dt="2022-06-23T08:39:02.132" v="423" actId="20577"/>
          <ac:spMkLst>
            <pc:docMk/>
            <pc:sldMk cId="1351839580" sldId="294"/>
            <ac:spMk id="11" creationId="{9548B923-616A-4330-8E90-02FFD8CD726C}"/>
          </ac:spMkLst>
        </pc:spChg>
      </pc:sldChg>
      <pc:sldChg chg="ord">
        <pc:chgData name="Guest User" userId="S::urn:spo:anon#5c1cd7b39cb30a75ca1cea0fb2ba435992d6c6a6b484349a9ca7505025227c67::" providerId="AD" clId="Web-{DAD24AE4-C554-5C53-6C7F-B6971C65FCDC}" dt="2022-06-23T08:34:45.279" v="413"/>
        <pc:sldMkLst>
          <pc:docMk/>
          <pc:sldMk cId="2514714178" sldId="295"/>
        </pc:sldMkLst>
      </pc:sldChg>
      <pc:sldChg chg="modSp ord">
        <pc:chgData name="Guest User" userId="S::urn:spo:anon#5c1cd7b39cb30a75ca1cea0fb2ba435992d6c6a6b484349a9ca7505025227c67::" providerId="AD" clId="Web-{DAD24AE4-C554-5C53-6C7F-B6971C65FCDC}" dt="2022-06-23T08:41:10.901" v="436" actId="20577"/>
        <pc:sldMkLst>
          <pc:docMk/>
          <pc:sldMk cId="1817200307" sldId="296"/>
        </pc:sldMkLst>
        <pc:spChg chg="mod">
          <ac:chgData name="Guest User" userId="S::urn:spo:anon#5c1cd7b39cb30a75ca1cea0fb2ba435992d6c6a6b484349a9ca7505025227c67::" providerId="AD" clId="Web-{DAD24AE4-C554-5C53-6C7F-B6971C65FCDC}" dt="2022-06-23T08:40:36.697" v="430" actId="20577"/>
          <ac:spMkLst>
            <pc:docMk/>
            <pc:sldMk cId="1817200307" sldId="296"/>
            <ac:spMk id="2" creationId="{00000000-0000-0000-0000-000000000000}"/>
          </ac:spMkLst>
        </pc:spChg>
        <pc:spChg chg="mod">
          <ac:chgData name="Guest User" userId="S::urn:spo:anon#5c1cd7b39cb30a75ca1cea0fb2ba435992d6c6a6b484349a9ca7505025227c67::" providerId="AD" clId="Web-{DAD24AE4-C554-5C53-6C7F-B6971C65FCDC}" dt="2022-06-23T08:41:10.901" v="436" actId="20577"/>
          <ac:spMkLst>
            <pc:docMk/>
            <pc:sldMk cId="1817200307" sldId="296"/>
            <ac:spMk id="11" creationId="{9548B923-616A-4330-8E90-02FFD8CD726C}"/>
          </ac:spMkLst>
        </pc:spChg>
      </pc:sldChg>
      <pc:sldChg chg="ord">
        <pc:chgData name="Guest User" userId="S::urn:spo:anon#5c1cd7b39cb30a75ca1cea0fb2ba435992d6c6a6b484349a9ca7505025227c67::" providerId="AD" clId="Web-{DAD24AE4-C554-5C53-6C7F-B6971C65FCDC}" dt="2022-06-23T08:34:45.279" v="411"/>
        <pc:sldMkLst>
          <pc:docMk/>
          <pc:sldMk cId="1608628853" sldId="297"/>
        </pc:sldMkLst>
      </pc:sldChg>
      <pc:sldChg chg="modSp ord">
        <pc:chgData name="Guest User" userId="S::urn:spo:anon#5c1cd7b39cb30a75ca1cea0fb2ba435992d6c6a6b484349a9ca7505025227c67::" providerId="AD" clId="Web-{DAD24AE4-C554-5C53-6C7F-B6971C65FCDC}" dt="2022-06-23T08:41:49.043" v="437" actId="14100"/>
        <pc:sldMkLst>
          <pc:docMk/>
          <pc:sldMk cId="3392901255" sldId="298"/>
        </pc:sldMkLst>
        <pc:spChg chg="mod">
          <ac:chgData name="Guest User" userId="S::urn:spo:anon#5c1cd7b39cb30a75ca1cea0fb2ba435992d6c6a6b484349a9ca7505025227c67::" providerId="AD" clId="Web-{DAD24AE4-C554-5C53-6C7F-B6971C65FCDC}" dt="2022-06-23T08:41:49.043" v="437" actId="14100"/>
          <ac:spMkLst>
            <pc:docMk/>
            <pc:sldMk cId="3392901255" sldId="298"/>
            <ac:spMk id="11" creationId="{9548B923-616A-4330-8E90-02FFD8CD726C}"/>
          </ac:spMkLst>
        </pc:spChg>
      </pc:sldChg>
      <pc:sldChg chg="modSp">
        <pc:chgData name="Guest User" userId="S::urn:spo:anon#5c1cd7b39cb30a75ca1cea0fb2ba435992d6c6a6b484349a9ca7505025227c67::" providerId="AD" clId="Web-{DAD24AE4-C554-5C53-6C7F-B6971C65FCDC}" dt="2022-06-23T08:43:40.141" v="443" actId="20577"/>
        <pc:sldMkLst>
          <pc:docMk/>
          <pc:sldMk cId="3716545214" sldId="310"/>
        </pc:sldMkLst>
        <pc:spChg chg="mod">
          <ac:chgData name="Guest User" userId="S::urn:spo:anon#5c1cd7b39cb30a75ca1cea0fb2ba435992d6c6a6b484349a9ca7505025227c67::" providerId="AD" clId="Web-{DAD24AE4-C554-5C53-6C7F-B6971C65FCDC}" dt="2022-06-23T08:43:19.062" v="439" actId="20577"/>
          <ac:spMkLst>
            <pc:docMk/>
            <pc:sldMk cId="3716545214" sldId="310"/>
            <ac:spMk id="2" creationId="{E9DCFC65-5A6F-6DD0-D03D-D299BF2B389F}"/>
          </ac:spMkLst>
        </pc:spChg>
        <pc:spChg chg="mod">
          <ac:chgData name="Guest User" userId="S::urn:spo:anon#5c1cd7b39cb30a75ca1cea0fb2ba435992d6c6a6b484349a9ca7505025227c67::" providerId="AD" clId="Web-{DAD24AE4-C554-5C53-6C7F-B6971C65FCDC}" dt="2022-06-23T08:43:40.141" v="443" actId="20577"/>
          <ac:spMkLst>
            <pc:docMk/>
            <pc:sldMk cId="3716545214" sldId="310"/>
            <ac:spMk id="3" creationId="{61B00DA0-5DC0-9032-4C62-DAA24BB414B1}"/>
          </ac:spMkLst>
        </pc:spChg>
        <pc:picChg chg="mod">
          <ac:chgData name="Guest User" userId="S::urn:spo:anon#5c1cd7b39cb30a75ca1cea0fb2ba435992d6c6a6b484349a9ca7505025227c67::" providerId="AD" clId="Web-{DAD24AE4-C554-5C53-6C7F-B6971C65FCDC}" dt="2022-06-23T08:24:17.321" v="236" actId="14100"/>
          <ac:picMkLst>
            <pc:docMk/>
            <pc:sldMk cId="3716545214" sldId="310"/>
            <ac:picMk id="7" creationId="{5890CAB5-0A20-C4F8-93E1-3FD9B961C462}"/>
          </ac:picMkLst>
        </pc:picChg>
      </pc:sldChg>
      <pc:sldChg chg="modSp">
        <pc:chgData name="Guest User" userId="S::urn:spo:anon#5c1cd7b39cb30a75ca1cea0fb2ba435992d6c6a6b484349a9ca7505025227c67::" providerId="AD" clId="Web-{DAD24AE4-C554-5C53-6C7F-B6971C65FCDC}" dt="2022-06-23T09:00:38.815" v="592" actId="1076"/>
        <pc:sldMkLst>
          <pc:docMk/>
          <pc:sldMk cId="3588526841" sldId="503"/>
        </pc:sldMkLst>
        <pc:picChg chg="mod">
          <ac:chgData name="Guest User" userId="S::urn:spo:anon#5c1cd7b39cb30a75ca1cea0fb2ba435992d6c6a6b484349a9ca7505025227c67::" providerId="AD" clId="Web-{DAD24AE4-C554-5C53-6C7F-B6971C65FCDC}" dt="2022-06-23T09:00:38.815" v="592" actId="1076"/>
          <ac:picMkLst>
            <pc:docMk/>
            <pc:sldMk cId="3588526841" sldId="503"/>
            <ac:picMk id="5" creationId="{00000000-0000-0000-0000-000000000000}"/>
          </ac:picMkLst>
        </pc:picChg>
      </pc:sldChg>
      <pc:sldChg chg="del ord">
        <pc:chgData name="Guest User" userId="S::urn:spo:anon#5c1cd7b39cb30a75ca1cea0fb2ba435992d6c6a6b484349a9ca7505025227c67::" providerId="AD" clId="Web-{DAD24AE4-C554-5C53-6C7F-B6971C65FCDC}" dt="2022-06-23T08:38:21.318" v="417"/>
        <pc:sldMkLst>
          <pc:docMk/>
          <pc:sldMk cId="4241976560" sldId="531"/>
        </pc:sldMkLst>
      </pc:sldChg>
      <pc:sldChg chg="addSp delSp modSp new">
        <pc:chgData name="Guest User" userId="S::urn:spo:anon#5c1cd7b39cb30a75ca1cea0fb2ba435992d6c6a6b484349a9ca7505025227c67::" providerId="AD" clId="Web-{DAD24AE4-C554-5C53-6C7F-B6971C65FCDC}" dt="2022-06-23T09:00:12.783" v="591" actId="1076"/>
        <pc:sldMkLst>
          <pc:docMk/>
          <pc:sldMk cId="1241845014" sldId="532"/>
        </pc:sldMkLst>
        <pc:spChg chg="mod">
          <ac:chgData name="Guest User" userId="S::urn:spo:anon#5c1cd7b39cb30a75ca1cea0fb2ba435992d6c6a6b484349a9ca7505025227c67::" providerId="AD" clId="Web-{DAD24AE4-C554-5C53-6C7F-B6971C65FCDC}" dt="2022-06-23T08:27:14.296" v="243" actId="20577"/>
          <ac:spMkLst>
            <pc:docMk/>
            <pc:sldMk cId="1241845014" sldId="532"/>
            <ac:spMk id="2" creationId="{15947896-DD22-F602-85D7-95AE3E01CD43}"/>
          </ac:spMkLst>
        </pc:spChg>
        <pc:spChg chg="mod">
          <ac:chgData name="Guest User" userId="S::urn:spo:anon#5c1cd7b39cb30a75ca1cea0fb2ba435992d6c6a6b484349a9ca7505025227c67::" providerId="AD" clId="Web-{DAD24AE4-C554-5C53-6C7F-B6971C65FCDC}" dt="2022-06-23T08:51:16.250" v="560" actId="14100"/>
          <ac:spMkLst>
            <pc:docMk/>
            <pc:sldMk cId="1241845014" sldId="532"/>
            <ac:spMk id="3" creationId="{7F492C78-66C0-F5B6-0355-3092D9182004}"/>
          </ac:spMkLst>
        </pc:spChg>
        <pc:spChg chg="add mod">
          <ac:chgData name="Guest User" userId="S::urn:spo:anon#5c1cd7b39cb30a75ca1cea0fb2ba435992d6c6a6b484349a9ca7505025227c67::" providerId="AD" clId="Web-{DAD24AE4-C554-5C53-6C7F-B6971C65FCDC}" dt="2022-06-23T08:54:50.382" v="564"/>
          <ac:spMkLst>
            <pc:docMk/>
            <pc:sldMk cId="1241845014" sldId="532"/>
            <ac:spMk id="4" creationId="{97051B93-5463-AB19-66E5-FE0B7C12B5B5}"/>
          </ac:spMkLst>
        </pc:spChg>
        <pc:spChg chg="add mod">
          <ac:chgData name="Guest User" userId="S::urn:spo:anon#5c1cd7b39cb30a75ca1cea0fb2ba435992d6c6a6b484349a9ca7505025227c67::" providerId="AD" clId="Web-{DAD24AE4-C554-5C53-6C7F-B6971C65FCDC}" dt="2022-06-23T09:00:12.783" v="591" actId="1076"/>
          <ac:spMkLst>
            <pc:docMk/>
            <pc:sldMk cId="1241845014" sldId="532"/>
            <ac:spMk id="7" creationId="{1E8ADD5E-2B15-5B63-2697-A043F2922A1B}"/>
          </ac:spMkLst>
        </pc:spChg>
        <pc:picChg chg="add mod">
          <ac:chgData name="Guest User" userId="S::urn:spo:anon#5c1cd7b39cb30a75ca1cea0fb2ba435992d6c6a6b484349a9ca7505025227c67::" providerId="AD" clId="Web-{DAD24AE4-C554-5C53-6C7F-B6971C65FCDC}" dt="2022-06-23T08:55:08.382" v="568" actId="1076"/>
          <ac:picMkLst>
            <pc:docMk/>
            <pc:sldMk cId="1241845014" sldId="532"/>
            <ac:picMk id="5" creationId="{B76FD775-BBBA-103C-DE79-4EBE0640B87A}"/>
          </ac:picMkLst>
        </pc:picChg>
        <pc:picChg chg="add del mod">
          <ac:chgData name="Guest User" userId="S::urn:spo:anon#5c1cd7b39cb30a75ca1cea0fb2ba435992d6c6a6b484349a9ca7505025227c67::" providerId="AD" clId="Web-{DAD24AE4-C554-5C53-6C7F-B6971C65FCDC}" dt="2022-06-23T08:57:09.339" v="572"/>
          <ac:picMkLst>
            <pc:docMk/>
            <pc:sldMk cId="1241845014" sldId="532"/>
            <ac:picMk id="6" creationId="{671AFC28-8C2F-0C70-0075-19E3579277F9}"/>
          </ac:picMkLst>
        </pc:picChg>
      </pc:sldChg>
    </pc:docChg>
  </pc:docChgLst>
  <pc:docChgLst>
    <pc:chgData name="Frances Meek" userId="f3af35cc-3229-46e1-af36-3525661cfbd3" providerId="ADAL" clId="{7F5E0DAD-63FE-4B1A-B1EA-EBDC0065B224}"/>
    <pc:docChg chg="modSld">
      <pc:chgData name="Frances Meek" userId="f3af35cc-3229-46e1-af36-3525661cfbd3" providerId="ADAL" clId="{7F5E0DAD-63FE-4B1A-B1EA-EBDC0065B224}" dt="2022-05-24T07:45:06.632" v="26" actId="20577"/>
      <pc:docMkLst>
        <pc:docMk/>
      </pc:docMkLst>
      <pc:sldChg chg="modSp mod">
        <pc:chgData name="Frances Meek" userId="f3af35cc-3229-46e1-af36-3525661cfbd3" providerId="ADAL" clId="{7F5E0DAD-63FE-4B1A-B1EA-EBDC0065B224}" dt="2022-05-24T07:43:41.346" v="1" actId="13926"/>
        <pc:sldMkLst>
          <pc:docMk/>
          <pc:sldMk cId="1740713487" sldId="259"/>
        </pc:sldMkLst>
        <pc:spChg chg="mod">
          <ac:chgData name="Frances Meek" userId="f3af35cc-3229-46e1-af36-3525661cfbd3" providerId="ADAL" clId="{7F5E0DAD-63FE-4B1A-B1EA-EBDC0065B224}" dt="2022-05-24T07:43:41.346" v="1" actId="13926"/>
          <ac:spMkLst>
            <pc:docMk/>
            <pc:sldMk cId="1740713487" sldId="259"/>
            <ac:spMk id="3" creationId="{00000000-0000-0000-0000-000000000000}"/>
          </ac:spMkLst>
        </pc:spChg>
      </pc:sldChg>
      <pc:sldChg chg="modSp mod">
        <pc:chgData name="Frances Meek" userId="f3af35cc-3229-46e1-af36-3525661cfbd3" providerId="ADAL" clId="{7F5E0DAD-63FE-4B1A-B1EA-EBDC0065B224}" dt="2022-05-24T07:44:05.531" v="2" actId="13926"/>
        <pc:sldMkLst>
          <pc:docMk/>
          <pc:sldMk cId="1562207618" sldId="293"/>
        </pc:sldMkLst>
        <pc:spChg chg="mod">
          <ac:chgData name="Frances Meek" userId="f3af35cc-3229-46e1-af36-3525661cfbd3" providerId="ADAL" clId="{7F5E0DAD-63FE-4B1A-B1EA-EBDC0065B224}" dt="2022-05-24T07:44:05.531" v="2" actId="13926"/>
          <ac:spMkLst>
            <pc:docMk/>
            <pc:sldMk cId="1562207618" sldId="293"/>
            <ac:spMk id="11" creationId="{9548B923-616A-4330-8E90-02FFD8CD726C}"/>
          </ac:spMkLst>
        </pc:spChg>
      </pc:sldChg>
      <pc:sldChg chg="modSp mod">
        <pc:chgData name="Frances Meek" userId="f3af35cc-3229-46e1-af36-3525661cfbd3" providerId="ADAL" clId="{7F5E0DAD-63FE-4B1A-B1EA-EBDC0065B224}" dt="2022-05-24T07:45:06.632" v="26" actId="20577"/>
        <pc:sldMkLst>
          <pc:docMk/>
          <pc:sldMk cId="2514714178" sldId="295"/>
        </pc:sldMkLst>
        <pc:spChg chg="mod">
          <ac:chgData name="Frances Meek" userId="f3af35cc-3229-46e1-af36-3525661cfbd3" providerId="ADAL" clId="{7F5E0DAD-63FE-4B1A-B1EA-EBDC0065B224}" dt="2022-05-24T07:45:06.632" v="26" actId="20577"/>
          <ac:spMkLst>
            <pc:docMk/>
            <pc:sldMk cId="2514714178" sldId="295"/>
            <ac:spMk id="11" creationId="{9548B923-616A-4330-8E90-02FFD8CD726C}"/>
          </ac:spMkLst>
        </pc:spChg>
      </pc:sldChg>
    </pc:docChg>
  </pc:docChgLst>
  <pc:docChgLst>
    <pc:chgData name="Guest User" userId="S::urn:spo:anon#5c1cd7b39cb30a75ca1cea0fb2ba435992d6c6a6b484349a9ca7505025227c67::" providerId="AD" clId="Web-{893C63A5-EC28-7B89-4DF3-00F81461DD28}"/>
    <pc:docChg chg="modSld">
      <pc:chgData name="Guest User" userId="S::urn:spo:anon#5c1cd7b39cb30a75ca1cea0fb2ba435992d6c6a6b484349a9ca7505025227c67::" providerId="AD" clId="Web-{893C63A5-EC28-7B89-4DF3-00F81461DD28}" dt="2022-05-24T13:25:46.071" v="3" actId="20577"/>
      <pc:docMkLst>
        <pc:docMk/>
      </pc:docMkLst>
      <pc:sldChg chg="modSp">
        <pc:chgData name="Guest User" userId="S::urn:spo:anon#5c1cd7b39cb30a75ca1cea0fb2ba435992d6c6a6b484349a9ca7505025227c67::" providerId="AD" clId="Web-{893C63A5-EC28-7B89-4DF3-00F81461DD28}" dt="2022-05-24T13:25:46.071" v="3" actId="20577"/>
        <pc:sldMkLst>
          <pc:docMk/>
          <pc:sldMk cId="2514714178" sldId="295"/>
        </pc:sldMkLst>
        <pc:spChg chg="mod">
          <ac:chgData name="Guest User" userId="S::urn:spo:anon#5c1cd7b39cb30a75ca1cea0fb2ba435992d6c6a6b484349a9ca7505025227c67::" providerId="AD" clId="Web-{893C63A5-EC28-7B89-4DF3-00F81461DD28}" dt="2022-05-24T13:25:46.071" v="3" actId="20577"/>
          <ac:spMkLst>
            <pc:docMk/>
            <pc:sldMk cId="2514714178" sldId="295"/>
            <ac:spMk id="11" creationId="{9548B923-616A-4330-8E90-02FFD8CD726C}"/>
          </ac:spMkLst>
        </pc:spChg>
      </pc:sldChg>
    </pc:docChg>
  </pc:docChgLst>
  <pc:docChgLst>
    <pc:chgData name="Ewen Trafford" userId="e520b4bf-a196-48b7-bc10-b1590a457daa" providerId="ADAL" clId="{820D419A-94D0-4860-AF8A-479A139ED556}"/>
    <pc:docChg chg="undo custSel addSld modSld">
      <pc:chgData name="Ewen Trafford" userId="e520b4bf-a196-48b7-bc10-b1590a457daa" providerId="ADAL" clId="{820D419A-94D0-4860-AF8A-479A139ED556}" dt="2022-06-01T13:10:39.610" v="1844" actId="20577"/>
      <pc:docMkLst>
        <pc:docMk/>
      </pc:docMkLst>
      <pc:sldChg chg="modSp mod">
        <pc:chgData name="Ewen Trafford" userId="e520b4bf-a196-48b7-bc10-b1590a457daa" providerId="ADAL" clId="{820D419A-94D0-4860-AF8A-479A139ED556}" dt="2022-05-24T13:25:47.529" v="104" actId="13926"/>
        <pc:sldMkLst>
          <pc:docMk/>
          <pc:sldMk cId="1740713487" sldId="259"/>
        </pc:sldMkLst>
        <pc:spChg chg="mod">
          <ac:chgData name="Ewen Trafford" userId="e520b4bf-a196-48b7-bc10-b1590a457daa" providerId="ADAL" clId="{820D419A-94D0-4860-AF8A-479A139ED556}" dt="2022-05-24T13:25:47.529" v="104" actId="13926"/>
          <ac:spMkLst>
            <pc:docMk/>
            <pc:sldMk cId="1740713487" sldId="259"/>
            <ac:spMk id="3" creationId="{00000000-0000-0000-0000-000000000000}"/>
          </ac:spMkLst>
        </pc:spChg>
      </pc:sldChg>
      <pc:sldChg chg="addSp delSp modSp mod">
        <pc:chgData name="Ewen Trafford" userId="e520b4bf-a196-48b7-bc10-b1590a457daa" providerId="ADAL" clId="{820D419A-94D0-4860-AF8A-479A139ED556}" dt="2022-05-31T12:29:26.087" v="1817" actId="1076"/>
        <pc:sldMkLst>
          <pc:docMk/>
          <pc:sldMk cId="3972751982" sldId="262"/>
        </pc:sldMkLst>
        <pc:spChg chg="add mod">
          <ac:chgData name="Ewen Trafford" userId="e520b4bf-a196-48b7-bc10-b1590a457daa" providerId="ADAL" clId="{820D419A-94D0-4860-AF8A-479A139ED556}" dt="2022-05-31T12:29:23.614" v="1816" actId="1076"/>
          <ac:spMkLst>
            <pc:docMk/>
            <pc:sldMk cId="3972751982" sldId="262"/>
            <ac:spMk id="8" creationId="{729074CB-B275-4BA7-BA8A-35BE4BA17237}"/>
          </ac:spMkLst>
        </pc:spChg>
        <pc:picChg chg="add mod">
          <ac:chgData name="Ewen Trafford" userId="e520b4bf-a196-48b7-bc10-b1590a457daa" providerId="ADAL" clId="{820D419A-94D0-4860-AF8A-479A139ED556}" dt="2022-05-31T12:29:26.087" v="1817" actId="1076"/>
          <ac:picMkLst>
            <pc:docMk/>
            <pc:sldMk cId="3972751982" sldId="262"/>
            <ac:picMk id="5" creationId="{30EBB556-A866-4FD2-A3BF-EFED2C6F75B5}"/>
          </ac:picMkLst>
        </pc:picChg>
        <pc:picChg chg="add del mod">
          <ac:chgData name="Ewen Trafford" userId="e520b4bf-a196-48b7-bc10-b1590a457daa" providerId="ADAL" clId="{820D419A-94D0-4860-AF8A-479A139ED556}" dt="2022-05-31T12:27:53.123" v="1660"/>
          <ac:picMkLst>
            <pc:docMk/>
            <pc:sldMk cId="3972751982" sldId="262"/>
            <ac:picMk id="7" creationId="{B7A83AB8-57FF-45AC-AFFF-3010C56A1392}"/>
          </ac:picMkLst>
        </pc:picChg>
        <pc:picChg chg="del">
          <ac:chgData name="Ewen Trafford" userId="e520b4bf-a196-48b7-bc10-b1590a457daa" providerId="ADAL" clId="{820D419A-94D0-4860-AF8A-479A139ED556}" dt="2022-05-31T12:21:12.647" v="1647" actId="21"/>
          <ac:picMkLst>
            <pc:docMk/>
            <pc:sldMk cId="3972751982" sldId="262"/>
            <ac:picMk id="10" creationId="{AF84C8AD-B630-4A9A-909D-6CB87272347E}"/>
          </ac:picMkLst>
        </pc:picChg>
      </pc:sldChg>
      <pc:sldChg chg="modSp mod">
        <pc:chgData name="Ewen Trafford" userId="e520b4bf-a196-48b7-bc10-b1590a457daa" providerId="ADAL" clId="{820D419A-94D0-4860-AF8A-479A139ED556}" dt="2022-06-01T13:10:39.610" v="1844" actId="20577"/>
        <pc:sldMkLst>
          <pc:docMk/>
          <pc:sldMk cId="3137792006" sldId="277"/>
        </pc:sldMkLst>
        <pc:spChg chg="mod">
          <ac:chgData name="Ewen Trafford" userId="e520b4bf-a196-48b7-bc10-b1590a457daa" providerId="ADAL" clId="{820D419A-94D0-4860-AF8A-479A139ED556}" dt="2022-06-01T13:10:39.610" v="1844" actId="20577"/>
          <ac:spMkLst>
            <pc:docMk/>
            <pc:sldMk cId="3137792006" sldId="277"/>
            <ac:spMk id="3" creationId="{00000000-0000-0000-0000-000000000000}"/>
          </ac:spMkLst>
        </pc:spChg>
      </pc:sldChg>
      <pc:sldChg chg="modSp mod">
        <pc:chgData name="Ewen Trafford" userId="e520b4bf-a196-48b7-bc10-b1590a457daa" providerId="ADAL" clId="{820D419A-94D0-4860-AF8A-479A139ED556}" dt="2022-05-24T13:26:01.633" v="123" actId="13926"/>
        <pc:sldMkLst>
          <pc:docMk/>
          <pc:sldMk cId="1562207618" sldId="293"/>
        </pc:sldMkLst>
        <pc:spChg chg="mod">
          <ac:chgData name="Ewen Trafford" userId="e520b4bf-a196-48b7-bc10-b1590a457daa" providerId="ADAL" clId="{820D419A-94D0-4860-AF8A-479A139ED556}" dt="2022-05-24T13:26:01.633" v="123" actId="13926"/>
          <ac:spMkLst>
            <pc:docMk/>
            <pc:sldMk cId="1562207618" sldId="293"/>
            <ac:spMk id="11" creationId="{9548B923-616A-4330-8E90-02FFD8CD726C}"/>
          </ac:spMkLst>
        </pc:spChg>
      </pc:sldChg>
      <pc:sldChg chg="addSp modSp mod">
        <pc:chgData name="Ewen Trafford" userId="e520b4bf-a196-48b7-bc10-b1590a457daa" providerId="ADAL" clId="{820D419A-94D0-4860-AF8A-479A139ED556}" dt="2022-05-31T12:17:08.513" v="1155" actId="962"/>
        <pc:sldMkLst>
          <pc:docMk/>
          <pc:sldMk cId="2514714178" sldId="295"/>
        </pc:sldMkLst>
        <pc:spChg chg="mod">
          <ac:chgData name="Ewen Trafford" userId="e520b4bf-a196-48b7-bc10-b1590a457daa" providerId="ADAL" clId="{820D419A-94D0-4860-AF8A-479A139ED556}" dt="2022-05-24T13:26:45.725" v="143" actId="20577"/>
          <ac:spMkLst>
            <pc:docMk/>
            <pc:sldMk cId="2514714178" sldId="295"/>
            <ac:spMk id="11" creationId="{9548B923-616A-4330-8E90-02FFD8CD726C}"/>
          </ac:spMkLst>
        </pc:spChg>
        <pc:picChg chg="add mod">
          <ac:chgData name="Ewen Trafford" userId="e520b4bf-a196-48b7-bc10-b1590a457daa" providerId="ADAL" clId="{820D419A-94D0-4860-AF8A-479A139ED556}" dt="2022-05-31T12:17:08.513" v="1155" actId="962"/>
          <ac:picMkLst>
            <pc:docMk/>
            <pc:sldMk cId="2514714178" sldId="295"/>
            <ac:picMk id="5" creationId="{F65B199F-3B51-46A7-8F0D-163E075D8B0D}"/>
          </ac:picMkLst>
        </pc:picChg>
      </pc:sldChg>
      <pc:sldChg chg="modSp mod">
        <pc:chgData name="Ewen Trafford" userId="e520b4bf-a196-48b7-bc10-b1590a457daa" providerId="ADAL" clId="{820D419A-94D0-4860-AF8A-479A139ED556}" dt="2022-05-24T13:29:27.413" v="572" actId="14100"/>
        <pc:sldMkLst>
          <pc:docMk/>
          <pc:sldMk cId="1817200307" sldId="296"/>
        </pc:sldMkLst>
        <pc:spChg chg="mod">
          <ac:chgData name="Ewen Trafford" userId="e520b4bf-a196-48b7-bc10-b1590a457daa" providerId="ADAL" clId="{820D419A-94D0-4860-AF8A-479A139ED556}" dt="2022-05-24T13:29:27.413" v="572" actId="14100"/>
          <ac:spMkLst>
            <pc:docMk/>
            <pc:sldMk cId="1817200307" sldId="296"/>
            <ac:spMk id="11" creationId="{9548B923-616A-4330-8E90-02FFD8CD726C}"/>
          </ac:spMkLst>
        </pc:spChg>
      </pc:sldChg>
      <pc:sldChg chg="addSp delSp modSp mod">
        <pc:chgData name="Ewen Trafford" userId="e520b4bf-a196-48b7-bc10-b1590a457daa" providerId="ADAL" clId="{820D419A-94D0-4860-AF8A-479A139ED556}" dt="2022-05-31T12:18:56.352" v="1296" actId="20577"/>
        <pc:sldMkLst>
          <pc:docMk/>
          <pc:sldMk cId="1608628853" sldId="297"/>
        </pc:sldMkLst>
        <pc:spChg chg="mod">
          <ac:chgData name="Ewen Trafford" userId="e520b4bf-a196-48b7-bc10-b1590a457daa" providerId="ADAL" clId="{820D419A-94D0-4860-AF8A-479A139ED556}" dt="2022-05-31T12:18:56.352" v="1296" actId="20577"/>
          <ac:spMkLst>
            <pc:docMk/>
            <pc:sldMk cId="1608628853" sldId="297"/>
            <ac:spMk id="11" creationId="{9548B923-616A-4330-8E90-02FFD8CD726C}"/>
          </ac:spMkLst>
        </pc:spChg>
        <pc:picChg chg="add del mod">
          <ac:chgData name="Ewen Trafford" userId="e520b4bf-a196-48b7-bc10-b1590a457daa" providerId="ADAL" clId="{820D419A-94D0-4860-AF8A-479A139ED556}" dt="2022-05-24T13:31:05.591" v="759" actId="478"/>
          <ac:picMkLst>
            <pc:docMk/>
            <pc:sldMk cId="1608628853" sldId="297"/>
            <ac:picMk id="5" creationId="{5D968391-FC02-46D7-8546-F6724BB35CD3}"/>
          </ac:picMkLst>
        </pc:picChg>
        <pc:picChg chg="add mod">
          <ac:chgData name="Ewen Trafford" userId="e520b4bf-a196-48b7-bc10-b1590a457daa" providerId="ADAL" clId="{820D419A-94D0-4860-AF8A-479A139ED556}" dt="2022-05-24T13:32:02.858" v="767" actId="1076"/>
          <ac:picMkLst>
            <pc:docMk/>
            <pc:sldMk cId="1608628853" sldId="297"/>
            <ac:picMk id="8" creationId="{EE19E9C2-5DB0-4920-8F59-F9DCD4D24CC0}"/>
          </ac:picMkLst>
        </pc:picChg>
      </pc:sldChg>
      <pc:sldChg chg="modSp mod">
        <pc:chgData name="Ewen Trafford" userId="e520b4bf-a196-48b7-bc10-b1590a457daa" providerId="ADAL" clId="{820D419A-94D0-4860-AF8A-479A139ED556}" dt="2022-05-31T12:21:00.890" v="1646" actId="20577"/>
        <pc:sldMkLst>
          <pc:docMk/>
          <pc:sldMk cId="3392901255" sldId="298"/>
        </pc:sldMkLst>
        <pc:spChg chg="mod">
          <ac:chgData name="Ewen Trafford" userId="e520b4bf-a196-48b7-bc10-b1590a457daa" providerId="ADAL" clId="{820D419A-94D0-4860-AF8A-479A139ED556}" dt="2022-05-31T12:21:00.890" v="1646" actId="20577"/>
          <ac:spMkLst>
            <pc:docMk/>
            <pc:sldMk cId="3392901255" sldId="298"/>
            <ac:spMk id="11" creationId="{9548B923-616A-4330-8E90-02FFD8CD726C}"/>
          </ac:spMkLst>
        </pc:spChg>
        <pc:picChg chg="ord">
          <ac:chgData name="Ewen Trafford" userId="e520b4bf-a196-48b7-bc10-b1590a457daa" providerId="ADAL" clId="{820D419A-94D0-4860-AF8A-479A139ED556}" dt="2022-05-31T12:19:59.594" v="1427" actId="167"/>
          <ac:picMkLst>
            <pc:docMk/>
            <pc:sldMk cId="3392901255" sldId="298"/>
            <ac:picMk id="8" creationId="{4DDB38AD-0899-450A-A461-2309D5137876}"/>
          </ac:picMkLst>
        </pc:picChg>
      </pc:sldChg>
      <pc:sldChg chg="modSp mod addCm">
        <pc:chgData name="Ewen Trafford" userId="e520b4bf-a196-48b7-bc10-b1590a457daa" providerId="ADAL" clId="{820D419A-94D0-4860-AF8A-479A139ED556}" dt="2022-06-01T07:43:53.537" v="1818" actId="13926"/>
        <pc:sldMkLst>
          <pc:docMk/>
          <pc:sldMk cId="2939916080" sldId="299"/>
        </pc:sldMkLst>
        <pc:spChg chg="mod">
          <ac:chgData name="Ewen Trafford" userId="e520b4bf-a196-48b7-bc10-b1590a457daa" providerId="ADAL" clId="{820D419A-94D0-4860-AF8A-479A139ED556}" dt="2022-06-01T07:43:53.537" v="1818" actId="13926"/>
          <ac:spMkLst>
            <pc:docMk/>
            <pc:sldMk cId="2939916080" sldId="299"/>
            <ac:spMk id="3" creationId="{00000000-0000-0000-0000-000000000000}"/>
          </ac:spMkLst>
        </pc:spChg>
      </pc:sldChg>
      <pc:sldChg chg="addSp modSp mod">
        <pc:chgData name="Ewen Trafford" userId="e520b4bf-a196-48b7-bc10-b1590a457daa" providerId="ADAL" clId="{820D419A-94D0-4860-AF8A-479A139ED556}" dt="2022-05-31T12:21:14.624" v="1648"/>
        <pc:sldMkLst>
          <pc:docMk/>
          <pc:sldMk cId="178239192" sldId="301"/>
        </pc:sldMkLst>
        <pc:spChg chg="mod">
          <ac:chgData name="Ewen Trafford" userId="e520b4bf-a196-48b7-bc10-b1590a457daa" providerId="ADAL" clId="{820D419A-94D0-4860-AF8A-479A139ED556}" dt="2022-05-24T13:49:09.748" v="1067" actId="20577"/>
          <ac:spMkLst>
            <pc:docMk/>
            <pc:sldMk cId="178239192" sldId="301"/>
            <ac:spMk id="2" creationId="{1925DDF9-5FE9-443E-BB21-1CA5713BA20D}"/>
          </ac:spMkLst>
        </pc:spChg>
        <pc:spChg chg="mod">
          <ac:chgData name="Ewen Trafford" userId="e520b4bf-a196-48b7-bc10-b1590a457daa" providerId="ADAL" clId="{820D419A-94D0-4860-AF8A-479A139ED556}" dt="2022-05-24T13:55:51.443" v="1080" actId="20577"/>
          <ac:spMkLst>
            <pc:docMk/>
            <pc:sldMk cId="178239192" sldId="301"/>
            <ac:spMk id="3" creationId="{94030D6C-D423-4621-9C5C-248EC6883C7A}"/>
          </ac:spMkLst>
        </pc:spChg>
        <pc:picChg chg="add mod">
          <ac:chgData name="Ewen Trafford" userId="e520b4bf-a196-48b7-bc10-b1590a457daa" providerId="ADAL" clId="{820D419A-94D0-4860-AF8A-479A139ED556}" dt="2022-05-31T12:21:14.624" v="1648"/>
          <ac:picMkLst>
            <pc:docMk/>
            <pc:sldMk cId="178239192" sldId="301"/>
            <ac:picMk id="5" creationId="{6EB9BD8A-080D-418B-A9B5-00547FEEBC49}"/>
          </ac:picMkLst>
        </pc:picChg>
      </pc:sldChg>
      <pc:sldChg chg="addSp modSp add mod">
        <pc:chgData name="Ewen Trafford" userId="e520b4bf-a196-48b7-bc10-b1590a457daa" providerId="ADAL" clId="{820D419A-94D0-4860-AF8A-479A139ED556}" dt="2022-05-31T12:25:51.728" v="1651" actId="27614"/>
        <pc:sldMkLst>
          <pc:docMk/>
          <pc:sldMk cId="399752559" sldId="302"/>
        </pc:sldMkLst>
        <pc:spChg chg="mod">
          <ac:chgData name="Ewen Trafford" userId="e520b4bf-a196-48b7-bc10-b1590a457daa" providerId="ADAL" clId="{820D419A-94D0-4860-AF8A-479A139ED556}" dt="2022-05-24T13:57:58.833" v="1151" actId="20577"/>
          <ac:spMkLst>
            <pc:docMk/>
            <pc:sldMk cId="399752559" sldId="302"/>
            <ac:spMk id="2" creationId="{1925DDF9-5FE9-443E-BB21-1CA5713BA20D}"/>
          </ac:spMkLst>
        </pc:spChg>
        <pc:spChg chg="mod">
          <ac:chgData name="Ewen Trafford" userId="e520b4bf-a196-48b7-bc10-b1590a457daa" providerId="ADAL" clId="{820D419A-94D0-4860-AF8A-479A139ED556}" dt="2022-05-24T13:56:52.113" v="1092" actId="14100"/>
          <ac:spMkLst>
            <pc:docMk/>
            <pc:sldMk cId="399752559" sldId="302"/>
            <ac:spMk id="3" creationId="{94030D6C-D423-4621-9C5C-248EC6883C7A}"/>
          </ac:spMkLst>
        </pc:spChg>
        <pc:picChg chg="add mod">
          <ac:chgData name="Ewen Trafford" userId="e520b4bf-a196-48b7-bc10-b1590a457daa" providerId="ADAL" clId="{820D419A-94D0-4860-AF8A-479A139ED556}" dt="2022-05-31T12:25:51.728" v="1651" actId="27614"/>
          <ac:picMkLst>
            <pc:docMk/>
            <pc:sldMk cId="399752559" sldId="302"/>
            <ac:picMk id="6" creationId="{C790CD01-9542-4344-BA6D-90508ED8E1E2}"/>
          </ac:picMkLst>
        </pc:picChg>
      </pc:sldChg>
      <pc:sldChg chg="addSp modSp add mod">
        <pc:chgData name="Ewen Trafford" userId="e520b4bf-a196-48b7-bc10-b1590a457daa" providerId="ADAL" clId="{820D419A-94D0-4860-AF8A-479A139ED556}" dt="2022-05-31T12:26:39.705" v="1656" actId="27614"/>
        <pc:sldMkLst>
          <pc:docMk/>
          <pc:sldMk cId="4274944477" sldId="303"/>
        </pc:sldMkLst>
        <pc:spChg chg="mod">
          <ac:chgData name="Ewen Trafford" userId="e520b4bf-a196-48b7-bc10-b1590a457daa" providerId="ADAL" clId="{820D419A-94D0-4860-AF8A-479A139ED556}" dt="2022-05-24T13:57:42.443" v="1133" actId="20577"/>
          <ac:spMkLst>
            <pc:docMk/>
            <pc:sldMk cId="4274944477" sldId="303"/>
            <ac:spMk id="2" creationId="{1925DDF9-5FE9-443E-BB21-1CA5713BA20D}"/>
          </ac:spMkLst>
        </pc:spChg>
        <pc:spChg chg="mod">
          <ac:chgData name="Ewen Trafford" userId="e520b4bf-a196-48b7-bc10-b1590a457daa" providerId="ADAL" clId="{820D419A-94D0-4860-AF8A-479A139ED556}" dt="2022-05-24T13:57:20.993" v="1101" actId="14100"/>
          <ac:spMkLst>
            <pc:docMk/>
            <pc:sldMk cId="4274944477" sldId="303"/>
            <ac:spMk id="3" creationId="{94030D6C-D423-4621-9C5C-248EC6883C7A}"/>
          </ac:spMkLst>
        </pc:spChg>
        <pc:picChg chg="add mod">
          <ac:chgData name="Ewen Trafford" userId="e520b4bf-a196-48b7-bc10-b1590a457daa" providerId="ADAL" clId="{820D419A-94D0-4860-AF8A-479A139ED556}" dt="2022-05-31T12:26:39.705" v="1656" actId="27614"/>
          <ac:picMkLst>
            <pc:docMk/>
            <pc:sldMk cId="4274944477" sldId="303"/>
            <ac:picMk id="6" creationId="{966EFEA4-2720-4E91-9B95-429F6770C782}"/>
          </ac:picMkLst>
        </pc:picChg>
      </pc:sldChg>
      <pc:sldChg chg="addSp modSp add mod">
        <pc:chgData name="Ewen Trafford" userId="e520b4bf-a196-48b7-bc10-b1590a457daa" providerId="ADAL" clId="{820D419A-94D0-4860-AF8A-479A139ED556}" dt="2022-05-31T12:26:45.337" v="1658" actId="1076"/>
        <pc:sldMkLst>
          <pc:docMk/>
          <pc:sldMk cId="2042410130" sldId="304"/>
        </pc:sldMkLst>
        <pc:spChg chg="mod">
          <ac:chgData name="Ewen Trafford" userId="e520b4bf-a196-48b7-bc10-b1590a457daa" providerId="ADAL" clId="{820D419A-94D0-4860-AF8A-479A139ED556}" dt="2022-05-24T13:57:36.694" v="1120" actId="20577"/>
          <ac:spMkLst>
            <pc:docMk/>
            <pc:sldMk cId="2042410130" sldId="304"/>
            <ac:spMk id="2" creationId="{1925DDF9-5FE9-443E-BB21-1CA5713BA20D}"/>
          </ac:spMkLst>
        </pc:spChg>
        <pc:spChg chg="mod">
          <ac:chgData name="Ewen Trafford" userId="e520b4bf-a196-48b7-bc10-b1590a457daa" providerId="ADAL" clId="{820D419A-94D0-4860-AF8A-479A139ED556}" dt="2022-05-24T13:57:31.523" v="1106" actId="14100"/>
          <ac:spMkLst>
            <pc:docMk/>
            <pc:sldMk cId="2042410130" sldId="304"/>
            <ac:spMk id="3" creationId="{94030D6C-D423-4621-9C5C-248EC6883C7A}"/>
          </ac:spMkLst>
        </pc:spChg>
        <pc:picChg chg="add mod">
          <ac:chgData name="Ewen Trafford" userId="e520b4bf-a196-48b7-bc10-b1590a457daa" providerId="ADAL" clId="{820D419A-94D0-4860-AF8A-479A139ED556}" dt="2022-05-31T12:26:45.337" v="1658" actId="1076"/>
          <ac:picMkLst>
            <pc:docMk/>
            <pc:sldMk cId="2042410130" sldId="304"/>
            <ac:picMk id="5" creationId="{D3347692-3CBD-4F7E-A531-7AEE7A21A8A7}"/>
          </ac:picMkLst>
        </pc:picChg>
      </pc:sldChg>
    </pc:docChg>
  </pc:docChgLst>
  <pc:docChgLst>
    <pc:chgData name="Guest User" userId="S::urn:spo:anon#5c1cd7b39cb30a75ca1cea0fb2ba435992d6c6a6b484349a9ca7505025227c67::" providerId="AD" clId="Web-{4F69F38C-B035-A572-5CEB-9BE9CD2D4CA0}"/>
    <pc:docChg chg="addSld delSld modSld sldOrd">
      <pc:chgData name="Guest User" userId="S::urn:spo:anon#5c1cd7b39cb30a75ca1cea0fb2ba435992d6c6a6b484349a9ca7505025227c67::" providerId="AD" clId="Web-{4F69F38C-B035-A572-5CEB-9BE9CD2D4CA0}" dt="2022-07-12T13:20:05.352" v="17" actId="20577"/>
      <pc:docMkLst>
        <pc:docMk/>
      </pc:docMkLst>
      <pc:sldChg chg="add del">
        <pc:chgData name="Guest User" userId="S::urn:spo:anon#5c1cd7b39cb30a75ca1cea0fb2ba435992d6c6a6b484349a9ca7505025227c67::" providerId="AD" clId="Web-{4F69F38C-B035-A572-5CEB-9BE9CD2D4CA0}" dt="2022-07-12T13:19:12.162" v="9"/>
        <pc:sldMkLst>
          <pc:docMk/>
          <pc:sldMk cId="1199664204" sldId="263"/>
        </pc:sldMkLst>
      </pc:sldChg>
      <pc:sldChg chg="new del">
        <pc:chgData name="Guest User" userId="S::urn:spo:anon#5c1cd7b39cb30a75ca1cea0fb2ba435992d6c6a6b484349a9ca7505025227c67::" providerId="AD" clId="Web-{4F69F38C-B035-A572-5CEB-9BE9CD2D4CA0}" dt="2022-07-12T13:18:38.629" v="1"/>
        <pc:sldMkLst>
          <pc:docMk/>
          <pc:sldMk cId="1613966125" sldId="533"/>
        </pc:sldMkLst>
      </pc:sldChg>
      <pc:sldChg chg="modSp new del">
        <pc:chgData name="Guest User" userId="S::urn:spo:anon#5c1cd7b39cb30a75ca1cea0fb2ba435992d6c6a6b484349a9ca7505025227c67::" providerId="AD" clId="Web-{4F69F38C-B035-A572-5CEB-9BE9CD2D4CA0}" dt="2022-07-12T13:19:09.802" v="8"/>
        <pc:sldMkLst>
          <pc:docMk/>
          <pc:sldMk cId="2168696129" sldId="533"/>
        </pc:sldMkLst>
        <pc:spChg chg="mod">
          <ac:chgData name="Guest User" userId="S::urn:spo:anon#5c1cd7b39cb30a75ca1cea0fb2ba435992d6c6a6b484349a9ca7505025227c67::" providerId="AD" clId="Web-{4F69F38C-B035-A572-5CEB-9BE9CD2D4CA0}" dt="2022-07-12T13:19:08.974" v="7" actId="20577"/>
          <ac:spMkLst>
            <pc:docMk/>
            <pc:sldMk cId="2168696129" sldId="533"/>
            <ac:spMk id="2" creationId="{5408345C-158F-20F3-A5FF-944FF0010903}"/>
          </ac:spMkLst>
        </pc:spChg>
      </pc:sldChg>
      <pc:sldChg chg="modSp new ord">
        <pc:chgData name="Guest User" userId="S::urn:spo:anon#5c1cd7b39cb30a75ca1cea0fb2ba435992d6c6a6b484349a9ca7505025227c67::" providerId="AD" clId="Web-{4F69F38C-B035-A572-5CEB-9BE9CD2D4CA0}" dt="2022-07-12T13:20:05.352" v="17" actId="20577"/>
        <pc:sldMkLst>
          <pc:docMk/>
          <pc:sldMk cId="3146449848" sldId="533"/>
        </pc:sldMkLst>
        <pc:spChg chg="mod">
          <ac:chgData name="Guest User" userId="S::urn:spo:anon#5c1cd7b39cb30a75ca1cea0fb2ba435992d6c6a6b484349a9ca7505025227c67::" providerId="AD" clId="Web-{4F69F38C-B035-A572-5CEB-9BE9CD2D4CA0}" dt="2022-07-12T13:20:05.352" v="17" actId="20577"/>
          <ac:spMkLst>
            <pc:docMk/>
            <pc:sldMk cId="3146449848" sldId="533"/>
            <ac:spMk id="2" creationId="{CFFA5DFD-F1C0-9B2B-8DAF-0CCB210ECCB9}"/>
          </ac:spMkLst>
        </pc:spChg>
      </pc:sldChg>
      <pc:sldChg chg="new del">
        <pc:chgData name="Guest User" userId="S::urn:spo:anon#5c1cd7b39cb30a75ca1cea0fb2ba435992d6c6a6b484349a9ca7505025227c67::" providerId="AD" clId="Web-{4F69F38C-B035-A572-5CEB-9BE9CD2D4CA0}" dt="2022-07-12T13:19:35.944" v="13"/>
        <pc:sldMkLst>
          <pc:docMk/>
          <pc:sldMk cId="3892396640" sldId="533"/>
        </pc:sldMkLst>
      </pc:sldChg>
      <pc:sldChg chg="new del">
        <pc:chgData name="Guest User" userId="S::urn:spo:anon#5c1cd7b39cb30a75ca1cea0fb2ba435992d6c6a6b484349a9ca7505025227c67::" providerId="AD" clId="Web-{4F69F38C-B035-A572-5CEB-9BE9CD2D4CA0}" dt="2022-07-12T13:19:24.287" v="11"/>
        <pc:sldMkLst>
          <pc:docMk/>
          <pc:sldMk cId="4059503808" sldId="533"/>
        </pc:sldMkLst>
      </pc:sldChg>
    </pc:docChg>
  </pc:docChgLst>
  <pc:docChgLst>
    <pc:chgData name="Ewen Trafford" userId="e520b4bf-a196-48b7-bc10-b1590a457daa" providerId="ADAL" clId="{75243E91-387F-4E03-B39F-C2364B3D3E50}"/>
    <pc:docChg chg="custSel addSld modSld replTag">
      <pc:chgData name="Ewen Trafford" userId="e520b4bf-a196-48b7-bc10-b1590a457daa" providerId="ADAL" clId="{75243E91-387F-4E03-B39F-C2364B3D3E50}" dt="2022-05-13T13:24:10.998" v="27"/>
      <pc:docMkLst>
        <pc:docMk/>
      </pc:docMkLst>
      <pc:sldChg chg="delSp mod">
        <pc:chgData name="Ewen Trafford" userId="e520b4bf-a196-48b7-bc10-b1590a457daa" providerId="ADAL" clId="{75243E91-387F-4E03-B39F-C2364B3D3E50}" dt="2022-05-13T12:17:45.619" v="1" actId="478"/>
        <pc:sldMkLst>
          <pc:docMk/>
          <pc:sldMk cId="1955166399" sldId="256"/>
        </pc:sldMkLst>
        <pc:spChg chg="del">
          <ac:chgData name="Ewen Trafford" userId="e520b4bf-a196-48b7-bc10-b1590a457daa" providerId="ADAL" clId="{75243E91-387F-4E03-B39F-C2364B3D3E50}" dt="2022-05-13T12:17:45.619" v="1" actId="478"/>
          <ac:spMkLst>
            <pc:docMk/>
            <pc:sldMk cId="1955166399" sldId="256"/>
            <ac:spMk id="3" creationId="{03949D94-80CB-494E-ABF0-C49F70B86BFE}"/>
          </ac:spMkLst>
        </pc:spChg>
      </pc:sldChg>
      <pc:sldChg chg="modSp mod">
        <pc:chgData name="Ewen Trafford" userId="e520b4bf-a196-48b7-bc10-b1590a457daa" providerId="ADAL" clId="{75243E91-387F-4E03-B39F-C2364B3D3E50}" dt="2022-05-10T15:13:20.374" v="0" actId="20577"/>
        <pc:sldMkLst>
          <pc:docMk/>
          <pc:sldMk cId="3137792006" sldId="277"/>
        </pc:sldMkLst>
        <pc:spChg chg="mod">
          <ac:chgData name="Ewen Trafford" userId="e520b4bf-a196-48b7-bc10-b1590a457daa" providerId="ADAL" clId="{75243E91-387F-4E03-B39F-C2364B3D3E50}" dt="2022-05-10T15:13:20.374" v="0" actId="20577"/>
          <ac:spMkLst>
            <pc:docMk/>
            <pc:sldMk cId="3137792006" sldId="277"/>
            <ac:spMk id="3" creationId="{00000000-0000-0000-0000-000000000000}"/>
          </ac:spMkLst>
        </pc:spChg>
      </pc:sldChg>
      <pc:sldChg chg="addSp modSp new add mod">
        <pc:chgData name="Ewen Trafford" userId="e520b4bf-a196-48b7-bc10-b1590a457daa" providerId="ADAL" clId="{75243E91-387F-4E03-B39F-C2364B3D3E50}" dt="2022-05-13T13:24:10.998" v="27"/>
        <pc:sldMkLst>
          <pc:docMk/>
          <pc:sldMk cId="178239192" sldId="301"/>
        </pc:sldMkLst>
        <pc:spChg chg="mod">
          <ac:chgData name="Ewen Trafford" userId="e520b4bf-a196-48b7-bc10-b1590a457daa" providerId="ADAL" clId="{75243E91-387F-4E03-B39F-C2364B3D3E50}" dt="2022-05-13T13:24:10.937" v="10" actId="948"/>
          <ac:spMkLst>
            <pc:docMk/>
            <pc:sldMk cId="178239192" sldId="301"/>
            <ac:spMk id="2" creationId="{1925DDF9-5FE9-443E-BB21-1CA5713BA20D}"/>
          </ac:spMkLst>
        </pc:spChg>
        <pc:graphicFrameChg chg="add mod ord modVis replST">
          <ac:chgData name="Ewen Trafford" userId="e520b4bf-a196-48b7-bc10-b1590a457daa" providerId="ADAL" clId="{75243E91-387F-4E03-B39F-C2364B3D3E50}" dt="2022-05-13T13:24:10.998" v="27"/>
          <ac:graphicFrameMkLst>
            <pc:docMk/>
            <pc:sldMk cId="178239192" sldId="301"/>
            <ac:graphicFrameMk id="4" creationId="{CD1FC9AA-9CC8-49C9-AEF4-04CF35E243CE}"/>
          </ac:graphicFrameMkLst>
        </pc:graphicFrameChg>
      </pc:sldChg>
    </pc:docChg>
  </pc:docChgLst>
  <pc:docChgLst>
    <pc:chgData name="Ewen Trafford" userId="e520b4bf-a196-48b7-bc10-b1590a457daa" providerId="ADAL" clId="{1D6A1AF8-276E-4DD2-9178-95BE9581A2D1}"/>
    <pc:docChg chg="undo custSel addSld delSld modSld">
      <pc:chgData name="Ewen Trafford" userId="e520b4bf-a196-48b7-bc10-b1590a457daa" providerId="ADAL" clId="{1D6A1AF8-276E-4DD2-9178-95BE9581A2D1}" dt="2022-07-20T09:18:33.351" v="818" actId="20577"/>
      <pc:docMkLst>
        <pc:docMk/>
      </pc:docMkLst>
      <pc:sldChg chg="modSp mod">
        <pc:chgData name="Ewen Trafford" userId="e520b4bf-a196-48b7-bc10-b1590a457daa" providerId="ADAL" clId="{1D6A1AF8-276E-4DD2-9178-95BE9581A2D1}" dt="2022-07-20T09:15:51.471" v="640" actId="20577"/>
        <pc:sldMkLst>
          <pc:docMk/>
          <pc:sldMk cId="1351839580" sldId="294"/>
        </pc:sldMkLst>
        <pc:spChg chg="mod">
          <ac:chgData name="Ewen Trafford" userId="e520b4bf-a196-48b7-bc10-b1590a457daa" providerId="ADAL" clId="{1D6A1AF8-276E-4DD2-9178-95BE9581A2D1}" dt="2022-07-20T09:15:51.471" v="640" actId="20577"/>
          <ac:spMkLst>
            <pc:docMk/>
            <pc:sldMk cId="1351839580" sldId="294"/>
            <ac:spMk id="11" creationId="{9548B923-616A-4330-8E90-02FFD8CD726C}"/>
          </ac:spMkLst>
        </pc:spChg>
      </pc:sldChg>
      <pc:sldChg chg="delSp modSp mod">
        <pc:chgData name="Ewen Trafford" userId="e520b4bf-a196-48b7-bc10-b1590a457daa" providerId="ADAL" clId="{1D6A1AF8-276E-4DD2-9178-95BE9581A2D1}" dt="2022-07-20T08:52:35.802" v="72" actId="1076"/>
        <pc:sldMkLst>
          <pc:docMk/>
          <pc:sldMk cId="1241845014" sldId="532"/>
        </pc:sldMkLst>
        <pc:spChg chg="mod">
          <ac:chgData name="Ewen Trafford" userId="e520b4bf-a196-48b7-bc10-b1590a457daa" providerId="ADAL" clId="{1D6A1AF8-276E-4DD2-9178-95BE9581A2D1}" dt="2022-07-20T08:52:22.570" v="65" actId="20577"/>
          <ac:spMkLst>
            <pc:docMk/>
            <pc:sldMk cId="1241845014" sldId="532"/>
            <ac:spMk id="7" creationId="{1E8ADD5E-2B15-5B63-2697-A043F2922A1B}"/>
          </ac:spMkLst>
        </pc:spChg>
        <pc:picChg chg="del">
          <ac:chgData name="Ewen Trafford" userId="e520b4bf-a196-48b7-bc10-b1590a457daa" providerId="ADAL" clId="{1D6A1AF8-276E-4DD2-9178-95BE9581A2D1}" dt="2022-07-20T08:52:28.443" v="67" actId="478"/>
          <ac:picMkLst>
            <pc:docMk/>
            <pc:sldMk cId="1241845014" sldId="532"/>
            <ac:picMk id="8" creationId="{FCC38B17-651F-A1A3-3537-07681102A1DC}"/>
          </ac:picMkLst>
        </pc:picChg>
        <pc:picChg chg="del">
          <ac:chgData name="Ewen Trafford" userId="e520b4bf-a196-48b7-bc10-b1590a457daa" providerId="ADAL" clId="{1D6A1AF8-276E-4DD2-9178-95BE9581A2D1}" dt="2022-07-20T08:52:28.020" v="66" actId="478"/>
          <ac:picMkLst>
            <pc:docMk/>
            <pc:sldMk cId="1241845014" sldId="532"/>
            <ac:picMk id="10" creationId="{52A95159-8E9E-2CE1-1177-FEACD264A9FC}"/>
          </ac:picMkLst>
        </pc:picChg>
        <pc:picChg chg="mod">
          <ac:chgData name="Ewen Trafford" userId="e520b4bf-a196-48b7-bc10-b1590a457daa" providerId="ADAL" clId="{1D6A1AF8-276E-4DD2-9178-95BE9581A2D1}" dt="2022-07-20T08:52:32.844" v="70" actId="14100"/>
          <ac:picMkLst>
            <pc:docMk/>
            <pc:sldMk cId="1241845014" sldId="532"/>
            <ac:picMk id="12" creationId="{7C4D6205-9579-FF08-C549-97A766760E90}"/>
          </ac:picMkLst>
        </pc:picChg>
        <pc:picChg chg="mod">
          <ac:chgData name="Ewen Trafford" userId="e520b4bf-a196-48b7-bc10-b1590a457daa" providerId="ADAL" clId="{1D6A1AF8-276E-4DD2-9178-95BE9581A2D1}" dt="2022-07-20T08:52:35.802" v="72" actId="1076"/>
          <ac:picMkLst>
            <pc:docMk/>
            <pc:sldMk cId="1241845014" sldId="532"/>
            <ac:picMk id="14" creationId="{185063A8-D196-27A1-B0AD-191931746332}"/>
          </ac:picMkLst>
        </pc:picChg>
      </pc:sldChg>
      <pc:sldChg chg="addSp delSp modSp mod">
        <pc:chgData name="Ewen Trafford" userId="e520b4bf-a196-48b7-bc10-b1590a457daa" providerId="ADAL" clId="{1D6A1AF8-276E-4DD2-9178-95BE9581A2D1}" dt="2022-07-20T09:18:33.351" v="818" actId="20577"/>
        <pc:sldMkLst>
          <pc:docMk/>
          <pc:sldMk cId="3146449848" sldId="533"/>
        </pc:sldMkLst>
        <pc:spChg chg="del">
          <ac:chgData name="Ewen Trafford" userId="e520b4bf-a196-48b7-bc10-b1590a457daa" providerId="ADAL" clId="{1D6A1AF8-276E-4DD2-9178-95BE9581A2D1}" dt="2022-07-20T08:46:43.126" v="0" actId="478"/>
          <ac:spMkLst>
            <pc:docMk/>
            <pc:sldMk cId="3146449848" sldId="533"/>
            <ac:spMk id="3" creationId="{8A1F4F52-AE4D-9C34-4E04-8E3D9CB8C37B}"/>
          </ac:spMkLst>
        </pc:spChg>
        <pc:graphicFrameChg chg="add mod modGraphic">
          <ac:chgData name="Ewen Trafford" userId="e520b4bf-a196-48b7-bc10-b1590a457daa" providerId="ADAL" clId="{1D6A1AF8-276E-4DD2-9178-95BE9581A2D1}" dt="2022-07-20T09:18:33.351" v="818" actId="20577"/>
          <ac:graphicFrameMkLst>
            <pc:docMk/>
            <pc:sldMk cId="3146449848" sldId="533"/>
            <ac:graphicFrameMk id="4" creationId="{59D6CD69-5C2F-457C-BEA4-EBE60FD39FAB}"/>
          </ac:graphicFrameMkLst>
        </pc:graphicFrameChg>
      </pc:sldChg>
      <pc:sldChg chg="modSp add del mod">
        <pc:chgData name="Ewen Trafford" userId="e520b4bf-a196-48b7-bc10-b1590a457daa" providerId="ADAL" clId="{1D6A1AF8-276E-4DD2-9178-95BE9581A2D1}" dt="2022-07-20T08:53:31.551" v="98" actId="47"/>
        <pc:sldMkLst>
          <pc:docMk/>
          <pc:sldMk cId="214808400" sldId="534"/>
        </pc:sldMkLst>
        <pc:graphicFrameChg chg="modGraphic">
          <ac:chgData name="Ewen Trafford" userId="e520b4bf-a196-48b7-bc10-b1590a457daa" providerId="ADAL" clId="{1D6A1AF8-276E-4DD2-9178-95BE9581A2D1}" dt="2022-07-20T08:53:04.196" v="84" actId="20577"/>
          <ac:graphicFrameMkLst>
            <pc:docMk/>
            <pc:sldMk cId="214808400" sldId="534"/>
            <ac:graphicFrameMk id="4" creationId="{59D6CD69-5C2F-457C-BEA4-EBE60FD39FAB}"/>
          </ac:graphicFrameMkLst>
        </pc:graphicFrameChg>
      </pc:sldChg>
    </pc:docChg>
  </pc:docChgLst>
  <pc:docChgLst>
    <pc:chgData name="Guest User" userId="S::urn:spo:anon#5c1cd7b39cb30a75ca1cea0fb2ba435992d6c6a6b484349a9ca7505025227c67::" providerId="AD" clId="Web-{EDEE0403-C595-0402-5A94-6C7C9A338CE3}"/>
    <pc:docChg chg="modSld">
      <pc:chgData name="Guest User" userId="S::urn:spo:anon#5c1cd7b39cb30a75ca1cea0fb2ba435992d6c6a6b484349a9ca7505025227c67::" providerId="AD" clId="Web-{EDEE0403-C595-0402-5A94-6C7C9A338CE3}" dt="2022-06-14T16:44:06.807" v="8" actId="1076"/>
      <pc:docMkLst>
        <pc:docMk/>
      </pc:docMkLst>
      <pc:sldChg chg="addSp modSp">
        <pc:chgData name="Guest User" userId="S::urn:spo:anon#5c1cd7b39cb30a75ca1cea0fb2ba435992d6c6a6b484349a9ca7505025227c67::" providerId="AD" clId="Web-{EDEE0403-C595-0402-5A94-6C7C9A338CE3}" dt="2022-06-14T16:44:06.807" v="8" actId="1076"/>
        <pc:sldMkLst>
          <pc:docMk/>
          <pc:sldMk cId="3716545214" sldId="310"/>
        </pc:sldMkLst>
        <pc:spChg chg="add mod">
          <ac:chgData name="Guest User" userId="S::urn:spo:anon#5c1cd7b39cb30a75ca1cea0fb2ba435992d6c6a6b484349a9ca7505025227c67::" providerId="AD" clId="Web-{EDEE0403-C595-0402-5A94-6C7C9A338CE3}" dt="2022-06-14T16:44:06.807" v="8" actId="1076"/>
          <ac:spMkLst>
            <pc:docMk/>
            <pc:sldMk cId="3716545214" sldId="310"/>
            <ac:spMk id="5" creationId="{8CE556F5-6D69-D9C5-624E-8C184B53DF28}"/>
          </ac:spMkLst>
        </pc:spChg>
        <pc:picChg chg="add mod">
          <ac:chgData name="Guest User" userId="S::urn:spo:anon#5c1cd7b39cb30a75ca1cea0fb2ba435992d6c6a6b484349a9ca7505025227c67::" providerId="AD" clId="Web-{EDEE0403-C595-0402-5A94-6C7C9A338CE3}" dt="2022-06-14T16:43:48.760" v="3" actId="1076"/>
          <ac:picMkLst>
            <pc:docMk/>
            <pc:sldMk cId="3716545214" sldId="310"/>
            <ac:picMk id="4" creationId="{3E75DC8D-B0AF-56C6-5FBA-F35D6A70D952}"/>
          </ac:picMkLst>
        </pc:picChg>
      </pc:sldChg>
    </pc:docChg>
  </pc:docChgLst>
  <pc:docChgLst>
    <pc:chgData name="Frances Meek" userId="f3af35cc-3229-46e1-af36-3525661cfbd3" providerId="ADAL" clId="{45DB15E2-03CF-4607-80E8-4148E307AB92}"/>
    <pc:docChg chg="undo custSel addSld modSld">
      <pc:chgData name="Frances Meek" userId="f3af35cc-3229-46e1-af36-3525661cfbd3" providerId="ADAL" clId="{45DB15E2-03CF-4607-80E8-4148E307AB92}" dt="2022-08-30T10:55:28.775" v="221" actId="1076"/>
      <pc:docMkLst>
        <pc:docMk/>
      </pc:docMkLst>
      <pc:sldChg chg="modSp mod">
        <pc:chgData name="Frances Meek" userId="f3af35cc-3229-46e1-af36-3525661cfbd3" providerId="ADAL" clId="{45DB15E2-03CF-4607-80E8-4148E307AB92}" dt="2022-08-30T10:55:28.775" v="221" actId="1076"/>
        <pc:sldMkLst>
          <pc:docMk/>
          <pc:sldMk cId="2302005153" sldId="261"/>
        </pc:sldMkLst>
        <pc:spChg chg="mod">
          <ac:chgData name="Frances Meek" userId="f3af35cc-3229-46e1-af36-3525661cfbd3" providerId="ADAL" clId="{45DB15E2-03CF-4607-80E8-4148E307AB92}" dt="2022-08-30T10:55:28.775" v="221" actId="1076"/>
          <ac:spMkLst>
            <pc:docMk/>
            <pc:sldMk cId="2302005153" sldId="261"/>
            <ac:spMk id="3" creationId="{00000000-0000-0000-0000-000000000000}"/>
          </ac:spMkLst>
        </pc:spChg>
      </pc:sldChg>
      <pc:sldChg chg="addSp modSp mod">
        <pc:chgData name="Frances Meek" userId="f3af35cc-3229-46e1-af36-3525661cfbd3" providerId="ADAL" clId="{45DB15E2-03CF-4607-80E8-4148E307AB92}" dt="2022-08-30T10:54:20.857" v="211" actId="14100"/>
        <pc:sldMkLst>
          <pc:docMk/>
          <pc:sldMk cId="2939916080" sldId="299"/>
        </pc:sldMkLst>
        <pc:spChg chg="add mod">
          <ac:chgData name="Frances Meek" userId="f3af35cc-3229-46e1-af36-3525661cfbd3" providerId="ADAL" clId="{45DB15E2-03CF-4607-80E8-4148E307AB92}" dt="2022-08-30T10:54:20.857" v="211" actId="14100"/>
          <ac:spMkLst>
            <pc:docMk/>
            <pc:sldMk cId="2939916080" sldId="299"/>
            <ac:spMk id="4" creationId="{62147B19-B6E5-C6A8-2AAC-639533B3C073}"/>
          </ac:spMkLst>
        </pc:spChg>
      </pc:sldChg>
      <pc:sldChg chg="addSp modSp mod">
        <pc:chgData name="Frances Meek" userId="f3af35cc-3229-46e1-af36-3525661cfbd3" providerId="ADAL" clId="{45DB15E2-03CF-4607-80E8-4148E307AB92}" dt="2022-08-30T10:51:39.591" v="14"/>
        <pc:sldMkLst>
          <pc:docMk/>
          <pc:sldMk cId="1442016242" sldId="306"/>
        </pc:sldMkLst>
        <pc:spChg chg="mod">
          <ac:chgData name="Frances Meek" userId="f3af35cc-3229-46e1-af36-3525661cfbd3" providerId="ADAL" clId="{45DB15E2-03CF-4607-80E8-4148E307AB92}" dt="2022-08-30T10:51:35.508" v="13" actId="1076"/>
          <ac:spMkLst>
            <pc:docMk/>
            <pc:sldMk cId="1442016242" sldId="306"/>
            <ac:spMk id="3" creationId="{DB6F365C-0AA8-90DD-371C-9AF434196F48}"/>
          </ac:spMkLst>
        </pc:spChg>
        <pc:spChg chg="add mod">
          <ac:chgData name="Frances Meek" userId="f3af35cc-3229-46e1-af36-3525661cfbd3" providerId="ADAL" clId="{45DB15E2-03CF-4607-80E8-4148E307AB92}" dt="2022-08-30T10:51:39.591" v="14"/>
          <ac:spMkLst>
            <pc:docMk/>
            <pc:sldMk cId="1442016242" sldId="306"/>
            <ac:spMk id="4" creationId="{A8AE22F7-BCA8-9FD8-42E7-17DED9E08C18}"/>
          </ac:spMkLst>
        </pc:spChg>
      </pc:sldChg>
      <pc:sldChg chg="addSp modSp">
        <pc:chgData name="Frances Meek" userId="f3af35cc-3229-46e1-af36-3525661cfbd3" providerId="ADAL" clId="{45DB15E2-03CF-4607-80E8-4148E307AB92}" dt="2022-08-30T10:51:47.374" v="15"/>
        <pc:sldMkLst>
          <pc:docMk/>
          <pc:sldMk cId="120062568" sldId="308"/>
        </pc:sldMkLst>
        <pc:spChg chg="add mod">
          <ac:chgData name="Frances Meek" userId="f3af35cc-3229-46e1-af36-3525661cfbd3" providerId="ADAL" clId="{45DB15E2-03CF-4607-80E8-4148E307AB92}" dt="2022-08-30T10:51:47.374" v="15"/>
          <ac:spMkLst>
            <pc:docMk/>
            <pc:sldMk cId="120062568" sldId="308"/>
            <ac:spMk id="4" creationId="{575D77A2-A04A-D842-264B-512857FA0209}"/>
          </ac:spMkLst>
        </pc:spChg>
      </pc:sldChg>
      <pc:sldChg chg="modSp mod">
        <pc:chgData name="Frances Meek" userId="f3af35cc-3229-46e1-af36-3525661cfbd3" providerId="ADAL" clId="{45DB15E2-03CF-4607-80E8-4148E307AB92}" dt="2022-08-30T10:50:31.593" v="12" actId="255"/>
        <pc:sldMkLst>
          <pc:docMk/>
          <pc:sldMk cId="3146449848" sldId="533"/>
        </pc:sldMkLst>
        <pc:graphicFrameChg chg="modGraphic">
          <ac:chgData name="Frances Meek" userId="f3af35cc-3229-46e1-af36-3525661cfbd3" providerId="ADAL" clId="{45DB15E2-03CF-4607-80E8-4148E307AB92}" dt="2022-08-30T10:50:31.593" v="12" actId="255"/>
          <ac:graphicFrameMkLst>
            <pc:docMk/>
            <pc:sldMk cId="3146449848" sldId="533"/>
            <ac:graphicFrameMk id="4" creationId="{59D6CD69-5C2F-457C-BEA4-EBE60FD39FAB}"/>
          </ac:graphicFrameMkLst>
        </pc:graphicFrameChg>
      </pc:sldChg>
      <pc:sldChg chg="modSp mod">
        <pc:chgData name="Frances Meek" userId="f3af35cc-3229-46e1-af36-3525661cfbd3" providerId="ADAL" clId="{45DB15E2-03CF-4607-80E8-4148E307AB92}" dt="2022-08-30T10:54:52.698" v="216" actId="14100"/>
        <pc:sldMkLst>
          <pc:docMk/>
          <pc:sldMk cId="3442092176" sldId="534"/>
        </pc:sldMkLst>
        <pc:spChg chg="mod">
          <ac:chgData name="Frances Meek" userId="f3af35cc-3229-46e1-af36-3525661cfbd3" providerId="ADAL" clId="{45DB15E2-03CF-4607-80E8-4148E307AB92}" dt="2022-08-30T10:54:52.698" v="216" actId="14100"/>
          <ac:spMkLst>
            <pc:docMk/>
            <pc:sldMk cId="3442092176" sldId="534"/>
            <ac:spMk id="2" creationId="{E2CBB351-C091-FA01-67A8-7FF98A63F9FA}"/>
          </ac:spMkLst>
        </pc:spChg>
      </pc:sldChg>
      <pc:sldChg chg="modSp add mod">
        <pc:chgData name="Frances Meek" userId="f3af35cc-3229-46e1-af36-3525661cfbd3" providerId="ADAL" clId="{45DB15E2-03CF-4607-80E8-4148E307AB92}" dt="2022-08-30T10:50:22.361" v="11" actId="1076"/>
        <pc:sldMkLst>
          <pc:docMk/>
          <pc:sldMk cId="1218592973" sldId="536"/>
        </pc:sldMkLst>
        <pc:spChg chg="mod">
          <ac:chgData name="Frances Meek" userId="f3af35cc-3229-46e1-af36-3525661cfbd3" providerId="ADAL" clId="{45DB15E2-03CF-4607-80E8-4148E307AB92}" dt="2022-08-30T10:50:22.361" v="11" actId="1076"/>
          <ac:spMkLst>
            <pc:docMk/>
            <pc:sldMk cId="1218592973" sldId="536"/>
            <ac:spMk id="2" creationId="{CFFA5DFD-F1C0-9B2B-8DAF-0CCB210ECCB9}"/>
          </ac:spMkLst>
        </pc:spChg>
        <pc:graphicFrameChg chg="mod modGraphic">
          <ac:chgData name="Frances Meek" userId="f3af35cc-3229-46e1-af36-3525661cfbd3" providerId="ADAL" clId="{45DB15E2-03CF-4607-80E8-4148E307AB92}" dt="2022-08-30T10:50:13.296" v="10" actId="255"/>
          <ac:graphicFrameMkLst>
            <pc:docMk/>
            <pc:sldMk cId="1218592973" sldId="536"/>
            <ac:graphicFrameMk id="4" creationId="{59D6CD69-5C2F-457C-BEA4-EBE60FD39FAB}"/>
          </ac:graphicFrameMkLst>
        </pc:graphicFrameChg>
      </pc:sldChg>
    </pc:docChg>
  </pc:docChgLst>
  <pc:docChgLst>
    <pc:chgData name="Guest User" userId="S::urn:spo:anon#5c1cd7b39cb30a75ca1cea0fb2ba435992d6c6a6b484349a9ca7505025227c67::" providerId="AD" clId="Web-{59DBD307-1ED1-1A7F-7F0A-9DE85CC97DBF}"/>
    <pc:docChg chg="addSld modSld sldOrd">
      <pc:chgData name="Guest User" userId="S::urn:spo:anon#5c1cd7b39cb30a75ca1cea0fb2ba435992d6c6a6b484349a9ca7505025227c67::" providerId="AD" clId="Web-{59DBD307-1ED1-1A7F-7F0A-9DE85CC97DBF}" dt="2022-06-14T16:39:38.022" v="271" actId="20577"/>
      <pc:docMkLst>
        <pc:docMk/>
      </pc:docMkLst>
      <pc:sldChg chg="modSp modCm">
        <pc:chgData name="Guest User" userId="S::urn:spo:anon#5c1cd7b39cb30a75ca1cea0fb2ba435992d6c6a6b484349a9ca7505025227c67::" providerId="AD" clId="Web-{59DBD307-1ED1-1A7F-7F0A-9DE85CC97DBF}" dt="2022-06-14T16:20:36.767" v="66" actId="20577"/>
        <pc:sldMkLst>
          <pc:docMk/>
          <pc:sldMk cId="2939916080" sldId="299"/>
        </pc:sldMkLst>
        <pc:spChg chg="mod">
          <ac:chgData name="Guest User" userId="S::urn:spo:anon#5c1cd7b39cb30a75ca1cea0fb2ba435992d6c6a6b484349a9ca7505025227c67::" providerId="AD" clId="Web-{59DBD307-1ED1-1A7F-7F0A-9DE85CC97DBF}" dt="2022-06-14T16:20:36.767" v="66" actId="20577"/>
          <ac:spMkLst>
            <pc:docMk/>
            <pc:sldMk cId="2939916080" sldId="299"/>
            <ac:spMk id="3" creationId="{00000000-0000-0000-0000-000000000000}"/>
          </ac:spMkLst>
        </pc:spChg>
      </pc:sldChg>
      <pc:sldChg chg="modSp">
        <pc:chgData name="Guest User" userId="S::urn:spo:anon#5c1cd7b39cb30a75ca1cea0fb2ba435992d6c6a6b484349a9ca7505025227c67::" providerId="AD" clId="Web-{59DBD307-1ED1-1A7F-7F0A-9DE85CC97DBF}" dt="2022-06-14T16:11:18.639" v="7" actId="20577"/>
        <pc:sldMkLst>
          <pc:docMk/>
          <pc:sldMk cId="178239192" sldId="301"/>
        </pc:sldMkLst>
        <pc:spChg chg="mod">
          <ac:chgData name="Guest User" userId="S::urn:spo:anon#5c1cd7b39cb30a75ca1cea0fb2ba435992d6c6a6b484349a9ca7505025227c67::" providerId="AD" clId="Web-{59DBD307-1ED1-1A7F-7F0A-9DE85CC97DBF}" dt="2022-06-14T16:11:18.639" v="7" actId="20577"/>
          <ac:spMkLst>
            <pc:docMk/>
            <pc:sldMk cId="178239192" sldId="301"/>
            <ac:spMk id="3" creationId="{94030D6C-D423-4621-9C5C-248EC6883C7A}"/>
          </ac:spMkLst>
        </pc:spChg>
      </pc:sldChg>
      <pc:sldChg chg="modSp">
        <pc:chgData name="Guest User" userId="S::urn:spo:anon#5c1cd7b39cb30a75ca1cea0fb2ba435992d6c6a6b484349a9ca7505025227c67::" providerId="AD" clId="Web-{59DBD307-1ED1-1A7F-7F0A-9DE85CC97DBF}" dt="2022-06-14T16:14:11.978" v="17" actId="20577"/>
        <pc:sldMkLst>
          <pc:docMk/>
          <pc:sldMk cId="1442016242" sldId="306"/>
        </pc:sldMkLst>
        <pc:spChg chg="mod">
          <ac:chgData name="Guest User" userId="S::urn:spo:anon#5c1cd7b39cb30a75ca1cea0fb2ba435992d6c6a6b484349a9ca7505025227c67::" providerId="AD" clId="Web-{59DBD307-1ED1-1A7F-7F0A-9DE85CC97DBF}" dt="2022-06-14T16:14:11.978" v="17" actId="20577"/>
          <ac:spMkLst>
            <pc:docMk/>
            <pc:sldMk cId="1442016242" sldId="306"/>
            <ac:spMk id="3" creationId="{DB6F365C-0AA8-90DD-371C-9AF434196F48}"/>
          </ac:spMkLst>
        </pc:spChg>
      </pc:sldChg>
      <pc:sldChg chg="modSp">
        <pc:chgData name="Guest User" userId="S::urn:spo:anon#5c1cd7b39cb30a75ca1cea0fb2ba435992d6c6a6b484349a9ca7505025227c67::" providerId="AD" clId="Web-{59DBD307-1ED1-1A7F-7F0A-9DE85CC97DBF}" dt="2022-06-14T16:18:37.994" v="57" actId="20577"/>
        <pc:sldMkLst>
          <pc:docMk/>
          <pc:sldMk cId="3044152473" sldId="307"/>
        </pc:sldMkLst>
        <pc:spChg chg="mod">
          <ac:chgData name="Guest User" userId="S::urn:spo:anon#5c1cd7b39cb30a75ca1cea0fb2ba435992d6c6a6b484349a9ca7505025227c67::" providerId="AD" clId="Web-{59DBD307-1ED1-1A7F-7F0A-9DE85CC97DBF}" dt="2022-06-14T16:18:37.994" v="57" actId="20577"/>
          <ac:spMkLst>
            <pc:docMk/>
            <pc:sldMk cId="3044152473" sldId="307"/>
            <ac:spMk id="3" creationId="{D7EF8E69-DBCA-62E2-658F-F4B0002BB83C}"/>
          </ac:spMkLst>
        </pc:spChg>
      </pc:sldChg>
      <pc:sldChg chg="modSp new ord">
        <pc:chgData name="Guest User" userId="S::urn:spo:anon#5c1cd7b39cb30a75ca1cea0fb2ba435992d6c6a6b484349a9ca7505025227c67::" providerId="AD" clId="Web-{59DBD307-1ED1-1A7F-7F0A-9DE85CC97DBF}" dt="2022-06-14T16:14:36.323" v="24" actId="20577"/>
        <pc:sldMkLst>
          <pc:docMk/>
          <pc:sldMk cId="120062568" sldId="308"/>
        </pc:sldMkLst>
        <pc:spChg chg="mod">
          <ac:chgData name="Guest User" userId="S::urn:spo:anon#5c1cd7b39cb30a75ca1cea0fb2ba435992d6c6a6b484349a9ca7505025227c67::" providerId="AD" clId="Web-{59DBD307-1ED1-1A7F-7F0A-9DE85CC97DBF}" dt="2022-06-14T16:14:36.323" v="24" actId="20577"/>
          <ac:spMkLst>
            <pc:docMk/>
            <pc:sldMk cId="120062568" sldId="308"/>
            <ac:spMk id="3" creationId="{9CFD552D-0921-38B8-B7DA-EBD440664982}"/>
          </ac:spMkLst>
        </pc:spChg>
      </pc:sldChg>
      <pc:sldChg chg="modSp new">
        <pc:chgData name="Guest User" userId="S::urn:spo:anon#5c1cd7b39cb30a75ca1cea0fb2ba435992d6c6a6b484349a9ca7505025227c67::" providerId="AD" clId="Web-{59DBD307-1ED1-1A7F-7F0A-9DE85CC97DBF}" dt="2022-06-14T16:24:07.795" v="93" actId="20577"/>
        <pc:sldMkLst>
          <pc:docMk/>
          <pc:sldMk cId="3516466906" sldId="309"/>
        </pc:sldMkLst>
        <pc:spChg chg="mod">
          <ac:chgData name="Guest User" userId="S::urn:spo:anon#5c1cd7b39cb30a75ca1cea0fb2ba435992d6c6a6b484349a9ca7505025227c67::" providerId="AD" clId="Web-{59DBD307-1ED1-1A7F-7F0A-9DE85CC97DBF}" dt="2022-06-14T16:20:46.345" v="68" actId="20577"/>
          <ac:spMkLst>
            <pc:docMk/>
            <pc:sldMk cId="3516466906" sldId="309"/>
            <ac:spMk id="2" creationId="{E2CBB351-C091-FA01-67A8-7FF98A63F9FA}"/>
          </ac:spMkLst>
        </pc:spChg>
        <pc:spChg chg="mod">
          <ac:chgData name="Guest User" userId="S::urn:spo:anon#5c1cd7b39cb30a75ca1cea0fb2ba435992d6c6a6b484349a9ca7505025227c67::" providerId="AD" clId="Web-{59DBD307-1ED1-1A7F-7F0A-9DE85CC97DBF}" dt="2022-06-14T16:24:07.795" v="93" actId="20577"/>
          <ac:spMkLst>
            <pc:docMk/>
            <pc:sldMk cId="3516466906" sldId="309"/>
            <ac:spMk id="3" creationId="{E3F1B3E8-C99F-28D2-2C2A-DAF08CB01695}"/>
          </ac:spMkLst>
        </pc:spChg>
      </pc:sldChg>
      <pc:sldChg chg="modSp new">
        <pc:chgData name="Guest User" userId="S::urn:spo:anon#5c1cd7b39cb30a75ca1cea0fb2ba435992d6c6a6b484349a9ca7505025227c67::" providerId="AD" clId="Web-{59DBD307-1ED1-1A7F-7F0A-9DE85CC97DBF}" dt="2022-06-14T16:39:38.022" v="271" actId="20577"/>
        <pc:sldMkLst>
          <pc:docMk/>
          <pc:sldMk cId="3716545214" sldId="310"/>
        </pc:sldMkLst>
        <pc:spChg chg="mod">
          <ac:chgData name="Guest User" userId="S::urn:spo:anon#5c1cd7b39cb30a75ca1cea0fb2ba435992d6c6a6b484349a9ca7505025227c67::" providerId="AD" clId="Web-{59DBD307-1ED1-1A7F-7F0A-9DE85CC97DBF}" dt="2022-06-14T16:26:03.724" v="104" actId="20577"/>
          <ac:spMkLst>
            <pc:docMk/>
            <pc:sldMk cId="3716545214" sldId="310"/>
            <ac:spMk id="2" creationId="{E9DCFC65-5A6F-6DD0-D03D-D299BF2B389F}"/>
          </ac:spMkLst>
        </pc:spChg>
        <pc:spChg chg="mod">
          <ac:chgData name="Guest User" userId="S::urn:spo:anon#5c1cd7b39cb30a75ca1cea0fb2ba435992d6c6a6b484349a9ca7505025227c67::" providerId="AD" clId="Web-{59DBD307-1ED1-1A7F-7F0A-9DE85CC97DBF}" dt="2022-06-14T16:39:38.022" v="271" actId="20577"/>
          <ac:spMkLst>
            <pc:docMk/>
            <pc:sldMk cId="3716545214" sldId="310"/>
            <ac:spMk id="3" creationId="{61B00DA0-5DC0-9032-4C62-DAA24BB414B1}"/>
          </ac:spMkLst>
        </pc:spChg>
      </pc:sldChg>
    </pc:docChg>
  </pc:docChgLst>
  <pc:docChgLst>
    <pc:chgData name="Guest User" userId="S::urn:spo:anon#5c1cd7b39cb30a75ca1cea0fb2ba435992d6c6a6b484349a9ca7505025227c67::" providerId="AD" clId="Web-{D502F39A-7B4B-4F6D-6F58-C8A71D1181C6}"/>
    <pc:docChg chg="modSld">
      <pc:chgData name="Guest User" userId="S::urn:spo:anon#5c1cd7b39cb30a75ca1cea0fb2ba435992d6c6a6b484349a9ca7505025227c67::" providerId="AD" clId="Web-{D502F39A-7B4B-4F6D-6F58-C8A71D1181C6}" dt="2022-06-21T07:51:03.560" v="5" actId="20577"/>
      <pc:docMkLst>
        <pc:docMk/>
      </pc:docMkLst>
      <pc:sldChg chg="modSp">
        <pc:chgData name="Guest User" userId="S::urn:spo:anon#5c1cd7b39cb30a75ca1cea0fb2ba435992d6c6a6b484349a9ca7505025227c67::" providerId="AD" clId="Web-{D502F39A-7B4B-4F6D-6F58-C8A71D1181C6}" dt="2022-06-21T07:51:03.560" v="5" actId="20577"/>
        <pc:sldMkLst>
          <pc:docMk/>
          <pc:sldMk cId="3392901255" sldId="298"/>
        </pc:sldMkLst>
        <pc:spChg chg="mod">
          <ac:chgData name="Guest User" userId="S::urn:spo:anon#5c1cd7b39cb30a75ca1cea0fb2ba435992d6c6a6b484349a9ca7505025227c67::" providerId="AD" clId="Web-{D502F39A-7B4B-4F6D-6F58-C8A71D1181C6}" dt="2022-06-21T07:51:03.560" v="5" actId="20577"/>
          <ac:spMkLst>
            <pc:docMk/>
            <pc:sldMk cId="3392901255" sldId="298"/>
            <ac:spMk id="11" creationId="{9548B923-616A-4330-8E90-02FFD8CD726C}"/>
          </ac:spMkLst>
        </pc:spChg>
      </pc:sldChg>
    </pc:docChg>
  </pc:docChgLst>
  <pc:docChgLst>
    <pc:chgData name="Ewen Trafford" userId="e520b4bf-a196-48b7-bc10-b1590a457daa" providerId="ADAL" clId="{9FAF4DF6-8C7D-4549-B7DD-457F4F2FE075}"/>
    <pc:docChg chg="undo custSel addSld delSld modSld sldOrd modMainMaster">
      <pc:chgData name="Ewen Trafford" userId="e520b4bf-a196-48b7-bc10-b1590a457daa" providerId="ADAL" clId="{9FAF4DF6-8C7D-4549-B7DD-457F4F2FE075}" dt="2022-08-30T10:28:26.149" v="1510" actId="120"/>
      <pc:docMkLst>
        <pc:docMk/>
      </pc:docMkLst>
      <pc:sldChg chg="delSp mod">
        <pc:chgData name="Ewen Trafford" userId="e520b4bf-a196-48b7-bc10-b1590a457daa" providerId="ADAL" clId="{9FAF4DF6-8C7D-4549-B7DD-457F4F2FE075}" dt="2022-08-24T15:36:57.716" v="104" actId="478"/>
        <pc:sldMkLst>
          <pc:docMk/>
          <pc:sldMk cId="1955166399" sldId="256"/>
        </pc:sldMkLst>
        <pc:spChg chg="del">
          <ac:chgData name="Ewen Trafford" userId="e520b4bf-a196-48b7-bc10-b1590a457daa" providerId="ADAL" clId="{9FAF4DF6-8C7D-4549-B7DD-457F4F2FE075}" dt="2022-08-24T15:36:57.716" v="104" actId="478"/>
          <ac:spMkLst>
            <pc:docMk/>
            <pc:sldMk cId="1955166399" sldId="256"/>
            <ac:spMk id="3" creationId="{E00632CB-B118-0746-15FE-9AA87967AF78}"/>
          </ac:spMkLst>
        </pc:spChg>
      </pc:sldChg>
      <pc:sldChg chg="modSp mod delCm">
        <pc:chgData name="Ewen Trafford" userId="e520b4bf-a196-48b7-bc10-b1590a457daa" providerId="ADAL" clId="{9FAF4DF6-8C7D-4549-B7DD-457F4F2FE075}" dt="2022-08-25T11:49:17.749" v="1437" actId="1582"/>
        <pc:sldMkLst>
          <pc:docMk/>
          <pc:sldMk cId="1740713487" sldId="259"/>
        </pc:sldMkLst>
        <pc:picChg chg="mod">
          <ac:chgData name="Ewen Trafford" userId="e520b4bf-a196-48b7-bc10-b1590a457daa" providerId="ADAL" clId="{9FAF4DF6-8C7D-4549-B7DD-457F4F2FE075}" dt="2022-08-25T11:49:17.749" v="1437" actId="1582"/>
          <ac:picMkLst>
            <pc:docMk/>
            <pc:sldMk cId="1740713487" sldId="259"/>
            <ac:picMk id="12" creationId="{193AF62B-7CBA-4F81-B4CB-6ABBACF294D2}"/>
          </ac:picMkLst>
        </pc:picChg>
      </pc:sldChg>
      <pc:sldChg chg="modSp mod">
        <pc:chgData name="Ewen Trafford" userId="e520b4bf-a196-48b7-bc10-b1590a457daa" providerId="ADAL" clId="{9FAF4DF6-8C7D-4549-B7DD-457F4F2FE075}" dt="2022-08-24T13:00:10.606" v="3"/>
        <pc:sldMkLst>
          <pc:docMk/>
          <pc:sldMk cId="2302005153" sldId="261"/>
        </pc:sldMkLst>
        <pc:spChg chg="mod">
          <ac:chgData name="Ewen Trafford" userId="e520b4bf-a196-48b7-bc10-b1590a457daa" providerId="ADAL" clId="{9FAF4DF6-8C7D-4549-B7DD-457F4F2FE075}" dt="2022-08-24T13:00:10.606" v="3"/>
          <ac:spMkLst>
            <pc:docMk/>
            <pc:sldMk cId="2302005153" sldId="261"/>
            <ac:spMk id="3" creationId="{00000000-0000-0000-0000-000000000000}"/>
          </ac:spMkLst>
        </pc:spChg>
      </pc:sldChg>
      <pc:sldChg chg="modSp mod delCm modCm">
        <pc:chgData name="Ewen Trafford" userId="e520b4bf-a196-48b7-bc10-b1590a457daa" providerId="ADAL" clId="{9FAF4DF6-8C7D-4549-B7DD-457F4F2FE075}" dt="2022-08-25T11:49:26.726" v="1441" actId="1582"/>
        <pc:sldMkLst>
          <pc:docMk/>
          <pc:sldMk cId="3972751982" sldId="262"/>
        </pc:sldMkLst>
        <pc:spChg chg="mod">
          <ac:chgData name="Ewen Trafford" userId="e520b4bf-a196-48b7-bc10-b1590a457daa" providerId="ADAL" clId="{9FAF4DF6-8C7D-4549-B7DD-457F4F2FE075}" dt="2022-08-24T15:38:43.237" v="108" actId="20577"/>
          <ac:spMkLst>
            <pc:docMk/>
            <pc:sldMk cId="3972751982" sldId="262"/>
            <ac:spMk id="11" creationId="{9548B923-616A-4330-8E90-02FFD8CD726C}"/>
          </ac:spMkLst>
        </pc:spChg>
        <pc:picChg chg="mod">
          <ac:chgData name="Ewen Trafford" userId="e520b4bf-a196-48b7-bc10-b1590a457daa" providerId="ADAL" clId="{9FAF4DF6-8C7D-4549-B7DD-457F4F2FE075}" dt="2022-08-25T11:49:26.726" v="1441" actId="1582"/>
          <ac:picMkLst>
            <pc:docMk/>
            <pc:sldMk cId="3972751982" sldId="262"/>
            <ac:picMk id="5" creationId="{30EBB556-A866-4FD2-A3BF-EFED2C6F75B5}"/>
          </ac:picMkLst>
        </pc:picChg>
      </pc:sldChg>
      <pc:sldChg chg="addSp modSp mod delCm modCm">
        <pc:chgData name="Ewen Trafford" userId="e520b4bf-a196-48b7-bc10-b1590a457daa" providerId="ADAL" clId="{9FAF4DF6-8C7D-4549-B7DD-457F4F2FE075}" dt="2022-08-25T08:37:31.024" v="1133" actId="20577"/>
        <pc:sldMkLst>
          <pc:docMk/>
          <pc:sldMk cId="3137792006" sldId="277"/>
        </pc:sldMkLst>
        <pc:spChg chg="mod">
          <ac:chgData name="Ewen Trafford" userId="e520b4bf-a196-48b7-bc10-b1590a457daa" providerId="ADAL" clId="{9FAF4DF6-8C7D-4549-B7DD-457F4F2FE075}" dt="2022-08-25T08:37:31.024" v="1133" actId="20577"/>
          <ac:spMkLst>
            <pc:docMk/>
            <pc:sldMk cId="3137792006" sldId="277"/>
            <ac:spMk id="3" creationId="{00000000-0000-0000-0000-000000000000}"/>
          </ac:spMkLst>
        </pc:spChg>
        <pc:spChg chg="add mod">
          <ac:chgData name="Ewen Trafford" userId="e520b4bf-a196-48b7-bc10-b1590a457daa" providerId="ADAL" clId="{9FAF4DF6-8C7D-4549-B7DD-457F4F2FE075}" dt="2022-08-24T12:55:41.689" v="0"/>
          <ac:spMkLst>
            <pc:docMk/>
            <pc:sldMk cId="3137792006" sldId="277"/>
            <ac:spMk id="4" creationId="{2F222D4A-D0CF-1219-8A36-BEA2F19547A4}"/>
          </ac:spMkLst>
        </pc:spChg>
      </pc:sldChg>
      <pc:sldChg chg="modSp mod">
        <pc:chgData name="Ewen Trafford" userId="e520b4bf-a196-48b7-bc10-b1590a457daa" providerId="ADAL" clId="{9FAF4DF6-8C7D-4549-B7DD-457F4F2FE075}" dt="2022-08-25T11:49:48.241" v="1451" actId="1076"/>
        <pc:sldMkLst>
          <pc:docMk/>
          <pc:sldMk cId="1562207618" sldId="293"/>
        </pc:sldMkLst>
        <pc:picChg chg="mod">
          <ac:chgData name="Ewen Trafford" userId="e520b4bf-a196-48b7-bc10-b1590a457daa" providerId="ADAL" clId="{9FAF4DF6-8C7D-4549-B7DD-457F4F2FE075}" dt="2022-08-25T11:49:48.241" v="1451" actId="1076"/>
          <ac:picMkLst>
            <pc:docMk/>
            <pc:sldMk cId="1562207618" sldId="293"/>
            <ac:picMk id="12" creationId="{2FEA7152-AB4A-434C-85E1-44096BFA9461}"/>
          </ac:picMkLst>
        </pc:picChg>
      </pc:sldChg>
      <pc:sldChg chg="modSp mod delCm modCm">
        <pc:chgData name="Ewen Trafford" userId="e520b4bf-a196-48b7-bc10-b1590a457daa" providerId="ADAL" clId="{9FAF4DF6-8C7D-4549-B7DD-457F4F2FE075}" dt="2022-08-25T11:49:22.224" v="1439" actId="1582"/>
        <pc:sldMkLst>
          <pc:docMk/>
          <pc:sldMk cId="2514714178" sldId="295"/>
        </pc:sldMkLst>
        <pc:spChg chg="mod">
          <ac:chgData name="Ewen Trafford" userId="e520b4bf-a196-48b7-bc10-b1590a457daa" providerId="ADAL" clId="{9FAF4DF6-8C7D-4549-B7DD-457F4F2FE075}" dt="2022-08-25T08:23:07.516" v="536" actId="20577"/>
          <ac:spMkLst>
            <pc:docMk/>
            <pc:sldMk cId="2514714178" sldId="295"/>
            <ac:spMk id="11" creationId="{9548B923-616A-4330-8E90-02FFD8CD726C}"/>
          </ac:spMkLst>
        </pc:spChg>
        <pc:picChg chg="mod">
          <ac:chgData name="Ewen Trafford" userId="e520b4bf-a196-48b7-bc10-b1590a457daa" providerId="ADAL" clId="{9FAF4DF6-8C7D-4549-B7DD-457F4F2FE075}" dt="2022-08-25T11:49:22.224" v="1439" actId="1582"/>
          <ac:picMkLst>
            <pc:docMk/>
            <pc:sldMk cId="2514714178" sldId="295"/>
            <ac:picMk id="5" creationId="{F65B199F-3B51-46A7-8F0D-163E075D8B0D}"/>
          </ac:picMkLst>
        </pc:picChg>
      </pc:sldChg>
      <pc:sldChg chg="modSp mod delCm modCm">
        <pc:chgData name="Ewen Trafford" userId="e520b4bf-a196-48b7-bc10-b1590a457daa" providerId="ADAL" clId="{9FAF4DF6-8C7D-4549-B7DD-457F4F2FE075}" dt="2022-08-25T11:49:34.802" v="1445" actId="1076"/>
        <pc:sldMkLst>
          <pc:docMk/>
          <pc:sldMk cId="1817200307" sldId="296"/>
        </pc:sldMkLst>
        <pc:spChg chg="mod">
          <ac:chgData name="Ewen Trafford" userId="e520b4bf-a196-48b7-bc10-b1590a457daa" providerId="ADAL" clId="{9FAF4DF6-8C7D-4549-B7DD-457F4F2FE075}" dt="2022-08-25T08:24:02.888" v="690" actId="14100"/>
          <ac:spMkLst>
            <pc:docMk/>
            <pc:sldMk cId="1817200307" sldId="296"/>
            <ac:spMk id="11" creationId="{9548B923-616A-4330-8E90-02FFD8CD726C}"/>
          </ac:spMkLst>
        </pc:spChg>
        <pc:picChg chg="mod">
          <ac:chgData name="Ewen Trafford" userId="e520b4bf-a196-48b7-bc10-b1590a457daa" providerId="ADAL" clId="{9FAF4DF6-8C7D-4549-B7DD-457F4F2FE075}" dt="2022-08-25T11:49:34.802" v="1445" actId="1076"/>
          <ac:picMkLst>
            <pc:docMk/>
            <pc:sldMk cId="1817200307" sldId="296"/>
            <ac:picMk id="9" creationId="{BDF82F4C-E29A-4DC4-B654-A8D5C162C05A}"/>
          </ac:picMkLst>
        </pc:picChg>
      </pc:sldChg>
      <pc:sldChg chg="modSp mod delCm modCm">
        <pc:chgData name="Ewen Trafford" userId="e520b4bf-a196-48b7-bc10-b1590a457daa" providerId="ADAL" clId="{9FAF4DF6-8C7D-4549-B7DD-457F4F2FE075}" dt="2022-08-25T11:49:39.214" v="1447" actId="1582"/>
        <pc:sldMkLst>
          <pc:docMk/>
          <pc:sldMk cId="1608628853" sldId="297"/>
        </pc:sldMkLst>
        <pc:spChg chg="mod">
          <ac:chgData name="Ewen Trafford" userId="e520b4bf-a196-48b7-bc10-b1590a457daa" providerId="ADAL" clId="{9FAF4DF6-8C7D-4549-B7DD-457F4F2FE075}" dt="2022-08-25T08:32:34.753" v="893" actId="20577"/>
          <ac:spMkLst>
            <pc:docMk/>
            <pc:sldMk cId="1608628853" sldId="297"/>
            <ac:spMk id="11" creationId="{9548B923-616A-4330-8E90-02FFD8CD726C}"/>
          </ac:spMkLst>
        </pc:spChg>
        <pc:picChg chg="mod">
          <ac:chgData name="Ewen Trafford" userId="e520b4bf-a196-48b7-bc10-b1590a457daa" providerId="ADAL" clId="{9FAF4DF6-8C7D-4549-B7DD-457F4F2FE075}" dt="2022-08-25T11:49:39.214" v="1447" actId="1582"/>
          <ac:picMkLst>
            <pc:docMk/>
            <pc:sldMk cId="1608628853" sldId="297"/>
            <ac:picMk id="8" creationId="{EE19E9C2-5DB0-4920-8F59-F9DCD4D24CC0}"/>
          </ac:picMkLst>
        </pc:picChg>
      </pc:sldChg>
      <pc:sldChg chg="modSp mod delCm modCm">
        <pc:chgData name="Ewen Trafford" userId="e520b4bf-a196-48b7-bc10-b1590a457daa" providerId="ADAL" clId="{9FAF4DF6-8C7D-4549-B7DD-457F4F2FE075}" dt="2022-08-24T15:27:09.244" v="101" actId="20577"/>
        <pc:sldMkLst>
          <pc:docMk/>
          <pc:sldMk cId="3392901255" sldId="298"/>
        </pc:sldMkLst>
        <pc:spChg chg="mod">
          <ac:chgData name="Ewen Trafford" userId="e520b4bf-a196-48b7-bc10-b1590a457daa" providerId="ADAL" clId="{9FAF4DF6-8C7D-4549-B7DD-457F4F2FE075}" dt="2022-08-24T15:27:09.244" v="101" actId="20577"/>
          <ac:spMkLst>
            <pc:docMk/>
            <pc:sldMk cId="3392901255" sldId="298"/>
            <ac:spMk id="11" creationId="{9548B923-616A-4330-8E90-02FFD8CD726C}"/>
          </ac:spMkLst>
        </pc:spChg>
      </pc:sldChg>
      <pc:sldChg chg="addSp delSp modSp mod delCm modCm">
        <pc:chgData name="Ewen Trafford" userId="e520b4bf-a196-48b7-bc10-b1590a457daa" providerId="ADAL" clId="{9FAF4DF6-8C7D-4549-B7DD-457F4F2FE075}" dt="2022-08-25T11:52:30.317" v="1490" actId="1582"/>
        <pc:sldMkLst>
          <pc:docMk/>
          <pc:sldMk cId="2939916080" sldId="299"/>
        </pc:sldMkLst>
        <pc:spChg chg="mod">
          <ac:chgData name="Ewen Trafford" userId="e520b4bf-a196-48b7-bc10-b1590a457daa" providerId="ADAL" clId="{9FAF4DF6-8C7D-4549-B7DD-457F4F2FE075}" dt="2022-08-25T08:17:07.450" v="238" actId="1076"/>
          <ac:spMkLst>
            <pc:docMk/>
            <pc:sldMk cId="2939916080" sldId="299"/>
            <ac:spMk id="3" creationId="{00000000-0000-0000-0000-000000000000}"/>
          </ac:spMkLst>
        </pc:spChg>
        <pc:spChg chg="del">
          <ac:chgData name="Ewen Trafford" userId="e520b4bf-a196-48b7-bc10-b1590a457daa" providerId="ADAL" clId="{9FAF4DF6-8C7D-4549-B7DD-457F4F2FE075}" dt="2022-08-24T15:05:27.869" v="7" actId="478"/>
          <ac:spMkLst>
            <pc:docMk/>
            <pc:sldMk cId="2939916080" sldId="299"/>
            <ac:spMk id="4" creationId="{97ED09B1-4827-6008-B7EF-32A5945B6E06}"/>
          </ac:spMkLst>
        </pc:spChg>
        <pc:spChg chg="add mod">
          <ac:chgData name="Ewen Trafford" userId="e520b4bf-a196-48b7-bc10-b1590a457daa" providerId="ADAL" clId="{9FAF4DF6-8C7D-4549-B7DD-457F4F2FE075}" dt="2022-08-25T08:18:33.236" v="251" actId="1076"/>
          <ac:spMkLst>
            <pc:docMk/>
            <pc:sldMk cId="2939916080" sldId="299"/>
            <ac:spMk id="7" creationId="{ECEE8CB0-8684-3EA6-285D-109EEF9CA85F}"/>
          </ac:spMkLst>
        </pc:spChg>
        <pc:spChg chg="add mod">
          <ac:chgData name="Ewen Trafford" userId="e520b4bf-a196-48b7-bc10-b1590a457daa" providerId="ADAL" clId="{9FAF4DF6-8C7D-4549-B7DD-457F4F2FE075}" dt="2022-08-25T08:17:17.013" v="240" actId="14100"/>
          <ac:spMkLst>
            <pc:docMk/>
            <pc:sldMk cId="2939916080" sldId="299"/>
            <ac:spMk id="9" creationId="{5F504617-4AAF-B220-D8ED-20CC31A816BF}"/>
          </ac:spMkLst>
        </pc:spChg>
        <pc:picChg chg="add mod">
          <ac:chgData name="Ewen Trafford" userId="e520b4bf-a196-48b7-bc10-b1590a457daa" providerId="ADAL" clId="{9FAF4DF6-8C7D-4549-B7DD-457F4F2FE075}" dt="2022-08-25T08:18:33.236" v="251" actId="1076"/>
          <ac:picMkLst>
            <pc:docMk/>
            <pc:sldMk cId="2939916080" sldId="299"/>
            <ac:picMk id="6" creationId="{5D6B37AA-49F8-2E39-1604-A27087957D9E}"/>
          </ac:picMkLst>
        </pc:picChg>
        <pc:picChg chg="add mod">
          <ac:chgData name="Ewen Trafford" userId="e520b4bf-a196-48b7-bc10-b1590a457daa" providerId="ADAL" clId="{9FAF4DF6-8C7D-4549-B7DD-457F4F2FE075}" dt="2022-08-25T08:18:33.236" v="251" actId="1076"/>
          <ac:picMkLst>
            <pc:docMk/>
            <pc:sldMk cId="2939916080" sldId="299"/>
            <ac:picMk id="8" creationId="{BB08C518-1CF1-1ED2-B6FC-28E1EE12642C}"/>
          </ac:picMkLst>
        </pc:picChg>
        <pc:picChg chg="add mod">
          <ac:chgData name="Ewen Trafford" userId="e520b4bf-a196-48b7-bc10-b1590a457daa" providerId="ADAL" clId="{9FAF4DF6-8C7D-4549-B7DD-457F4F2FE075}" dt="2022-08-25T11:52:30.317" v="1490" actId="1582"/>
          <ac:picMkLst>
            <pc:docMk/>
            <pc:sldMk cId="2939916080" sldId="299"/>
            <ac:picMk id="10" creationId="{F4054655-8016-9702-62E8-FB40916F024D}"/>
          </ac:picMkLst>
        </pc:picChg>
      </pc:sldChg>
      <pc:sldChg chg="modSp mod delCm modCm">
        <pc:chgData name="Ewen Trafford" userId="e520b4bf-a196-48b7-bc10-b1590a457daa" providerId="ADAL" clId="{9FAF4DF6-8C7D-4549-B7DD-457F4F2FE075}" dt="2022-08-25T11:50:09.958" v="1457" actId="1582"/>
        <pc:sldMkLst>
          <pc:docMk/>
          <pc:sldMk cId="178239192" sldId="301"/>
        </pc:sldMkLst>
        <pc:spChg chg="mod">
          <ac:chgData name="Ewen Trafford" userId="e520b4bf-a196-48b7-bc10-b1590a457daa" providerId="ADAL" clId="{9FAF4DF6-8C7D-4549-B7DD-457F4F2FE075}" dt="2022-08-24T15:39:24.113" v="114" actId="20577"/>
          <ac:spMkLst>
            <pc:docMk/>
            <pc:sldMk cId="178239192" sldId="301"/>
            <ac:spMk id="3" creationId="{94030D6C-D423-4621-9C5C-248EC6883C7A}"/>
          </ac:spMkLst>
        </pc:spChg>
        <pc:picChg chg="mod">
          <ac:chgData name="Ewen Trafford" userId="e520b4bf-a196-48b7-bc10-b1590a457daa" providerId="ADAL" clId="{9FAF4DF6-8C7D-4549-B7DD-457F4F2FE075}" dt="2022-08-25T11:50:09.958" v="1457" actId="1582"/>
          <ac:picMkLst>
            <pc:docMk/>
            <pc:sldMk cId="178239192" sldId="301"/>
            <ac:picMk id="5" creationId="{6EB9BD8A-080D-418B-A9B5-00547FEEBC49}"/>
          </ac:picMkLst>
        </pc:picChg>
      </pc:sldChg>
      <pc:sldChg chg="modSp mod">
        <pc:chgData name="Ewen Trafford" userId="e520b4bf-a196-48b7-bc10-b1590a457daa" providerId="ADAL" clId="{9FAF4DF6-8C7D-4549-B7DD-457F4F2FE075}" dt="2022-08-25T11:50:15.069" v="1459" actId="1582"/>
        <pc:sldMkLst>
          <pc:docMk/>
          <pc:sldMk cId="399752559" sldId="302"/>
        </pc:sldMkLst>
        <pc:picChg chg="mod">
          <ac:chgData name="Ewen Trafford" userId="e520b4bf-a196-48b7-bc10-b1590a457daa" providerId="ADAL" clId="{9FAF4DF6-8C7D-4549-B7DD-457F4F2FE075}" dt="2022-08-25T11:50:15.069" v="1459" actId="1582"/>
          <ac:picMkLst>
            <pc:docMk/>
            <pc:sldMk cId="399752559" sldId="302"/>
            <ac:picMk id="6" creationId="{C790CD01-9542-4344-BA6D-90508ED8E1E2}"/>
          </ac:picMkLst>
        </pc:picChg>
      </pc:sldChg>
      <pc:sldChg chg="modSp mod">
        <pc:chgData name="Ewen Trafford" userId="e520b4bf-a196-48b7-bc10-b1590a457daa" providerId="ADAL" clId="{9FAF4DF6-8C7D-4549-B7DD-457F4F2FE075}" dt="2022-08-25T11:50:19.670" v="1461" actId="1582"/>
        <pc:sldMkLst>
          <pc:docMk/>
          <pc:sldMk cId="4274944477" sldId="303"/>
        </pc:sldMkLst>
        <pc:picChg chg="mod">
          <ac:chgData name="Ewen Trafford" userId="e520b4bf-a196-48b7-bc10-b1590a457daa" providerId="ADAL" clId="{9FAF4DF6-8C7D-4549-B7DD-457F4F2FE075}" dt="2022-08-25T11:50:19.670" v="1461" actId="1582"/>
          <ac:picMkLst>
            <pc:docMk/>
            <pc:sldMk cId="4274944477" sldId="303"/>
            <ac:picMk id="6" creationId="{966EFEA4-2720-4E91-9B95-429F6770C782}"/>
          </ac:picMkLst>
        </pc:picChg>
      </pc:sldChg>
      <pc:sldChg chg="modSp mod">
        <pc:chgData name="Ewen Trafford" userId="e520b4bf-a196-48b7-bc10-b1590a457daa" providerId="ADAL" clId="{9FAF4DF6-8C7D-4549-B7DD-457F4F2FE075}" dt="2022-08-25T11:50:29.358" v="1466" actId="1582"/>
        <pc:sldMkLst>
          <pc:docMk/>
          <pc:sldMk cId="2042410130" sldId="304"/>
        </pc:sldMkLst>
        <pc:picChg chg="mod">
          <ac:chgData name="Ewen Trafford" userId="e520b4bf-a196-48b7-bc10-b1590a457daa" providerId="ADAL" clId="{9FAF4DF6-8C7D-4549-B7DD-457F4F2FE075}" dt="2022-08-25T11:50:29.358" v="1466" actId="1582"/>
          <ac:picMkLst>
            <pc:docMk/>
            <pc:sldMk cId="2042410130" sldId="304"/>
            <ac:picMk id="5" creationId="{D3347692-3CBD-4F7E-A531-7AEE7A21A8A7}"/>
          </ac:picMkLst>
        </pc:picChg>
      </pc:sldChg>
      <pc:sldChg chg="ord delCm">
        <pc:chgData name="Ewen Trafford" userId="e520b4bf-a196-48b7-bc10-b1590a457daa" providerId="ADAL" clId="{9FAF4DF6-8C7D-4549-B7DD-457F4F2FE075}" dt="2022-08-24T15:41:40.517" v="156"/>
        <pc:sldMkLst>
          <pc:docMk/>
          <pc:sldMk cId="865077601" sldId="305"/>
        </pc:sldMkLst>
      </pc:sldChg>
      <pc:sldChg chg="modSp mod delCm modCm">
        <pc:chgData name="Ewen Trafford" userId="e520b4bf-a196-48b7-bc10-b1590a457daa" providerId="ADAL" clId="{9FAF4DF6-8C7D-4549-B7DD-457F4F2FE075}" dt="2022-08-24T15:41:02.542" v="153" actId="12"/>
        <pc:sldMkLst>
          <pc:docMk/>
          <pc:sldMk cId="3044152473" sldId="307"/>
        </pc:sldMkLst>
        <pc:spChg chg="mod">
          <ac:chgData name="Ewen Trafford" userId="e520b4bf-a196-48b7-bc10-b1590a457daa" providerId="ADAL" clId="{9FAF4DF6-8C7D-4549-B7DD-457F4F2FE075}" dt="2022-08-24T15:41:02.542" v="153" actId="12"/>
          <ac:spMkLst>
            <pc:docMk/>
            <pc:sldMk cId="3044152473" sldId="307"/>
            <ac:spMk id="3" creationId="{D7EF8E69-DBCA-62E2-658F-F4B0002BB83C}"/>
          </ac:spMkLst>
        </pc:spChg>
      </pc:sldChg>
      <pc:sldChg chg="addSp delSp modSp del mod">
        <pc:chgData name="Ewen Trafford" userId="e520b4bf-a196-48b7-bc10-b1590a457daa" providerId="ADAL" clId="{9FAF4DF6-8C7D-4549-B7DD-457F4F2FE075}" dt="2022-08-25T08:18:40.388" v="255" actId="47"/>
        <pc:sldMkLst>
          <pc:docMk/>
          <pc:sldMk cId="3516466906" sldId="309"/>
        </pc:sldMkLst>
        <pc:spChg chg="mod">
          <ac:chgData name="Ewen Trafford" userId="e520b4bf-a196-48b7-bc10-b1590a457daa" providerId="ADAL" clId="{9FAF4DF6-8C7D-4549-B7DD-457F4F2FE075}" dt="2022-08-25T08:17:48.671" v="242" actId="21"/>
          <ac:spMkLst>
            <pc:docMk/>
            <pc:sldMk cId="3516466906" sldId="309"/>
            <ac:spMk id="3" creationId="{E3F1B3E8-C99F-28D2-2C2A-DAF08CB01695}"/>
          </ac:spMkLst>
        </pc:spChg>
        <pc:spChg chg="del mod">
          <ac:chgData name="Ewen Trafford" userId="e520b4bf-a196-48b7-bc10-b1590a457daa" providerId="ADAL" clId="{9FAF4DF6-8C7D-4549-B7DD-457F4F2FE075}" dt="2022-08-25T08:11:43.029" v="161" actId="478"/>
          <ac:spMkLst>
            <pc:docMk/>
            <pc:sldMk cId="3516466906" sldId="309"/>
            <ac:spMk id="4" creationId="{A4E17258-AC7A-C491-8AE6-A01FD18FAC14}"/>
          </ac:spMkLst>
        </pc:spChg>
        <pc:spChg chg="del mod">
          <ac:chgData name="Ewen Trafford" userId="e520b4bf-a196-48b7-bc10-b1590a457daa" providerId="ADAL" clId="{9FAF4DF6-8C7D-4549-B7DD-457F4F2FE075}" dt="2022-08-25T08:13:34.047" v="216" actId="478"/>
          <ac:spMkLst>
            <pc:docMk/>
            <pc:sldMk cId="3516466906" sldId="309"/>
            <ac:spMk id="5" creationId="{23E75092-91E8-AFEC-A83F-38F64FBD889A}"/>
          </ac:spMkLst>
        </pc:spChg>
        <pc:picChg chg="add del mod">
          <ac:chgData name="Ewen Trafford" userId="e520b4bf-a196-48b7-bc10-b1590a457daa" providerId="ADAL" clId="{9FAF4DF6-8C7D-4549-B7DD-457F4F2FE075}" dt="2022-08-25T08:18:21.081" v="247" actId="21"/>
          <ac:picMkLst>
            <pc:docMk/>
            <pc:sldMk cId="3516466906" sldId="309"/>
            <ac:picMk id="6" creationId="{94E71264-2496-337E-6FFE-0992441ED171}"/>
          </ac:picMkLst>
        </pc:picChg>
      </pc:sldChg>
      <pc:sldChg chg="modSp mod">
        <pc:chgData name="Ewen Trafford" userId="e520b4bf-a196-48b7-bc10-b1590a457daa" providerId="ADAL" clId="{9FAF4DF6-8C7D-4549-B7DD-457F4F2FE075}" dt="2022-08-25T11:49:53.656" v="1453" actId="1582"/>
        <pc:sldMkLst>
          <pc:docMk/>
          <pc:sldMk cId="3716545214" sldId="310"/>
        </pc:sldMkLst>
        <pc:picChg chg="mod">
          <ac:chgData name="Ewen Trafford" userId="e520b4bf-a196-48b7-bc10-b1590a457daa" providerId="ADAL" clId="{9FAF4DF6-8C7D-4549-B7DD-457F4F2FE075}" dt="2022-08-25T11:49:53.656" v="1453" actId="1582"/>
          <ac:picMkLst>
            <pc:docMk/>
            <pc:sldMk cId="3716545214" sldId="310"/>
            <ac:picMk id="7" creationId="{5890CAB5-0A20-C4F8-93E1-3FD9B961C462}"/>
          </ac:picMkLst>
        </pc:picChg>
      </pc:sldChg>
      <pc:sldChg chg="modSp mod delCm">
        <pc:chgData name="Ewen Trafford" userId="e520b4bf-a196-48b7-bc10-b1590a457daa" providerId="ADAL" clId="{9FAF4DF6-8C7D-4549-B7DD-457F4F2FE075}" dt="2022-08-25T11:50:02.085" v="1455" actId="1582"/>
        <pc:sldMkLst>
          <pc:docMk/>
          <pc:sldMk cId="3588526841" sldId="503"/>
        </pc:sldMkLst>
        <pc:picChg chg="mod">
          <ac:chgData name="Ewen Trafford" userId="e520b4bf-a196-48b7-bc10-b1590a457daa" providerId="ADAL" clId="{9FAF4DF6-8C7D-4549-B7DD-457F4F2FE075}" dt="2022-08-25T11:50:02.085" v="1455" actId="1582"/>
          <ac:picMkLst>
            <pc:docMk/>
            <pc:sldMk cId="3588526841" sldId="503"/>
            <ac:picMk id="5" creationId="{00000000-0000-0000-0000-000000000000}"/>
          </ac:picMkLst>
        </pc:picChg>
      </pc:sldChg>
      <pc:sldChg chg="delCm">
        <pc:chgData name="Ewen Trafford" userId="e520b4bf-a196-48b7-bc10-b1590a457daa" providerId="ADAL" clId="{9FAF4DF6-8C7D-4549-B7DD-457F4F2FE075}" dt="2022-08-24T15:27:42.296" v="103"/>
        <pc:sldMkLst>
          <pc:docMk/>
          <pc:sldMk cId="860283994" sldId="520"/>
        </pc:sldMkLst>
      </pc:sldChg>
      <pc:sldChg chg="addSp delSp modSp mod delCm">
        <pc:chgData name="Ewen Trafford" userId="e520b4bf-a196-48b7-bc10-b1590a457daa" providerId="ADAL" clId="{9FAF4DF6-8C7D-4549-B7DD-457F4F2FE075}" dt="2022-08-25T11:52:16.110" v="1486" actId="1076"/>
        <pc:sldMkLst>
          <pc:docMk/>
          <pc:sldMk cId="620703946" sldId="526"/>
        </pc:sldMkLst>
        <pc:spChg chg="add mod">
          <ac:chgData name="Ewen Trafford" userId="e520b4bf-a196-48b7-bc10-b1590a457daa" providerId="ADAL" clId="{9FAF4DF6-8C7D-4549-B7DD-457F4F2FE075}" dt="2022-08-25T11:52:16.110" v="1486" actId="1076"/>
          <ac:spMkLst>
            <pc:docMk/>
            <pc:sldMk cId="620703946" sldId="526"/>
            <ac:spMk id="3" creationId="{757D1DC8-C853-7A28-A5F6-8907B713CC36}"/>
          </ac:spMkLst>
        </pc:spChg>
        <pc:spChg chg="del">
          <ac:chgData name="Ewen Trafford" userId="e520b4bf-a196-48b7-bc10-b1590a457daa" providerId="ADAL" clId="{9FAF4DF6-8C7D-4549-B7DD-457F4F2FE075}" dt="2022-08-25T11:52:05.796" v="1482" actId="478"/>
          <ac:spMkLst>
            <pc:docMk/>
            <pc:sldMk cId="620703946" sldId="526"/>
            <ac:spMk id="6" creationId="{CA312322-EFA2-4FDD-B9A4-6FFDA4A7640F}"/>
          </ac:spMkLst>
        </pc:spChg>
        <pc:spChg chg="mod">
          <ac:chgData name="Ewen Trafford" userId="e520b4bf-a196-48b7-bc10-b1590a457daa" providerId="ADAL" clId="{9FAF4DF6-8C7D-4549-B7DD-457F4F2FE075}" dt="2022-08-24T15:40:02.264" v="118" actId="20577"/>
          <ac:spMkLst>
            <pc:docMk/>
            <pc:sldMk cId="620703946" sldId="526"/>
            <ac:spMk id="8" creationId="{7EE7BDE7-6628-42CB-ADA6-A70FF4ED1DCA}"/>
          </ac:spMkLst>
        </pc:spChg>
        <pc:spChg chg="del mod">
          <ac:chgData name="Ewen Trafford" userId="e520b4bf-a196-48b7-bc10-b1590a457daa" providerId="ADAL" clId="{9FAF4DF6-8C7D-4549-B7DD-457F4F2FE075}" dt="2022-08-25T11:52:08.490" v="1484" actId="478"/>
          <ac:spMkLst>
            <pc:docMk/>
            <pc:sldMk cId="620703946" sldId="526"/>
            <ac:spMk id="10" creationId="{E2F58C22-9323-4E54-A590-BB8AC6202D57}"/>
          </ac:spMkLst>
        </pc:spChg>
        <pc:picChg chg="mod">
          <ac:chgData name="Ewen Trafford" userId="e520b4bf-a196-48b7-bc10-b1590a457daa" providerId="ADAL" clId="{9FAF4DF6-8C7D-4549-B7DD-457F4F2FE075}" dt="2022-08-25T11:51:38.545" v="1481" actId="1582"/>
          <ac:picMkLst>
            <pc:docMk/>
            <pc:sldMk cId="620703946" sldId="526"/>
            <ac:picMk id="4" creationId="{9AC017CB-1723-4BF3-9485-7874E77D14ED}"/>
          </ac:picMkLst>
        </pc:picChg>
        <pc:picChg chg="mod">
          <ac:chgData name="Ewen Trafford" userId="e520b4bf-a196-48b7-bc10-b1590a457daa" providerId="ADAL" clId="{9FAF4DF6-8C7D-4549-B7DD-457F4F2FE075}" dt="2022-08-25T11:51:38.545" v="1481" actId="1582"/>
          <ac:picMkLst>
            <pc:docMk/>
            <pc:sldMk cId="620703946" sldId="526"/>
            <ac:picMk id="5" creationId="{3FBA4F46-F935-49CE-A087-3A719C3AB20D}"/>
          </ac:picMkLst>
        </pc:picChg>
      </pc:sldChg>
      <pc:sldChg chg="addSp modSp mod delCm modCm">
        <pc:chgData name="Ewen Trafford" userId="e520b4bf-a196-48b7-bc10-b1590a457daa" providerId="ADAL" clId="{9FAF4DF6-8C7D-4549-B7DD-457F4F2FE075}" dt="2022-08-25T08:20:55.215" v="287" actId="1076"/>
        <pc:sldMkLst>
          <pc:docMk/>
          <pc:sldMk cId="994266359" sldId="527"/>
        </pc:sldMkLst>
        <pc:spChg chg="mod">
          <ac:chgData name="Ewen Trafford" userId="e520b4bf-a196-48b7-bc10-b1590a457daa" providerId="ADAL" clId="{9FAF4DF6-8C7D-4549-B7DD-457F4F2FE075}" dt="2022-08-25T08:20:27.453" v="266" actId="21"/>
          <ac:spMkLst>
            <pc:docMk/>
            <pc:sldMk cId="994266359" sldId="527"/>
            <ac:spMk id="3" creationId="{17008453-E8E3-40CD-8219-75E4D9D77CAC}"/>
          </ac:spMkLst>
        </pc:spChg>
        <pc:spChg chg="add mod">
          <ac:chgData name="Ewen Trafford" userId="e520b4bf-a196-48b7-bc10-b1590a457daa" providerId="ADAL" clId="{9FAF4DF6-8C7D-4549-B7DD-457F4F2FE075}" dt="2022-08-25T08:20:55.215" v="287" actId="1076"/>
          <ac:spMkLst>
            <pc:docMk/>
            <pc:sldMk cId="994266359" sldId="527"/>
            <ac:spMk id="4" creationId="{71CA326A-E9DE-F9FC-B7F2-9EE416F7E843}"/>
          </ac:spMkLst>
        </pc:spChg>
      </pc:sldChg>
      <pc:sldChg chg="addSp delSp modSp mod">
        <pc:chgData name="Ewen Trafford" userId="e520b4bf-a196-48b7-bc10-b1590a457daa" providerId="ADAL" clId="{9FAF4DF6-8C7D-4549-B7DD-457F4F2FE075}" dt="2022-08-25T11:52:23.268" v="1488" actId="1076"/>
        <pc:sldMkLst>
          <pc:docMk/>
          <pc:sldMk cId="4199637527" sldId="530"/>
        </pc:sldMkLst>
        <pc:spChg chg="mod">
          <ac:chgData name="Ewen Trafford" userId="e520b4bf-a196-48b7-bc10-b1590a457daa" providerId="ADAL" clId="{9FAF4DF6-8C7D-4549-B7DD-457F4F2FE075}" dt="2022-08-25T11:50:48.931" v="1471" actId="1076"/>
          <ac:spMkLst>
            <pc:docMk/>
            <pc:sldMk cId="4199637527" sldId="530"/>
            <ac:spMk id="3" creationId="{05EDBD8D-6251-4298-9DE9-A8FC07364DBD}"/>
          </ac:spMkLst>
        </pc:spChg>
        <pc:spChg chg="mod">
          <ac:chgData name="Ewen Trafford" userId="e520b4bf-a196-48b7-bc10-b1590a457daa" providerId="ADAL" clId="{9FAF4DF6-8C7D-4549-B7DD-457F4F2FE075}" dt="2022-08-25T11:51:00.163" v="1473" actId="122"/>
          <ac:spMkLst>
            <pc:docMk/>
            <pc:sldMk cId="4199637527" sldId="530"/>
            <ac:spMk id="5" creationId="{948D5903-19BC-4604-BDDF-3385C7CA9EA5}"/>
          </ac:spMkLst>
        </pc:spChg>
        <pc:spChg chg="mod">
          <ac:chgData name="Ewen Trafford" userId="e520b4bf-a196-48b7-bc10-b1590a457daa" providerId="ADAL" clId="{9FAF4DF6-8C7D-4549-B7DD-457F4F2FE075}" dt="2022-08-25T11:51:03.780" v="1474" actId="1076"/>
          <ac:spMkLst>
            <pc:docMk/>
            <pc:sldMk cId="4199637527" sldId="530"/>
            <ac:spMk id="6" creationId="{A1B0856A-D753-4A94-A79F-2D9B5BAEDC8D}"/>
          </ac:spMkLst>
        </pc:spChg>
        <pc:spChg chg="mod">
          <ac:chgData name="Ewen Trafford" userId="e520b4bf-a196-48b7-bc10-b1590a457daa" providerId="ADAL" clId="{9FAF4DF6-8C7D-4549-B7DD-457F4F2FE075}" dt="2022-08-25T11:51:09.777" v="1475" actId="1076"/>
          <ac:spMkLst>
            <pc:docMk/>
            <pc:sldMk cId="4199637527" sldId="530"/>
            <ac:spMk id="7" creationId="{7DC59603-A856-48AD-8832-FD041E773F20}"/>
          </ac:spMkLst>
        </pc:spChg>
        <pc:spChg chg="add mod">
          <ac:chgData name="Ewen Trafford" userId="e520b4bf-a196-48b7-bc10-b1590a457daa" providerId="ADAL" clId="{9FAF4DF6-8C7D-4549-B7DD-457F4F2FE075}" dt="2022-08-25T11:52:23.268" v="1488" actId="1076"/>
          <ac:spMkLst>
            <pc:docMk/>
            <pc:sldMk cId="4199637527" sldId="530"/>
            <ac:spMk id="8" creationId="{21388118-B6F5-B7E9-8A66-ABC40896BCF4}"/>
          </ac:spMkLst>
        </pc:spChg>
        <pc:spChg chg="mod">
          <ac:chgData name="Ewen Trafford" userId="e520b4bf-a196-48b7-bc10-b1590a457daa" providerId="ADAL" clId="{9FAF4DF6-8C7D-4549-B7DD-457F4F2FE075}" dt="2022-08-25T11:51:24.760" v="1479" actId="20577"/>
          <ac:spMkLst>
            <pc:docMk/>
            <pc:sldMk cId="4199637527" sldId="530"/>
            <ac:spMk id="9" creationId="{7815FEA6-BD5B-4426-9C8E-EDC10987E8D5}"/>
          </ac:spMkLst>
        </pc:spChg>
        <pc:spChg chg="del">
          <ac:chgData name="Ewen Trafford" userId="e520b4bf-a196-48b7-bc10-b1590a457daa" providerId="ADAL" clId="{9FAF4DF6-8C7D-4549-B7DD-457F4F2FE075}" dt="2022-08-25T11:50:44.453" v="1469" actId="478"/>
          <ac:spMkLst>
            <pc:docMk/>
            <pc:sldMk cId="4199637527" sldId="530"/>
            <ac:spMk id="13" creationId="{938646CB-AC43-4ECC-9B39-3F4990CE6C64}"/>
          </ac:spMkLst>
        </pc:spChg>
        <pc:picChg chg="mod">
          <ac:chgData name="Ewen Trafford" userId="e520b4bf-a196-48b7-bc10-b1590a457daa" providerId="ADAL" clId="{9FAF4DF6-8C7D-4549-B7DD-457F4F2FE075}" dt="2022-08-25T11:50:37.290" v="1468" actId="1582"/>
          <ac:picMkLst>
            <pc:docMk/>
            <pc:sldMk cId="4199637527" sldId="530"/>
            <ac:picMk id="4" creationId="{21703DA7-41D3-448D-B8FE-A9F34279BCCF}"/>
          </ac:picMkLst>
        </pc:picChg>
        <pc:picChg chg="mod">
          <ac:chgData name="Ewen Trafford" userId="e520b4bf-a196-48b7-bc10-b1590a457daa" providerId="ADAL" clId="{9FAF4DF6-8C7D-4549-B7DD-457F4F2FE075}" dt="2022-08-25T11:50:53.591" v="1472" actId="1076"/>
          <ac:picMkLst>
            <pc:docMk/>
            <pc:sldMk cId="4199637527" sldId="530"/>
            <ac:picMk id="10" creationId="{ADA91D8B-393F-440E-B2E4-9F568FB5B283}"/>
          </ac:picMkLst>
        </pc:picChg>
        <pc:picChg chg="mod">
          <ac:chgData name="Ewen Trafford" userId="e520b4bf-a196-48b7-bc10-b1590a457daa" providerId="ADAL" clId="{9FAF4DF6-8C7D-4549-B7DD-457F4F2FE075}" dt="2022-08-25T11:50:37.290" v="1468" actId="1582"/>
          <ac:picMkLst>
            <pc:docMk/>
            <pc:sldMk cId="4199637527" sldId="530"/>
            <ac:picMk id="11" creationId="{F3339916-A645-4CD7-BB55-FDA6FEEB26A0}"/>
          </ac:picMkLst>
        </pc:picChg>
      </pc:sldChg>
      <pc:sldChg chg="addSp delSp modSp mod delCm modCm">
        <pc:chgData name="Ewen Trafford" userId="e520b4bf-a196-48b7-bc10-b1590a457daa" providerId="ADAL" clId="{9FAF4DF6-8C7D-4549-B7DD-457F4F2FE075}" dt="2022-08-25T08:33:49.574" v="998"/>
        <pc:sldMkLst>
          <pc:docMk/>
          <pc:sldMk cId="1241845014" sldId="532"/>
        </pc:sldMkLst>
        <pc:spChg chg="del mod">
          <ac:chgData name="Ewen Trafford" userId="e520b4bf-a196-48b7-bc10-b1590a457daa" providerId="ADAL" clId="{9FAF4DF6-8C7D-4549-B7DD-457F4F2FE075}" dt="2022-08-25T08:33:06.094" v="896" actId="478"/>
          <ac:spMkLst>
            <pc:docMk/>
            <pc:sldMk cId="1241845014" sldId="532"/>
            <ac:spMk id="4" creationId="{8A28E309-A94E-B4E3-5DF2-3689C1ABC64F}"/>
          </ac:spMkLst>
        </pc:spChg>
        <pc:spChg chg="add mod">
          <ac:chgData name="Ewen Trafford" userId="e520b4bf-a196-48b7-bc10-b1590a457daa" providerId="ADAL" clId="{9FAF4DF6-8C7D-4549-B7DD-457F4F2FE075}" dt="2022-08-25T08:33:43.748" v="996" actId="1076"/>
          <ac:spMkLst>
            <pc:docMk/>
            <pc:sldMk cId="1241845014" sldId="532"/>
            <ac:spMk id="5" creationId="{2F880158-6B8B-017C-4795-E9A959CD9EC3}"/>
          </ac:spMkLst>
        </pc:spChg>
        <pc:picChg chg="mod">
          <ac:chgData name="Ewen Trafford" userId="e520b4bf-a196-48b7-bc10-b1590a457daa" providerId="ADAL" clId="{9FAF4DF6-8C7D-4549-B7DD-457F4F2FE075}" dt="2022-08-25T08:33:47.088" v="997" actId="1076"/>
          <ac:picMkLst>
            <pc:docMk/>
            <pc:sldMk cId="1241845014" sldId="532"/>
            <ac:picMk id="12" creationId="{7C4D6205-9579-FF08-C549-97A766760E90}"/>
          </ac:picMkLst>
        </pc:picChg>
        <pc:picChg chg="mod">
          <ac:chgData name="Ewen Trafford" userId="e520b4bf-a196-48b7-bc10-b1590a457daa" providerId="ADAL" clId="{9FAF4DF6-8C7D-4549-B7DD-457F4F2FE075}" dt="2022-08-25T08:33:47.088" v="997" actId="1076"/>
          <ac:picMkLst>
            <pc:docMk/>
            <pc:sldMk cId="1241845014" sldId="532"/>
            <ac:picMk id="14" creationId="{185063A8-D196-27A1-B0AD-191931746332}"/>
          </ac:picMkLst>
        </pc:picChg>
      </pc:sldChg>
      <pc:sldChg chg="modSp mod delCm">
        <pc:chgData name="Ewen Trafford" userId="e520b4bf-a196-48b7-bc10-b1590a457daa" providerId="ADAL" clId="{9FAF4DF6-8C7D-4549-B7DD-457F4F2FE075}" dt="2022-08-30T10:28:26.149" v="1510" actId="120"/>
        <pc:sldMkLst>
          <pc:docMk/>
          <pc:sldMk cId="3146449848" sldId="533"/>
        </pc:sldMkLst>
        <pc:graphicFrameChg chg="mod modGraphic">
          <ac:chgData name="Ewen Trafford" userId="e520b4bf-a196-48b7-bc10-b1590a457daa" providerId="ADAL" clId="{9FAF4DF6-8C7D-4549-B7DD-457F4F2FE075}" dt="2022-08-30T10:28:26.149" v="1510" actId="120"/>
          <ac:graphicFrameMkLst>
            <pc:docMk/>
            <pc:sldMk cId="3146449848" sldId="533"/>
            <ac:graphicFrameMk id="4" creationId="{59D6CD69-5C2F-457C-BEA4-EBE60FD39FAB}"/>
          </ac:graphicFrameMkLst>
        </pc:graphicFrameChg>
      </pc:sldChg>
      <pc:sldChg chg="addSp delSp modSp add mod">
        <pc:chgData name="Ewen Trafford" userId="e520b4bf-a196-48b7-bc10-b1590a457daa" providerId="ADAL" clId="{9FAF4DF6-8C7D-4549-B7DD-457F4F2FE075}" dt="2022-08-25T11:52:36.504" v="1492" actId="1582"/>
        <pc:sldMkLst>
          <pc:docMk/>
          <pc:sldMk cId="3442092176" sldId="534"/>
        </pc:sldMkLst>
        <pc:spChg chg="mod">
          <ac:chgData name="Ewen Trafford" userId="e520b4bf-a196-48b7-bc10-b1590a457daa" providerId="ADAL" clId="{9FAF4DF6-8C7D-4549-B7DD-457F4F2FE075}" dt="2022-08-25T08:18:49.330" v="257" actId="20577"/>
          <ac:spMkLst>
            <pc:docMk/>
            <pc:sldMk cId="3442092176" sldId="534"/>
            <ac:spMk id="2" creationId="{E2CBB351-C091-FA01-67A8-7FF98A63F9FA}"/>
          </ac:spMkLst>
        </pc:spChg>
        <pc:spChg chg="mod">
          <ac:chgData name="Ewen Trafford" userId="e520b4bf-a196-48b7-bc10-b1590a457daa" providerId="ADAL" clId="{9FAF4DF6-8C7D-4549-B7DD-457F4F2FE075}" dt="2022-08-25T08:18:53.904" v="258" actId="1076"/>
          <ac:spMkLst>
            <pc:docMk/>
            <pc:sldMk cId="3442092176" sldId="534"/>
            <ac:spMk id="3" creationId="{E3F1B3E8-C99F-28D2-2C2A-DAF08CB01695}"/>
          </ac:spMkLst>
        </pc:spChg>
        <pc:spChg chg="del">
          <ac:chgData name="Ewen Trafford" userId="e520b4bf-a196-48b7-bc10-b1590a457daa" providerId="ADAL" clId="{9FAF4DF6-8C7D-4549-B7DD-457F4F2FE075}" dt="2022-08-25T08:13:28.760" v="214" actId="478"/>
          <ac:spMkLst>
            <pc:docMk/>
            <pc:sldMk cId="3442092176" sldId="534"/>
            <ac:spMk id="5" creationId="{23E75092-91E8-AFEC-A83F-38F64FBD889A}"/>
          </ac:spMkLst>
        </pc:spChg>
        <pc:picChg chg="add mod">
          <ac:chgData name="Ewen Trafford" userId="e520b4bf-a196-48b7-bc10-b1590a457daa" providerId="ADAL" clId="{9FAF4DF6-8C7D-4549-B7DD-457F4F2FE075}" dt="2022-08-25T11:52:36.504" v="1492" actId="1582"/>
          <ac:picMkLst>
            <pc:docMk/>
            <pc:sldMk cId="3442092176" sldId="534"/>
            <ac:picMk id="4" creationId="{8CDAB753-4860-FE24-11DA-B2791E9A959A}"/>
          </ac:picMkLst>
        </pc:picChg>
        <pc:picChg chg="del">
          <ac:chgData name="Ewen Trafford" userId="e520b4bf-a196-48b7-bc10-b1590a457daa" providerId="ADAL" clId="{9FAF4DF6-8C7D-4549-B7DD-457F4F2FE075}" dt="2022-08-25T08:13:30.441" v="215" actId="478"/>
          <ac:picMkLst>
            <pc:docMk/>
            <pc:sldMk cId="3442092176" sldId="534"/>
            <ac:picMk id="6" creationId="{94E71264-2496-337E-6FFE-0992441ED171}"/>
          </ac:picMkLst>
        </pc:picChg>
      </pc:sldChg>
      <pc:sldChg chg="addSp delSp modSp add del mod ord">
        <pc:chgData name="Ewen Trafford" userId="e520b4bf-a196-48b7-bc10-b1590a457daa" providerId="ADAL" clId="{9FAF4DF6-8C7D-4549-B7DD-457F4F2FE075}" dt="2022-08-25T08:48:46.294" v="1435" actId="20577"/>
        <pc:sldMkLst>
          <pc:docMk/>
          <pc:sldMk cId="3979226011" sldId="535"/>
        </pc:sldMkLst>
        <pc:spChg chg="mod">
          <ac:chgData name="Ewen Trafford" userId="e520b4bf-a196-48b7-bc10-b1590a457daa" providerId="ADAL" clId="{9FAF4DF6-8C7D-4549-B7DD-457F4F2FE075}" dt="2022-08-25T08:38:46.655" v="1195" actId="20577"/>
          <ac:spMkLst>
            <pc:docMk/>
            <pc:sldMk cId="3979226011" sldId="535"/>
            <ac:spMk id="3" creationId="{FD97BFF1-3DDE-4420-9C57-A6A8B8D54BFD}"/>
          </ac:spMkLst>
        </pc:spChg>
        <pc:spChg chg="mod">
          <ac:chgData name="Ewen Trafford" userId="e520b4bf-a196-48b7-bc10-b1590a457daa" providerId="ADAL" clId="{9FAF4DF6-8C7D-4549-B7DD-457F4F2FE075}" dt="2022-08-25T08:48:46.294" v="1435" actId="20577"/>
          <ac:spMkLst>
            <pc:docMk/>
            <pc:sldMk cId="3979226011" sldId="535"/>
            <ac:spMk id="4" creationId="{31D1D560-E2D2-4E0C-981E-4F1AB853B238}"/>
          </ac:spMkLst>
        </pc:spChg>
        <pc:spChg chg="mod">
          <ac:chgData name="Ewen Trafford" userId="e520b4bf-a196-48b7-bc10-b1590a457daa" providerId="ADAL" clId="{9FAF4DF6-8C7D-4549-B7DD-457F4F2FE075}" dt="2022-08-25T08:47:24.038" v="1245" actId="1076"/>
          <ac:spMkLst>
            <pc:docMk/>
            <pc:sldMk cId="3979226011" sldId="535"/>
            <ac:spMk id="14" creationId="{22F26E73-EC43-4EFA-B9A0-C0898DD0364F}"/>
          </ac:spMkLst>
        </pc:spChg>
        <pc:spChg chg="mod">
          <ac:chgData name="Ewen Trafford" userId="e520b4bf-a196-48b7-bc10-b1590a457daa" providerId="ADAL" clId="{9FAF4DF6-8C7D-4549-B7DD-457F4F2FE075}" dt="2022-08-25T08:46:38.104" v="1236" actId="1076"/>
          <ac:spMkLst>
            <pc:docMk/>
            <pc:sldMk cId="3979226011" sldId="535"/>
            <ac:spMk id="15" creationId="{35AD8946-B44D-4839-A63C-03F79AF49D71}"/>
          </ac:spMkLst>
        </pc:spChg>
        <pc:spChg chg="del">
          <ac:chgData name="Ewen Trafford" userId="e520b4bf-a196-48b7-bc10-b1590a457daa" providerId="ADAL" clId="{9FAF4DF6-8C7D-4549-B7DD-457F4F2FE075}" dt="2022-08-25T08:45:21.314" v="1220" actId="478"/>
          <ac:spMkLst>
            <pc:docMk/>
            <pc:sldMk cId="3979226011" sldId="535"/>
            <ac:spMk id="16" creationId="{2F92A811-6F88-4679-89D8-62EDDBB9C872}"/>
          </ac:spMkLst>
        </pc:spChg>
        <pc:spChg chg="mod">
          <ac:chgData name="Ewen Trafford" userId="e520b4bf-a196-48b7-bc10-b1590a457daa" providerId="ADAL" clId="{9FAF4DF6-8C7D-4549-B7DD-457F4F2FE075}" dt="2022-08-25T08:47:33.736" v="1250" actId="1076"/>
          <ac:spMkLst>
            <pc:docMk/>
            <pc:sldMk cId="3979226011" sldId="535"/>
            <ac:spMk id="18" creationId="{549336F6-2856-4921-9204-6C301AA57BD4}"/>
          </ac:spMkLst>
        </pc:spChg>
        <pc:spChg chg="mod">
          <ac:chgData name="Ewen Trafford" userId="e520b4bf-a196-48b7-bc10-b1590a457daa" providerId="ADAL" clId="{9FAF4DF6-8C7D-4549-B7DD-457F4F2FE075}" dt="2022-08-25T08:45:47.373" v="1227" actId="1076"/>
          <ac:spMkLst>
            <pc:docMk/>
            <pc:sldMk cId="3979226011" sldId="535"/>
            <ac:spMk id="19" creationId="{5E908355-4CED-4FAD-9980-4052418EE962}"/>
          </ac:spMkLst>
        </pc:spChg>
        <pc:spChg chg="add mod">
          <ac:chgData name="Ewen Trafford" userId="e520b4bf-a196-48b7-bc10-b1590a457daa" providerId="ADAL" clId="{9FAF4DF6-8C7D-4549-B7DD-457F4F2FE075}" dt="2022-08-25T08:48:36.208" v="1431" actId="20577"/>
          <ac:spMkLst>
            <pc:docMk/>
            <pc:sldMk cId="3979226011" sldId="535"/>
            <ac:spMk id="22" creationId="{70D218F0-F8A1-DD57-2B9A-86CD0E6AB003}"/>
          </ac:spMkLst>
        </pc:spChg>
        <pc:picChg chg="mod">
          <ac:chgData name="Ewen Trafford" userId="e520b4bf-a196-48b7-bc10-b1590a457daa" providerId="ADAL" clId="{9FAF4DF6-8C7D-4549-B7DD-457F4F2FE075}" dt="2022-08-25T08:47:33.736" v="1250" actId="1076"/>
          <ac:picMkLst>
            <pc:docMk/>
            <pc:sldMk cId="3979226011" sldId="535"/>
            <ac:picMk id="5" creationId="{9F319B15-F7C6-4A47-9199-60BCC6831A22}"/>
          </ac:picMkLst>
        </pc:picChg>
        <pc:picChg chg="add mod">
          <ac:chgData name="Ewen Trafford" userId="e520b4bf-a196-48b7-bc10-b1590a457daa" providerId="ADAL" clId="{9FAF4DF6-8C7D-4549-B7DD-457F4F2FE075}" dt="2022-08-25T08:45:43.159" v="1226" actId="1076"/>
          <ac:picMkLst>
            <pc:docMk/>
            <pc:sldMk cId="3979226011" sldId="535"/>
            <ac:picMk id="6" creationId="{F63F1A4A-465F-5AA3-D3FE-49A81772F1B5}"/>
          </ac:picMkLst>
        </pc:picChg>
        <pc:picChg chg="del">
          <ac:chgData name="Ewen Trafford" userId="e520b4bf-a196-48b7-bc10-b1590a457daa" providerId="ADAL" clId="{9FAF4DF6-8C7D-4549-B7DD-457F4F2FE075}" dt="2022-08-25T08:39:36.670" v="1210" actId="478"/>
          <ac:picMkLst>
            <pc:docMk/>
            <pc:sldMk cId="3979226011" sldId="535"/>
            <ac:picMk id="8" creationId="{17048F22-2837-4579-85F3-124B471098F8}"/>
          </ac:picMkLst>
        </pc:picChg>
        <pc:picChg chg="del">
          <ac:chgData name="Ewen Trafford" userId="e520b4bf-a196-48b7-bc10-b1590a457daa" providerId="ADAL" clId="{9FAF4DF6-8C7D-4549-B7DD-457F4F2FE075}" dt="2022-08-25T08:39:37.083" v="1211" actId="478"/>
          <ac:picMkLst>
            <pc:docMk/>
            <pc:sldMk cId="3979226011" sldId="535"/>
            <ac:picMk id="9" creationId="{4D8FF41C-D09E-454C-ADD3-C636F509A25D}"/>
          </ac:picMkLst>
        </pc:picChg>
        <pc:picChg chg="mod">
          <ac:chgData name="Ewen Trafford" userId="e520b4bf-a196-48b7-bc10-b1590a457daa" providerId="ADAL" clId="{9FAF4DF6-8C7D-4549-B7DD-457F4F2FE075}" dt="2022-08-25T08:46:38.104" v="1236" actId="1076"/>
          <ac:picMkLst>
            <pc:docMk/>
            <pc:sldMk cId="3979226011" sldId="535"/>
            <ac:picMk id="10" creationId="{8E0243E2-491B-B364-6B2B-E7DE675C15CB}"/>
          </ac:picMkLst>
        </pc:picChg>
        <pc:picChg chg="del">
          <ac:chgData name="Ewen Trafford" userId="e520b4bf-a196-48b7-bc10-b1590a457daa" providerId="ADAL" clId="{9FAF4DF6-8C7D-4549-B7DD-457F4F2FE075}" dt="2022-08-25T08:38:44.295" v="1190" actId="478"/>
          <ac:picMkLst>
            <pc:docMk/>
            <pc:sldMk cId="3979226011" sldId="535"/>
            <ac:picMk id="11" creationId="{AE9A2AA5-8E19-40AB-ABB4-6C69C4410945}"/>
          </ac:picMkLst>
        </pc:picChg>
        <pc:picChg chg="add mod">
          <ac:chgData name="Ewen Trafford" userId="e520b4bf-a196-48b7-bc10-b1590a457daa" providerId="ADAL" clId="{9FAF4DF6-8C7D-4549-B7DD-457F4F2FE075}" dt="2022-08-25T08:46:35.306" v="1235" actId="1076"/>
          <ac:picMkLst>
            <pc:docMk/>
            <pc:sldMk cId="3979226011" sldId="535"/>
            <ac:picMk id="13" creationId="{F2FC9D8F-5F77-B2A7-D460-7B0D52856583}"/>
          </ac:picMkLst>
        </pc:picChg>
        <pc:picChg chg="del">
          <ac:chgData name="Ewen Trafford" userId="e520b4bf-a196-48b7-bc10-b1590a457daa" providerId="ADAL" clId="{9FAF4DF6-8C7D-4549-B7DD-457F4F2FE075}" dt="2022-08-25T08:39:07.702" v="1207" actId="478"/>
          <ac:picMkLst>
            <pc:docMk/>
            <pc:sldMk cId="3979226011" sldId="535"/>
            <ac:picMk id="17" creationId="{33310B10-D808-729E-7E59-6863FE4D1EA7}"/>
          </ac:picMkLst>
        </pc:picChg>
        <pc:picChg chg="add mod">
          <ac:chgData name="Ewen Trafford" userId="e520b4bf-a196-48b7-bc10-b1590a457daa" providerId="ADAL" clId="{9FAF4DF6-8C7D-4549-B7DD-457F4F2FE075}" dt="2022-08-25T08:47:28.122" v="1247" actId="1076"/>
          <ac:picMkLst>
            <pc:docMk/>
            <pc:sldMk cId="3979226011" sldId="535"/>
            <ac:picMk id="21" creationId="{D02D365C-511B-C240-6682-978A83684025}"/>
          </ac:picMkLst>
        </pc:picChg>
      </pc:sldChg>
      <pc:sldMasterChg chg="modSp">
        <pc:chgData name="Ewen Trafford" userId="e520b4bf-a196-48b7-bc10-b1590a457daa" providerId="ADAL" clId="{9FAF4DF6-8C7D-4549-B7DD-457F4F2FE075}" dt="2022-08-24T15:37:42.626" v="106"/>
        <pc:sldMasterMkLst>
          <pc:docMk/>
          <pc:sldMasterMk cId="1328885048" sldId="2147483648"/>
        </pc:sldMasterMkLst>
        <pc:spChg chg="mod">
          <ac:chgData name="Ewen Trafford" userId="e520b4bf-a196-48b7-bc10-b1590a457daa" providerId="ADAL" clId="{9FAF4DF6-8C7D-4549-B7DD-457F4F2FE075}" dt="2022-08-24T15:37:37.960" v="105"/>
          <ac:spMkLst>
            <pc:docMk/>
            <pc:sldMasterMk cId="1328885048" sldId="2147483648"/>
            <ac:spMk id="9" creationId="{00000000-0000-0000-0000-000000000000}"/>
          </ac:spMkLst>
        </pc:spChg>
        <pc:picChg chg="mod">
          <ac:chgData name="Ewen Trafford" userId="e520b4bf-a196-48b7-bc10-b1590a457daa" providerId="ADAL" clId="{9FAF4DF6-8C7D-4549-B7DD-457F4F2FE075}" dt="2022-08-24T15:37:42.626" v="106"/>
          <ac:picMkLst>
            <pc:docMk/>
            <pc:sldMasterMk cId="1328885048" sldId="2147483648"/>
            <ac:picMk id="7" creationId="{00000000-0000-0000-0000-000000000000}"/>
          </ac:picMkLst>
        </pc:picChg>
      </pc:sldMasterChg>
      <pc:sldMasterChg chg="modSp">
        <pc:chgData name="Ewen Trafford" userId="e520b4bf-a196-48b7-bc10-b1590a457daa" providerId="ADAL" clId="{9FAF4DF6-8C7D-4549-B7DD-457F4F2FE075}" dt="2022-08-24T15:37:42.626" v="106"/>
        <pc:sldMasterMkLst>
          <pc:docMk/>
          <pc:sldMasterMk cId="1498317190" sldId="2147483650"/>
        </pc:sldMasterMkLst>
        <pc:spChg chg="mod">
          <ac:chgData name="Ewen Trafford" userId="e520b4bf-a196-48b7-bc10-b1590a457daa" providerId="ADAL" clId="{9FAF4DF6-8C7D-4549-B7DD-457F4F2FE075}" dt="2022-08-24T15:37:42.626" v="106"/>
          <ac:spMkLst>
            <pc:docMk/>
            <pc:sldMasterMk cId="1498317190" sldId="2147483650"/>
            <ac:spMk id="9" creationId="{00000000-0000-0000-0000-000000000000}"/>
          </ac:spMkLst>
        </pc:spChg>
      </pc:sldMasterChg>
      <pc:sldMasterChg chg="modSp">
        <pc:chgData name="Ewen Trafford" userId="e520b4bf-a196-48b7-bc10-b1590a457daa" providerId="ADAL" clId="{9FAF4DF6-8C7D-4549-B7DD-457F4F2FE075}" dt="2022-08-24T15:37:42.626" v="106"/>
        <pc:sldMasterMkLst>
          <pc:docMk/>
          <pc:sldMasterMk cId="1822393236" sldId="2147483652"/>
        </pc:sldMasterMkLst>
        <pc:spChg chg="mod">
          <ac:chgData name="Ewen Trafford" userId="e520b4bf-a196-48b7-bc10-b1590a457daa" providerId="ADAL" clId="{9FAF4DF6-8C7D-4549-B7DD-457F4F2FE075}" dt="2022-08-24T15:37:42.626" v="106"/>
          <ac:spMkLst>
            <pc:docMk/>
            <pc:sldMasterMk cId="1822393236" sldId="2147483652"/>
            <ac:spMk id="9" creationId="{00000000-0000-0000-0000-000000000000}"/>
          </ac:spMkLst>
        </pc:spChg>
      </pc:sldMasterChg>
      <pc:sldMasterChg chg="modSp">
        <pc:chgData name="Ewen Trafford" userId="e520b4bf-a196-48b7-bc10-b1590a457daa" providerId="ADAL" clId="{9FAF4DF6-8C7D-4549-B7DD-457F4F2FE075}" dt="2022-08-24T15:37:42.626" v="106"/>
        <pc:sldMasterMkLst>
          <pc:docMk/>
          <pc:sldMasterMk cId="1788143608" sldId="2147483656"/>
        </pc:sldMasterMkLst>
        <pc:spChg chg="mod">
          <ac:chgData name="Ewen Trafford" userId="e520b4bf-a196-48b7-bc10-b1590a457daa" providerId="ADAL" clId="{9FAF4DF6-8C7D-4549-B7DD-457F4F2FE075}" dt="2022-08-24T15:37:42.626" v="106"/>
          <ac:spMkLst>
            <pc:docMk/>
            <pc:sldMasterMk cId="1788143608" sldId="2147483656"/>
            <ac:spMk id="8" creationId="{00000000-0000-0000-0000-000000000000}"/>
          </ac:spMkLst>
        </pc:spChg>
      </pc:sldMasterChg>
    </pc:docChg>
  </pc:docChgLst>
  <pc:docChgLst>
    <pc:chgData name="Guest User" userId="S::urn:spo:anon#bc50d42d52467ca7951fac6f1004d49782a31bc32463f96beda722fe32e42c79::" providerId="AD" clId="Web-{D685B958-C56C-6EC6-0CE2-211E97F8B6F3}"/>
    <pc:docChg chg="addSld delSld modSld">
      <pc:chgData name="Guest User" userId="S::urn:spo:anon#bc50d42d52467ca7951fac6f1004d49782a31bc32463f96beda722fe32e42c79::" providerId="AD" clId="Web-{D685B958-C56C-6EC6-0CE2-211E97F8B6F3}" dt="2022-06-14T15:58:47.382" v="207" actId="20577"/>
      <pc:docMkLst>
        <pc:docMk/>
      </pc:docMkLst>
      <pc:sldChg chg="modSp">
        <pc:chgData name="Guest User" userId="S::urn:spo:anon#bc50d42d52467ca7951fac6f1004d49782a31bc32463f96beda722fe32e42c79::" providerId="AD" clId="Web-{D685B958-C56C-6EC6-0CE2-211E97F8B6F3}" dt="2022-06-14T15:20:42.035" v="39" actId="20577"/>
        <pc:sldMkLst>
          <pc:docMk/>
          <pc:sldMk cId="3993973292" sldId="274"/>
        </pc:sldMkLst>
        <pc:spChg chg="mod">
          <ac:chgData name="Guest User" userId="S::urn:spo:anon#bc50d42d52467ca7951fac6f1004d49782a31bc32463f96beda722fe32e42c79::" providerId="AD" clId="Web-{D685B958-C56C-6EC6-0CE2-211E97F8B6F3}" dt="2022-06-14T15:18:33.782" v="9" actId="20577"/>
          <ac:spMkLst>
            <pc:docMk/>
            <pc:sldMk cId="3993973292" sldId="274"/>
            <ac:spMk id="2" creationId="{00000000-0000-0000-0000-000000000000}"/>
          </ac:spMkLst>
        </pc:spChg>
        <pc:spChg chg="mod">
          <ac:chgData name="Guest User" userId="S::urn:spo:anon#bc50d42d52467ca7951fac6f1004d49782a31bc32463f96beda722fe32e42c79::" providerId="AD" clId="Web-{D685B958-C56C-6EC6-0CE2-211E97F8B6F3}" dt="2022-06-14T15:20:42.035" v="39" actId="20577"/>
          <ac:spMkLst>
            <pc:docMk/>
            <pc:sldMk cId="3993973292" sldId="274"/>
            <ac:spMk id="3" creationId="{00000000-0000-0000-0000-000000000000}"/>
          </ac:spMkLst>
        </pc:spChg>
      </pc:sldChg>
      <pc:sldChg chg="modSp">
        <pc:chgData name="Guest User" userId="S::urn:spo:anon#bc50d42d52467ca7951fac6f1004d49782a31bc32463f96beda722fe32e42c79::" providerId="AD" clId="Web-{D685B958-C56C-6EC6-0CE2-211E97F8B6F3}" dt="2022-06-14T15:17:33.671" v="3" actId="20577"/>
        <pc:sldMkLst>
          <pc:docMk/>
          <pc:sldMk cId="3392901255" sldId="298"/>
        </pc:sldMkLst>
        <pc:spChg chg="mod">
          <ac:chgData name="Guest User" userId="S::urn:spo:anon#bc50d42d52467ca7951fac6f1004d49782a31bc32463f96beda722fe32e42c79::" providerId="AD" clId="Web-{D685B958-C56C-6EC6-0CE2-211E97F8B6F3}" dt="2022-06-14T15:17:33.671" v="3" actId="20577"/>
          <ac:spMkLst>
            <pc:docMk/>
            <pc:sldMk cId="3392901255" sldId="298"/>
            <ac:spMk id="11" creationId="{9548B923-616A-4330-8E90-02FFD8CD726C}"/>
          </ac:spMkLst>
        </pc:spChg>
      </pc:sldChg>
      <pc:sldChg chg="del">
        <pc:chgData name="Guest User" userId="S::urn:spo:anon#bc50d42d52467ca7951fac6f1004d49782a31bc32463f96beda722fe32e42c79::" providerId="AD" clId="Web-{D685B958-C56C-6EC6-0CE2-211E97F8B6F3}" dt="2022-06-14T15:27:58.767" v="102"/>
        <pc:sldMkLst>
          <pc:docMk/>
          <pc:sldMk cId="3911799715" sldId="300"/>
        </pc:sldMkLst>
      </pc:sldChg>
      <pc:sldChg chg="modSp">
        <pc:chgData name="Guest User" userId="S::urn:spo:anon#bc50d42d52467ca7951fac6f1004d49782a31bc32463f96beda722fe32e42c79::" providerId="AD" clId="Web-{D685B958-C56C-6EC6-0CE2-211E97F8B6F3}" dt="2022-06-14T15:26:41.218" v="101" actId="20577"/>
        <pc:sldMkLst>
          <pc:docMk/>
          <pc:sldMk cId="178239192" sldId="301"/>
        </pc:sldMkLst>
        <pc:spChg chg="mod">
          <ac:chgData name="Guest User" userId="S::urn:spo:anon#bc50d42d52467ca7951fac6f1004d49782a31bc32463f96beda722fe32e42c79::" providerId="AD" clId="Web-{D685B958-C56C-6EC6-0CE2-211E97F8B6F3}" dt="2022-06-14T15:26:41.218" v="101" actId="20577"/>
          <ac:spMkLst>
            <pc:docMk/>
            <pc:sldMk cId="178239192" sldId="301"/>
            <ac:spMk id="3" creationId="{94030D6C-D423-4621-9C5C-248EC6883C7A}"/>
          </ac:spMkLst>
        </pc:spChg>
      </pc:sldChg>
      <pc:sldChg chg="modSp new">
        <pc:chgData name="Guest User" userId="S::urn:spo:anon#bc50d42d52467ca7951fac6f1004d49782a31bc32463f96beda722fe32e42c79::" providerId="AD" clId="Web-{D685B958-C56C-6EC6-0CE2-211E97F8B6F3}" dt="2022-06-14T15:32:21.962" v="146" actId="20577"/>
        <pc:sldMkLst>
          <pc:docMk/>
          <pc:sldMk cId="865077601" sldId="305"/>
        </pc:sldMkLst>
        <pc:spChg chg="mod">
          <ac:chgData name="Guest User" userId="S::urn:spo:anon#bc50d42d52467ca7951fac6f1004d49782a31bc32463f96beda722fe32e42c79::" providerId="AD" clId="Web-{D685B958-C56C-6EC6-0CE2-211E97F8B6F3}" dt="2022-06-14T15:29:57.145" v="108" actId="20577"/>
          <ac:spMkLst>
            <pc:docMk/>
            <pc:sldMk cId="865077601" sldId="305"/>
            <ac:spMk id="2" creationId="{60EF3406-199C-B9B0-FD45-FB89185F1E47}"/>
          </ac:spMkLst>
        </pc:spChg>
        <pc:spChg chg="mod">
          <ac:chgData name="Guest User" userId="S::urn:spo:anon#bc50d42d52467ca7951fac6f1004d49782a31bc32463f96beda722fe32e42c79::" providerId="AD" clId="Web-{D685B958-C56C-6EC6-0CE2-211E97F8B6F3}" dt="2022-06-14T15:32:21.962" v="146" actId="20577"/>
          <ac:spMkLst>
            <pc:docMk/>
            <pc:sldMk cId="865077601" sldId="305"/>
            <ac:spMk id="3" creationId="{6D2F3CFD-2200-0A2B-1AF6-3EA994390402}"/>
          </ac:spMkLst>
        </pc:spChg>
      </pc:sldChg>
      <pc:sldChg chg="modSp new">
        <pc:chgData name="Guest User" userId="S::urn:spo:anon#bc50d42d52467ca7951fac6f1004d49782a31bc32463f96beda722fe32e42c79::" providerId="AD" clId="Web-{D685B958-C56C-6EC6-0CE2-211E97F8B6F3}" dt="2022-06-14T15:58:47.382" v="207" actId="20577"/>
        <pc:sldMkLst>
          <pc:docMk/>
          <pc:sldMk cId="1442016242" sldId="306"/>
        </pc:sldMkLst>
        <pc:spChg chg="mod">
          <ac:chgData name="Guest User" userId="S::urn:spo:anon#bc50d42d52467ca7951fac6f1004d49782a31bc32463f96beda722fe32e42c79::" providerId="AD" clId="Web-{D685B958-C56C-6EC6-0CE2-211E97F8B6F3}" dt="2022-06-14T15:33:52.667" v="157" actId="20577"/>
          <ac:spMkLst>
            <pc:docMk/>
            <pc:sldMk cId="1442016242" sldId="306"/>
            <ac:spMk id="2" creationId="{60389D32-72F8-201E-CD88-BDAE17136CB7}"/>
          </ac:spMkLst>
        </pc:spChg>
        <pc:spChg chg="mod">
          <ac:chgData name="Guest User" userId="S::urn:spo:anon#bc50d42d52467ca7951fac6f1004d49782a31bc32463f96beda722fe32e42c79::" providerId="AD" clId="Web-{D685B958-C56C-6EC6-0CE2-211E97F8B6F3}" dt="2022-06-14T15:58:47.382" v="207" actId="20577"/>
          <ac:spMkLst>
            <pc:docMk/>
            <pc:sldMk cId="1442016242" sldId="306"/>
            <ac:spMk id="3" creationId="{DB6F365C-0AA8-90DD-371C-9AF434196F48}"/>
          </ac:spMkLst>
        </pc:spChg>
      </pc:sldChg>
      <pc:sldChg chg="modSp new">
        <pc:chgData name="Guest User" userId="S::urn:spo:anon#bc50d42d52467ca7951fac6f1004d49782a31bc32463f96beda722fe32e42c79::" providerId="AD" clId="Web-{D685B958-C56C-6EC6-0CE2-211E97F8B6F3}" dt="2022-06-14T15:44:36.686" v="187" actId="20577"/>
        <pc:sldMkLst>
          <pc:docMk/>
          <pc:sldMk cId="3044152473" sldId="307"/>
        </pc:sldMkLst>
        <pc:spChg chg="mod">
          <ac:chgData name="Guest User" userId="S::urn:spo:anon#bc50d42d52467ca7951fac6f1004d49782a31bc32463f96beda722fe32e42c79::" providerId="AD" clId="Web-{D685B958-C56C-6EC6-0CE2-211E97F8B6F3}" dt="2022-06-14T15:34:08.387" v="167" actId="20577"/>
          <ac:spMkLst>
            <pc:docMk/>
            <pc:sldMk cId="3044152473" sldId="307"/>
            <ac:spMk id="2" creationId="{F258DADB-5C78-3D36-57E6-5E13DE128455}"/>
          </ac:spMkLst>
        </pc:spChg>
        <pc:spChg chg="mod">
          <ac:chgData name="Guest User" userId="S::urn:spo:anon#bc50d42d52467ca7951fac6f1004d49782a31bc32463f96beda722fe32e42c79::" providerId="AD" clId="Web-{D685B958-C56C-6EC6-0CE2-211E97F8B6F3}" dt="2022-06-14T15:44:36.686" v="187" actId="20577"/>
          <ac:spMkLst>
            <pc:docMk/>
            <pc:sldMk cId="3044152473" sldId="307"/>
            <ac:spMk id="3" creationId="{D7EF8E69-DBCA-62E2-658F-F4B0002BB83C}"/>
          </ac:spMkLst>
        </pc:spChg>
      </pc:sldChg>
    </pc:docChg>
  </pc:docChgLst>
  <pc:docChgLst>
    <pc:chgData name="Frances Meek" userId="f3af35cc-3229-46e1-af36-3525661cfbd3" providerId="ADAL" clId="{FF3DB99A-EE8E-42F7-81BE-76A3E25D214E}"/>
    <pc:docChg chg="custSel modSld">
      <pc:chgData name="Frances Meek" userId="f3af35cc-3229-46e1-af36-3525661cfbd3" providerId="ADAL" clId="{FF3DB99A-EE8E-42F7-81BE-76A3E25D214E}" dt="2022-08-10T16:40:02.314" v="562"/>
      <pc:docMkLst>
        <pc:docMk/>
      </pc:docMkLst>
      <pc:sldChg chg="addSp modSp mod">
        <pc:chgData name="Frances Meek" userId="f3af35cc-3229-46e1-af36-3525661cfbd3" providerId="ADAL" clId="{FF3DB99A-EE8E-42F7-81BE-76A3E25D214E}" dt="2022-08-10T16:04:29.534" v="123" actId="255"/>
        <pc:sldMkLst>
          <pc:docMk/>
          <pc:sldMk cId="1955166399" sldId="256"/>
        </pc:sldMkLst>
        <pc:spChg chg="add mod">
          <ac:chgData name="Frances Meek" userId="f3af35cc-3229-46e1-af36-3525661cfbd3" providerId="ADAL" clId="{FF3DB99A-EE8E-42F7-81BE-76A3E25D214E}" dt="2022-08-10T16:04:29.534" v="123" actId="255"/>
          <ac:spMkLst>
            <pc:docMk/>
            <pc:sldMk cId="1955166399" sldId="256"/>
            <ac:spMk id="3" creationId="{E00632CB-B118-0746-15FE-9AA87967AF78}"/>
          </ac:spMkLst>
        </pc:spChg>
      </pc:sldChg>
      <pc:sldChg chg="addCm">
        <pc:chgData name="Frances Meek" userId="f3af35cc-3229-46e1-af36-3525661cfbd3" providerId="ADAL" clId="{FF3DB99A-EE8E-42F7-81BE-76A3E25D214E}" dt="2022-08-10T16:38:37.830" v="561"/>
        <pc:sldMkLst>
          <pc:docMk/>
          <pc:sldMk cId="1740713487" sldId="259"/>
        </pc:sldMkLst>
      </pc:sldChg>
      <pc:sldChg chg="modSp mod">
        <pc:chgData name="Frances Meek" userId="f3af35cc-3229-46e1-af36-3525661cfbd3" providerId="ADAL" clId="{FF3DB99A-EE8E-42F7-81BE-76A3E25D214E}" dt="2022-08-10T16:31:59.382" v="560" actId="20577"/>
        <pc:sldMkLst>
          <pc:docMk/>
          <pc:sldMk cId="2302005153" sldId="261"/>
        </pc:sldMkLst>
        <pc:spChg chg="mod">
          <ac:chgData name="Frances Meek" userId="f3af35cc-3229-46e1-af36-3525661cfbd3" providerId="ADAL" clId="{FF3DB99A-EE8E-42F7-81BE-76A3E25D214E}" dt="2022-08-10T16:31:59.382" v="560" actId="20577"/>
          <ac:spMkLst>
            <pc:docMk/>
            <pc:sldMk cId="2302005153" sldId="261"/>
            <ac:spMk id="2" creationId="{00000000-0000-0000-0000-000000000000}"/>
          </ac:spMkLst>
        </pc:spChg>
      </pc:sldChg>
      <pc:sldChg chg="addCm">
        <pc:chgData name="Frances Meek" userId="f3af35cc-3229-46e1-af36-3525661cfbd3" providerId="ADAL" clId="{FF3DB99A-EE8E-42F7-81BE-76A3E25D214E}" dt="2022-08-10T15:35:50.705" v="1"/>
        <pc:sldMkLst>
          <pc:docMk/>
          <pc:sldMk cId="3972751982" sldId="262"/>
        </pc:sldMkLst>
      </pc:sldChg>
      <pc:sldChg chg="modSp mod">
        <pc:chgData name="Frances Meek" userId="f3af35cc-3229-46e1-af36-3525661cfbd3" providerId="ADAL" clId="{FF3DB99A-EE8E-42F7-81BE-76A3E25D214E}" dt="2022-08-10T15:59:58.257" v="78" actId="313"/>
        <pc:sldMkLst>
          <pc:docMk/>
          <pc:sldMk cId="1199664204" sldId="263"/>
        </pc:sldMkLst>
        <pc:spChg chg="mod">
          <ac:chgData name="Frances Meek" userId="f3af35cc-3229-46e1-af36-3525661cfbd3" providerId="ADAL" clId="{FF3DB99A-EE8E-42F7-81BE-76A3E25D214E}" dt="2022-08-10T15:59:58.257" v="78" actId="313"/>
          <ac:spMkLst>
            <pc:docMk/>
            <pc:sldMk cId="1199664204" sldId="263"/>
            <ac:spMk id="2" creationId="{44734D3D-C20B-4ED7-8C51-1867D1A26058}"/>
          </ac:spMkLst>
        </pc:spChg>
      </pc:sldChg>
      <pc:sldChg chg="addCm modCm">
        <pc:chgData name="Frances Meek" userId="f3af35cc-3229-46e1-af36-3525661cfbd3" providerId="ADAL" clId="{FF3DB99A-EE8E-42F7-81BE-76A3E25D214E}" dt="2022-08-10T16:19:43.502" v="163"/>
        <pc:sldMkLst>
          <pc:docMk/>
          <pc:sldMk cId="3137792006" sldId="277"/>
        </pc:sldMkLst>
      </pc:sldChg>
      <pc:sldChg chg="modSp mod">
        <pc:chgData name="Frances Meek" userId="f3af35cc-3229-46e1-af36-3525661cfbd3" providerId="ADAL" clId="{FF3DB99A-EE8E-42F7-81BE-76A3E25D214E}" dt="2022-08-10T15:52:17.708" v="9" actId="20577"/>
        <pc:sldMkLst>
          <pc:docMk/>
          <pc:sldMk cId="1351839580" sldId="294"/>
        </pc:sldMkLst>
        <pc:spChg chg="mod">
          <ac:chgData name="Frances Meek" userId="f3af35cc-3229-46e1-af36-3525661cfbd3" providerId="ADAL" clId="{FF3DB99A-EE8E-42F7-81BE-76A3E25D214E}" dt="2022-08-10T15:52:17.708" v="9" actId="20577"/>
          <ac:spMkLst>
            <pc:docMk/>
            <pc:sldMk cId="1351839580" sldId="294"/>
            <ac:spMk id="11" creationId="{9548B923-616A-4330-8E90-02FFD8CD726C}"/>
          </ac:spMkLst>
        </pc:spChg>
      </pc:sldChg>
      <pc:sldChg chg="addCm modCm">
        <pc:chgData name="Frances Meek" userId="f3af35cc-3229-46e1-af36-3525661cfbd3" providerId="ADAL" clId="{FF3DB99A-EE8E-42F7-81BE-76A3E25D214E}" dt="2022-08-10T16:06:39.898" v="128"/>
        <pc:sldMkLst>
          <pc:docMk/>
          <pc:sldMk cId="2514714178" sldId="295"/>
        </pc:sldMkLst>
      </pc:sldChg>
      <pc:sldChg chg="addCm modCm">
        <pc:chgData name="Frances Meek" userId="f3af35cc-3229-46e1-af36-3525661cfbd3" providerId="ADAL" clId="{FF3DB99A-EE8E-42F7-81BE-76A3E25D214E}" dt="2022-08-10T16:02:04.838" v="80"/>
        <pc:sldMkLst>
          <pc:docMk/>
          <pc:sldMk cId="1817200307" sldId="296"/>
        </pc:sldMkLst>
      </pc:sldChg>
      <pc:sldChg chg="addCm">
        <pc:chgData name="Frances Meek" userId="f3af35cc-3229-46e1-af36-3525661cfbd3" providerId="ADAL" clId="{FF3DB99A-EE8E-42F7-81BE-76A3E25D214E}" dt="2022-08-10T15:43:18.305" v="6"/>
        <pc:sldMkLst>
          <pc:docMk/>
          <pc:sldMk cId="1608628853" sldId="297"/>
        </pc:sldMkLst>
      </pc:sldChg>
      <pc:sldChg chg="addCm">
        <pc:chgData name="Frances Meek" userId="f3af35cc-3229-46e1-af36-3525661cfbd3" providerId="ADAL" clId="{FF3DB99A-EE8E-42F7-81BE-76A3E25D214E}" dt="2022-08-10T15:43:39.710" v="7"/>
        <pc:sldMkLst>
          <pc:docMk/>
          <pc:sldMk cId="3392901255" sldId="298"/>
        </pc:sldMkLst>
      </pc:sldChg>
      <pc:sldChg chg="addSp modSp mod addCm modCm">
        <pc:chgData name="Frances Meek" userId="f3af35cc-3229-46e1-af36-3525661cfbd3" providerId="ADAL" clId="{FF3DB99A-EE8E-42F7-81BE-76A3E25D214E}" dt="2022-08-10T16:29:02.732" v="496" actId="20577"/>
        <pc:sldMkLst>
          <pc:docMk/>
          <pc:sldMk cId="2939916080" sldId="299"/>
        </pc:sldMkLst>
        <pc:spChg chg="mod">
          <ac:chgData name="Frances Meek" userId="f3af35cc-3229-46e1-af36-3525661cfbd3" providerId="ADAL" clId="{FF3DB99A-EE8E-42F7-81BE-76A3E25D214E}" dt="2022-08-10T16:29:02.732" v="496" actId="20577"/>
          <ac:spMkLst>
            <pc:docMk/>
            <pc:sldMk cId="2939916080" sldId="299"/>
            <ac:spMk id="3" creationId="{00000000-0000-0000-0000-000000000000}"/>
          </ac:spMkLst>
        </pc:spChg>
        <pc:spChg chg="add mod">
          <ac:chgData name="Frances Meek" userId="f3af35cc-3229-46e1-af36-3525661cfbd3" providerId="ADAL" clId="{FF3DB99A-EE8E-42F7-81BE-76A3E25D214E}" dt="2022-08-10T16:24:20.132" v="248" actId="20577"/>
          <ac:spMkLst>
            <pc:docMk/>
            <pc:sldMk cId="2939916080" sldId="299"/>
            <ac:spMk id="4" creationId="{97ED09B1-4827-6008-B7EF-32A5945B6E06}"/>
          </ac:spMkLst>
        </pc:spChg>
      </pc:sldChg>
      <pc:sldChg chg="addCm">
        <pc:chgData name="Frances Meek" userId="f3af35cc-3229-46e1-af36-3525661cfbd3" providerId="ADAL" clId="{FF3DB99A-EE8E-42F7-81BE-76A3E25D214E}" dt="2022-08-10T16:02:43.106" v="81"/>
        <pc:sldMkLst>
          <pc:docMk/>
          <pc:sldMk cId="178239192" sldId="301"/>
        </pc:sldMkLst>
      </pc:sldChg>
      <pc:sldChg chg="addCm">
        <pc:chgData name="Frances Meek" userId="f3af35cc-3229-46e1-af36-3525661cfbd3" providerId="ADAL" clId="{FF3DB99A-EE8E-42F7-81BE-76A3E25D214E}" dt="2022-08-10T16:22:07.134" v="186"/>
        <pc:sldMkLst>
          <pc:docMk/>
          <pc:sldMk cId="865077601" sldId="305"/>
        </pc:sldMkLst>
      </pc:sldChg>
      <pc:sldChg chg="modSp mod addCm">
        <pc:chgData name="Frances Meek" userId="f3af35cc-3229-46e1-af36-3525661cfbd3" providerId="ADAL" clId="{FF3DB99A-EE8E-42F7-81BE-76A3E25D214E}" dt="2022-08-10T16:20:48.849" v="185"/>
        <pc:sldMkLst>
          <pc:docMk/>
          <pc:sldMk cId="3044152473" sldId="307"/>
        </pc:sldMkLst>
        <pc:spChg chg="mod">
          <ac:chgData name="Frances Meek" userId="f3af35cc-3229-46e1-af36-3525661cfbd3" providerId="ADAL" clId="{FF3DB99A-EE8E-42F7-81BE-76A3E25D214E}" dt="2022-08-10T16:20:26.117" v="184" actId="20577"/>
          <ac:spMkLst>
            <pc:docMk/>
            <pc:sldMk cId="3044152473" sldId="307"/>
            <ac:spMk id="2" creationId="{F258DADB-5C78-3D36-57E6-5E13DE128455}"/>
          </ac:spMkLst>
        </pc:spChg>
      </pc:sldChg>
      <pc:sldChg chg="modSp mod">
        <pc:chgData name="Frances Meek" userId="f3af35cc-3229-46e1-af36-3525661cfbd3" providerId="ADAL" clId="{FF3DB99A-EE8E-42F7-81BE-76A3E25D214E}" dt="2022-08-10T16:20:16.437" v="174" actId="20577"/>
        <pc:sldMkLst>
          <pc:docMk/>
          <pc:sldMk cId="120062568" sldId="308"/>
        </pc:sldMkLst>
        <pc:spChg chg="mod">
          <ac:chgData name="Frances Meek" userId="f3af35cc-3229-46e1-af36-3525661cfbd3" providerId="ADAL" clId="{FF3DB99A-EE8E-42F7-81BE-76A3E25D214E}" dt="2022-08-10T16:20:16.437" v="174" actId="20577"/>
          <ac:spMkLst>
            <pc:docMk/>
            <pc:sldMk cId="120062568" sldId="308"/>
            <ac:spMk id="2" creationId="{779B1C70-D675-BE16-84DA-259E17098A28}"/>
          </ac:spMkLst>
        </pc:spChg>
      </pc:sldChg>
      <pc:sldChg chg="addSp modSp mod">
        <pc:chgData name="Frances Meek" userId="f3af35cc-3229-46e1-af36-3525661cfbd3" providerId="ADAL" clId="{FF3DB99A-EE8E-42F7-81BE-76A3E25D214E}" dt="2022-08-10T16:31:47.587" v="544" actId="5793"/>
        <pc:sldMkLst>
          <pc:docMk/>
          <pc:sldMk cId="3516466906" sldId="309"/>
        </pc:sldMkLst>
        <pc:spChg chg="mod">
          <ac:chgData name="Frances Meek" userId="f3af35cc-3229-46e1-af36-3525661cfbd3" providerId="ADAL" clId="{FF3DB99A-EE8E-42F7-81BE-76A3E25D214E}" dt="2022-08-10T16:31:47.587" v="544" actId="5793"/>
          <ac:spMkLst>
            <pc:docMk/>
            <pc:sldMk cId="3516466906" sldId="309"/>
            <ac:spMk id="3" creationId="{E3F1B3E8-C99F-28D2-2C2A-DAF08CB01695}"/>
          </ac:spMkLst>
        </pc:spChg>
        <pc:spChg chg="add mod">
          <ac:chgData name="Frances Meek" userId="f3af35cc-3229-46e1-af36-3525661cfbd3" providerId="ADAL" clId="{FF3DB99A-EE8E-42F7-81BE-76A3E25D214E}" dt="2022-08-10T16:24:02.777" v="233" actId="20577"/>
          <ac:spMkLst>
            <pc:docMk/>
            <pc:sldMk cId="3516466906" sldId="309"/>
            <ac:spMk id="4" creationId="{A4E17258-AC7A-C491-8AE6-A01FD18FAC14}"/>
          </ac:spMkLst>
        </pc:spChg>
        <pc:spChg chg="add mod">
          <ac:chgData name="Frances Meek" userId="f3af35cc-3229-46e1-af36-3525661cfbd3" providerId="ADAL" clId="{FF3DB99A-EE8E-42F7-81BE-76A3E25D214E}" dt="2022-08-10T16:31:19.841" v="532" actId="1076"/>
          <ac:spMkLst>
            <pc:docMk/>
            <pc:sldMk cId="3516466906" sldId="309"/>
            <ac:spMk id="5" creationId="{23E75092-91E8-AFEC-A83F-38F64FBD889A}"/>
          </ac:spMkLst>
        </pc:spChg>
      </pc:sldChg>
      <pc:sldChg chg="addCm">
        <pc:chgData name="Frances Meek" userId="f3af35cc-3229-46e1-af36-3525661cfbd3" providerId="ADAL" clId="{FF3DB99A-EE8E-42F7-81BE-76A3E25D214E}" dt="2022-08-10T16:40:02.314" v="562"/>
        <pc:sldMkLst>
          <pc:docMk/>
          <pc:sldMk cId="3588526841" sldId="503"/>
        </pc:sldMkLst>
      </pc:sldChg>
      <pc:sldChg chg="addCm modCm">
        <pc:chgData name="Frances Meek" userId="f3af35cc-3229-46e1-af36-3525661cfbd3" providerId="ADAL" clId="{FF3DB99A-EE8E-42F7-81BE-76A3E25D214E}" dt="2022-08-10T15:58:55.834" v="72"/>
        <pc:sldMkLst>
          <pc:docMk/>
          <pc:sldMk cId="860283994" sldId="520"/>
        </pc:sldMkLst>
      </pc:sldChg>
      <pc:sldChg chg="modSp mod">
        <pc:chgData name="Frances Meek" userId="f3af35cc-3229-46e1-af36-3525661cfbd3" providerId="ADAL" clId="{FF3DB99A-EE8E-42F7-81BE-76A3E25D214E}" dt="2022-08-10T15:59:27.696" v="74" actId="20577"/>
        <pc:sldMkLst>
          <pc:docMk/>
          <pc:sldMk cId="2576202539" sldId="521"/>
        </pc:sldMkLst>
        <pc:graphicFrameChg chg="modGraphic">
          <ac:chgData name="Frances Meek" userId="f3af35cc-3229-46e1-af36-3525661cfbd3" providerId="ADAL" clId="{FF3DB99A-EE8E-42F7-81BE-76A3E25D214E}" dt="2022-08-10T15:59:27.696" v="74" actId="20577"/>
          <ac:graphicFrameMkLst>
            <pc:docMk/>
            <pc:sldMk cId="2576202539" sldId="521"/>
            <ac:graphicFrameMk id="4" creationId="{FA1751EF-18BD-4B66-B011-4AA82A6313BA}"/>
          </ac:graphicFrameMkLst>
        </pc:graphicFrameChg>
      </pc:sldChg>
      <pc:sldChg chg="modSp mod addCm modCm">
        <pc:chgData name="Frances Meek" userId="f3af35cc-3229-46e1-af36-3525661cfbd3" providerId="ADAL" clId="{FF3DB99A-EE8E-42F7-81BE-76A3E25D214E}" dt="2022-08-10T16:19:17.865" v="162"/>
        <pc:sldMkLst>
          <pc:docMk/>
          <pc:sldMk cId="620703946" sldId="526"/>
        </pc:sldMkLst>
        <pc:spChg chg="mod">
          <ac:chgData name="Frances Meek" userId="f3af35cc-3229-46e1-af36-3525661cfbd3" providerId="ADAL" clId="{FF3DB99A-EE8E-42F7-81BE-76A3E25D214E}" dt="2022-08-10T16:18:07.481" v="160" actId="255"/>
          <ac:spMkLst>
            <pc:docMk/>
            <pc:sldMk cId="620703946" sldId="526"/>
            <ac:spMk id="10" creationId="{E2F58C22-9323-4E54-A590-BB8AC6202D57}"/>
          </ac:spMkLst>
        </pc:spChg>
      </pc:sldChg>
      <pc:sldChg chg="modSp mod addCm">
        <pc:chgData name="Frances Meek" userId="f3af35cc-3229-46e1-af36-3525661cfbd3" providerId="ADAL" clId="{FF3DB99A-EE8E-42F7-81BE-76A3E25D214E}" dt="2022-08-10T16:05:48.490" v="127"/>
        <pc:sldMkLst>
          <pc:docMk/>
          <pc:sldMk cId="994266359" sldId="527"/>
        </pc:sldMkLst>
        <pc:spChg chg="mod">
          <ac:chgData name="Frances Meek" userId="f3af35cc-3229-46e1-af36-3525661cfbd3" providerId="ADAL" clId="{FF3DB99A-EE8E-42F7-81BE-76A3E25D214E}" dt="2022-08-10T16:04:54.898" v="126" actId="14100"/>
          <ac:spMkLst>
            <pc:docMk/>
            <pc:sldMk cId="994266359" sldId="527"/>
            <ac:spMk id="3" creationId="{17008453-E8E3-40CD-8219-75E4D9D77CAC}"/>
          </ac:spMkLst>
        </pc:spChg>
      </pc:sldChg>
      <pc:sldChg chg="modSp mod">
        <pc:chgData name="Frances Meek" userId="f3af35cc-3229-46e1-af36-3525661cfbd3" providerId="ADAL" clId="{FF3DB99A-EE8E-42F7-81BE-76A3E25D214E}" dt="2022-08-10T16:17:35.849" v="158" actId="20577"/>
        <pc:sldMkLst>
          <pc:docMk/>
          <pc:sldMk cId="4199637527" sldId="530"/>
        </pc:sldMkLst>
        <pc:spChg chg="mod">
          <ac:chgData name="Frances Meek" userId="f3af35cc-3229-46e1-af36-3525661cfbd3" providerId="ADAL" clId="{FF3DB99A-EE8E-42F7-81BE-76A3E25D214E}" dt="2022-08-10T16:17:14.571" v="157" actId="20577"/>
          <ac:spMkLst>
            <pc:docMk/>
            <pc:sldMk cId="4199637527" sldId="530"/>
            <ac:spMk id="2" creationId="{48429C2C-416D-4D38-95BD-6CB41BE46542}"/>
          </ac:spMkLst>
        </pc:spChg>
        <pc:spChg chg="mod">
          <ac:chgData name="Frances Meek" userId="f3af35cc-3229-46e1-af36-3525661cfbd3" providerId="ADAL" clId="{FF3DB99A-EE8E-42F7-81BE-76A3E25D214E}" dt="2022-08-10T16:17:35.849" v="158" actId="20577"/>
          <ac:spMkLst>
            <pc:docMk/>
            <pc:sldMk cId="4199637527" sldId="530"/>
            <ac:spMk id="9" creationId="{7815FEA6-BD5B-4426-9C8E-EDC10987E8D5}"/>
          </ac:spMkLst>
        </pc:spChg>
      </pc:sldChg>
      <pc:sldChg chg="addSp delSp modSp mod addCm">
        <pc:chgData name="Frances Meek" userId="f3af35cc-3229-46e1-af36-3525661cfbd3" providerId="ADAL" clId="{FF3DB99A-EE8E-42F7-81BE-76A3E25D214E}" dt="2022-08-10T15:57:38.263" v="70"/>
        <pc:sldMkLst>
          <pc:docMk/>
          <pc:sldMk cId="1241845014" sldId="532"/>
        </pc:sldMkLst>
        <pc:spChg chg="add mod">
          <ac:chgData name="Frances Meek" userId="f3af35cc-3229-46e1-af36-3525661cfbd3" providerId="ADAL" clId="{FF3DB99A-EE8E-42F7-81BE-76A3E25D214E}" dt="2022-08-10T15:57:15.961" v="69" actId="20577"/>
          <ac:spMkLst>
            <pc:docMk/>
            <pc:sldMk cId="1241845014" sldId="532"/>
            <ac:spMk id="4" creationId="{8A28E309-A94E-B4E3-5DF2-3689C1ABC64F}"/>
          </ac:spMkLst>
        </pc:spChg>
        <pc:spChg chg="del">
          <ac:chgData name="Frances Meek" userId="f3af35cc-3229-46e1-af36-3525661cfbd3" providerId="ADAL" clId="{FF3DB99A-EE8E-42F7-81BE-76A3E25D214E}" dt="2022-08-10T15:56:27.239" v="10" actId="478"/>
          <ac:spMkLst>
            <pc:docMk/>
            <pc:sldMk cId="1241845014" sldId="532"/>
            <ac:spMk id="7" creationId="{1E8ADD5E-2B15-5B63-2697-A043F2922A1B}"/>
          </ac:spMkLst>
        </pc:spChg>
        <pc:picChg chg="mod">
          <ac:chgData name="Frances Meek" userId="f3af35cc-3229-46e1-af36-3525661cfbd3" providerId="ADAL" clId="{FF3DB99A-EE8E-42F7-81BE-76A3E25D214E}" dt="2022-08-10T15:56:40.770" v="11" actId="1076"/>
          <ac:picMkLst>
            <pc:docMk/>
            <pc:sldMk cId="1241845014" sldId="532"/>
            <ac:picMk id="14" creationId="{185063A8-D196-27A1-B0AD-191931746332}"/>
          </ac:picMkLst>
        </pc:picChg>
      </pc:sldChg>
      <pc:sldChg chg="addCm">
        <pc:chgData name="Frances Meek" userId="f3af35cc-3229-46e1-af36-3525661cfbd3" providerId="ADAL" clId="{FF3DB99A-EE8E-42F7-81BE-76A3E25D214E}" dt="2022-08-10T15:59:52.585" v="75"/>
        <pc:sldMkLst>
          <pc:docMk/>
          <pc:sldMk cId="3146449848" sldId="533"/>
        </pc:sldMkLst>
      </pc:sldChg>
    </pc:docChg>
  </pc:docChgLst>
  <pc:docChgLst>
    <pc:chgData name="Frances Meek" userId="f3af35cc-3229-46e1-af36-3525661cfbd3" providerId="ADAL" clId="{8E019E1D-B36E-4D8D-8E24-69A2F214542D}"/>
    <pc:docChg chg="undo custSel addSld delSld modSld">
      <pc:chgData name="Frances Meek" userId="f3af35cc-3229-46e1-af36-3525661cfbd3" providerId="ADAL" clId="{8E019E1D-B36E-4D8D-8E24-69A2F214542D}" dt="2022-07-01T11:43:52.655" v="200" actId="1076"/>
      <pc:docMkLst>
        <pc:docMk/>
      </pc:docMkLst>
      <pc:sldChg chg="addCm">
        <pc:chgData name="Frances Meek" userId="f3af35cc-3229-46e1-af36-3525661cfbd3" providerId="ADAL" clId="{8E019E1D-B36E-4D8D-8E24-69A2F214542D}" dt="2022-06-22T08:04:45.314" v="180"/>
        <pc:sldMkLst>
          <pc:docMk/>
          <pc:sldMk cId="2939916080" sldId="299"/>
        </pc:sldMkLst>
      </pc:sldChg>
      <pc:sldChg chg="modSp mod">
        <pc:chgData name="Frances Meek" userId="f3af35cc-3229-46e1-af36-3525661cfbd3" providerId="ADAL" clId="{8E019E1D-B36E-4D8D-8E24-69A2F214542D}" dt="2022-06-22T08:02:49.303" v="179" actId="20577"/>
        <pc:sldMkLst>
          <pc:docMk/>
          <pc:sldMk cId="3516466906" sldId="309"/>
        </pc:sldMkLst>
        <pc:spChg chg="mod">
          <ac:chgData name="Frances Meek" userId="f3af35cc-3229-46e1-af36-3525661cfbd3" providerId="ADAL" clId="{8E019E1D-B36E-4D8D-8E24-69A2F214542D}" dt="2022-06-22T08:02:49.303" v="179" actId="20577"/>
          <ac:spMkLst>
            <pc:docMk/>
            <pc:sldMk cId="3516466906" sldId="309"/>
            <ac:spMk id="3" creationId="{E3F1B3E8-C99F-28D2-2C2A-DAF08CB01695}"/>
          </ac:spMkLst>
        </pc:spChg>
      </pc:sldChg>
      <pc:sldChg chg="addSp delSp modSp mod">
        <pc:chgData name="Frances Meek" userId="f3af35cc-3229-46e1-af36-3525661cfbd3" providerId="ADAL" clId="{8E019E1D-B36E-4D8D-8E24-69A2F214542D}" dt="2022-06-22T07:48:10.218" v="5" actId="962"/>
        <pc:sldMkLst>
          <pc:docMk/>
          <pc:sldMk cId="3716545214" sldId="310"/>
        </pc:sldMkLst>
        <pc:spChg chg="del">
          <ac:chgData name="Frances Meek" userId="f3af35cc-3229-46e1-af36-3525661cfbd3" providerId="ADAL" clId="{8E019E1D-B36E-4D8D-8E24-69A2F214542D}" dt="2022-06-22T07:48:05.381" v="1" actId="478"/>
          <ac:spMkLst>
            <pc:docMk/>
            <pc:sldMk cId="3716545214" sldId="310"/>
            <ac:spMk id="5" creationId="{8CE556F5-6D69-D9C5-624E-8C184B53DF28}"/>
          </ac:spMkLst>
        </pc:spChg>
        <pc:picChg chg="del">
          <ac:chgData name="Frances Meek" userId="f3af35cc-3229-46e1-af36-3525661cfbd3" providerId="ADAL" clId="{8E019E1D-B36E-4D8D-8E24-69A2F214542D}" dt="2022-06-22T07:48:03.893" v="0" actId="478"/>
          <ac:picMkLst>
            <pc:docMk/>
            <pc:sldMk cId="3716545214" sldId="310"/>
            <ac:picMk id="4" creationId="{3E75DC8D-B0AF-56C6-5FBA-F35D6A70D952}"/>
          </ac:picMkLst>
        </pc:picChg>
        <pc:picChg chg="add mod">
          <ac:chgData name="Frances Meek" userId="f3af35cc-3229-46e1-af36-3525661cfbd3" providerId="ADAL" clId="{8E019E1D-B36E-4D8D-8E24-69A2F214542D}" dt="2022-06-22T07:48:10.218" v="5" actId="962"/>
          <ac:picMkLst>
            <pc:docMk/>
            <pc:sldMk cId="3716545214" sldId="310"/>
            <ac:picMk id="7" creationId="{5890CAB5-0A20-C4F8-93E1-3FD9B961C462}"/>
          </ac:picMkLst>
        </pc:picChg>
      </pc:sldChg>
      <pc:sldChg chg="add del">
        <pc:chgData name="Frances Meek" userId="f3af35cc-3229-46e1-af36-3525661cfbd3" providerId="ADAL" clId="{8E019E1D-B36E-4D8D-8E24-69A2F214542D}" dt="2022-06-22T07:50:54.288" v="10" actId="47"/>
        <pc:sldMkLst>
          <pc:docMk/>
          <pc:sldMk cId="1164297598" sldId="502"/>
        </pc:sldMkLst>
      </pc:sldChg>
      <pc:sldChg chg="modSp mod">
        <pc:chgData name="Frances Meek" userId="f3af35cc-3229-46e1-af36-3525661cfbd3" providerId="ADAL" clId="{8E019E1D-B36E-4D8D-8E24-69A2F214542D}" dt="2022-06-22T07:56:58.744" v="106" actId="20577"/>
        <pc:sldMkLst>
          <pc:docMk/>
          <pc:sldMk cId="3588526841" sldId="503"/>
        </pc:sldMkLst>
        <pc:spChg chg="mod">
          <ac:chgData name="Frances Meek" userId="f3af35cc-3229-46e1-af36-3525661cfbd3" providerId="ADAL" clId="{8E019E1D-B36E-4D8D-8E24-69A2F214542D}" dt="2022-06-22T07:56:58.744" v="106" actId="20577"/>
          <ac:spMkLst>
            <pc:docMk/>
            <pc:sldMk cId="3588526841" sldId="503"/>
            <ac:spMk id="2" creationId="{45438755-02C2-401E-92D4-1772988F84A2}"/>
          </ac:spMkLst>
        </pc:spChg>
      </pc:sldChg>
      <pc:sldChg chg="modSp mod">
        <pc:chgData name="Frances Meek" userId="f3af35cc-3229-46e1-af36-3525661cfbd3" providerId="ADAL" clId="{8E019E1D-B36E-4D8D-8E24-69A2F214542D}" dt="2022-06-22T07:58:59.219" v="115" actId="692"/>
        <pc:sldMkLst>
          <pc:docMk/>
          <pc:sldMk cId="860283994" sldId="520"/>
        </pc:sldMkLst>
        <pc:graphicFrameChg chg="modGraphic">
          <ac:chgData name="Frances Meek" userId="f3af35cc-3229-46e1-af36-3525661cfbd3" providerId="ADAL" clId="{8E019E1D-B36E-4D8D-8E24-69A2F214542D}" dt="2022-06-22T07:58:19.250" v="110"/>
          <ac:graphicFrameMkLst>
            <pc:docMk/>
            <pc:sldMk cId="860283994" sldId="520"/>
            <ac:graphicFrameMk id="4" creationId="{FA1751EF-18BD-4B66-B011-4AA82A6313BA}"/>
          </ac:graphicFrameMkLst>
        </pc:graphicFrameChg>
        <pc:picChg chg="mod">
          <ac:chgData name="Frances Meek" userId="f3af35cc-3229-46e1-af36-3525661cfbd3" providerId="ADAL" clId="{8E019E1D-B36E-4D8D-8E24-69A2F214542D}" dt="2022-06-22T07:58:59.219" v="115" actId="692"/>
          <ac:picMkLst>
            <pc:docMk/>
            <pc:sldMk cId="860283994" sldId="520"/>
            <ac:picMk id="5" creationId="{69A6DCF7-FA33-4BD0-B21D-A63EE23F0B47}"/>
          </ac:picMkLst>
        </pc:picChg>
        <pc:picChg chg="mod">
          <ac:chgData name="Frances Meek" userId="f3af35cc-3229-46e1-af36-3525661cfbd3" providerId="ADAL" clId="{8E019E1D-B36E-4D8D-8E24-69A2F214542D}" dt="2022-06-22T07:58:53.315" v="113" actId="692"/>
          <ac:picMkLst>
            <pc:docMk/>
            <pc:sldMk cId="860283994" sldId="520"/>
            <ac:picMk id="6" creationId="{C7740AE6-024B-42FF-8067-503DAFFF9B8D}"/>
          </ac:picMkLst>
        </pc:picChg>
      </pc:sldChg>
      <pc:sldChg chg="modSp mod">
        <pc:chgData name="Frances Meek" userId="f3af35cc-3229-46e1-af36-3525661cfbd3" providerId="ADAL" clId="{8E019E1D-B36E-4D8D-8E24-69A2F214542D}" dt="2022-06-22T07:59:09.506" v="116" actId="692"/>
        <pc:sldMkLst>
          <pc:docMk/>
          <pc:sldMk cId="2576202539" sldId="521"/>
        </pc:sldMkLst>
        <pc:graphicFrameChg chg="modGraphic">
          <ac:chgData name="Frances Meek" userId="f3af35cc-3229-46e1-af36-3525661cfbd3" providerId="ADAL" clId="{8E019E1D-B36E-4D8D-8E24-69A2F214542D}" dt="2022-06-22T07:58:39.112" v="112"/>
          <ac:graphicFrameMkLst>
            <pc:docMk/>
            <pc:sldMk cId="2576202539" sldId="521"/>
            <ac:graphicFrameMk id="4" creationId="{FA1751EF-18BD-4B66-B011-4AA82A6313BA}"/>
          </ac:graphicFrameMkLst>
        </pc:graphicFrameChg>
        <pc:picChg chg="mod">
          <ac:chgData name="Frances Meek" userId="f3af35cc-3229-46e1-af36-3525661cfbd3" providerId="ADAL" clId="{8E019E1D-B36E-4D8D-8E24-69A2F214542D}" dt="2022-06-22T07:59:09.506" v="116" actId="692"/>
          <ac:picMkLst>
            <pc:docMk/>
            <pc:sldMk cId="2576202539" sldId="521"/>
            <ac:picMk id="7" creationId="{639C998E-1EEE-4C6F-85B8-4E256222A244}"/>
          </ac:picMkLst>
        </pc:picChg>
      </pc:sldChg>
      <pc:sldChg chg="add del">
        <pc:chgData name="Frances Meek" userId="f3af35cc-3229-46e1-af36-3525661cfbd3" providerId="ADAL" clId="{8E019E1D-B36E-4D8D-8E24-69A2F214542D}" dt="2022-06-22T07:50:44.501" v="9"/>
        <pc:sldMkLst>
          <pc:docMk/>
          <pc:sldMk cId="620703946" sldId="526"/>
        </pc:sldMkLst>
      </pc:sldChg>
      <pc:sldChg chg="del">
        <pc:chgData name="Frances Meek" userId="f3af35cc-3229-46e1-af36-3525661cfbd3" providerId="ADAL" clId="{8E019E1D-B36E-4D8D-8E24-69A2F214542D}" dt="2022-06-22T07:56:19.823" v="57" actId="2696"/>
        <pc:sldMkLst>
          <pc:docMk/>
          <pc:sldMk cId="4141739520" sldId="527"/>
        </pc:sldMkLst>
      </pc:sldChg>
      <pc:sldChg chg="modSp add del mod">
        <pc:chgData name="Frances Meek" userId="f3af35cc-3229-46e1-af36-3525661cfbd3" providerId="ADAL" clId="{8E019E1D-B36E-4D8D-8E24-69A2F214542D}" dt="2022-06-22T07:53:02.253" v="56" actId="20577"/>
        <pc:sldMkLst>
          <pc:docMk/>
          <pc:sldMk cId="4199637527" sldId="530"/>
        </pc:sldMkLst>
        <pc:spChg chg="mod">
          <ac:chgData name="Frances Meek" userId="f3af35cc-3229-46e1-af36-3525661cfbd3" providerId="ADAL" clId="{8E019E1D-B36E-4D8D-8E24-69A2F214542D}" dt="2022-06-22T07:53:02.253" v="56" actId="20577"/>
          <ac:spMkLst>
            <pc:docMk/>
            <pc:sldMk cId="4199637527" sldId="530"/>
            <ac:spMk id="9" creationId="{7815FEA6-BD5B-4426-9C8E-EDC10987E8D5}"/>
          </ac:spMkLst>
        </pc:spChg>
      </pc:sldChg>
      <pc:sldChg chg="modSp new mod">
        <pc:chgData name="Frances Meek" userId="f3af35cc-3229-46e1-af36-3525661cfbd3" providerId="ADAL" clId="{8E019E1D-B36E-4D8D-8E24-69A2F214542D}" dt="2022-06-22T07:59:53.844" v="135" actId="20577"/>
        <pc:sldMkLst>
          <pc:docMk/>
          <pc:sldMk cId="4241976560" sldId="531"/>
        </pc:sldMkLst>
        <pc:spChg chg="mod">
          <ac:chgData name="Frances Meek" userId="f3af35cc-3229-46e1-af36-3525661cfbd3" providerId="ADAL" clId="{8E019E1D-B36E-4D8D-8E24-69A2F214542D}" dt="2022-06-22T07:59:53.844" v="135" actId="20577"/>
          <ac:spMkLst>
            <pc:docMk/>
            <pc:sldMk cId="4241976560" sldId="531"/>
            <ac:spMk id="2" creationId="{D7100E2F-4F7B-7DA2-9FFA-B36FD5C402E1}"/>
          </ac:spMkLst>
        </pc:spChg>
      </pc:sldChg>
      <pc:sldChg chg="addSp delSp modSp mod">
        <pc:chgData name="Frances Meek" userId="f3af35cc-3229-46e1-af36-3525661cfbd3" providerId="ADAL" clId="{8E019E1D-B36E-4D8D-8E24-69A2F214542D}" dt="2022-07-01T11:43:52.655" v="200" actId="1076"/>
        <pc:sldMkLst>
          <pc:docMk/>
          <pc:sldMk cId="1241845014" sldId="532"/>
        </pc:sldMkLst>
        <pc:spChg chg="del">
          <ac:chgData name="Frances Meek" userId="f3af35cc-3229-46e1-af36-3525661cfbd3" providerId="ADAL" clId="{8E019E1D-B36E-4D8D-8E24-69A2F214542D}" dt="2022-07-01T11:12:02.081" v="182" actId="478"/>
          <ac:spMkLst>
            <pc:docMk/>
            <pc:sldMk cId="1241845014" sldId="532"/>
            <ac:spMk id="4" creationId="{97051B93-5463-AB19-66E5-FE0B7C12B5B5}"/>
          </ac:spMkLst>
        </pc:spChg>
        <pc:spChg chg="mod">
          <ac:chgData name="Frances Meek" userId="f3af35cc-3229-46e1-af36-3525661cfbd3" providerId="ADAL" clId="{8E019E1D-B36E-4D8D-8E24-69A2F214542D}" dt="2022-07-01T11:42:26.717" v="185" actId="1076"/>
          <ac:spMkLst>
            <pc:docMk/>
            <pc:sldMk cId="1241845014" sldId="532"/>
            <ac:spMk id="7" creationId="{1E8ADD5E-2B15-5B63-2697-A043F2922A1B}"/>
          </ac:spMkLst>
        </pc:spChg>
        <pc:picChg chg="del">
          <ac:chgData name="Frances Meek" userId="f3af35cc-3229-46e1-af36-3525661cfbd3" providerId="ADAL" clId="{8E019E1D-B36E-4D8D-8E24-69A2F214542D}" dt="2022-07-01T11:11:59.697" v="181" actId="478"/>
          <ac:picMkLst>
            <pc:docMk/>
            <pc:sldMk cId="1241845014" sldId="532"/>
            <ac:picMk id="5" creationId="{B76FD775-BBBA-103C-DE79-4EBE0640B87A}"/>
          </ac:picMkLst>
        </pc:picChg>
        <pc:picChg chg="add mod">
          <ac:chgData name="Frances Meek" userId="f3af35cc-3229-46e1-af36-3525661cfbd3" providerId="ADAL" clId="{8E019E1D-B36E-4D8D-8E24-69A2F214542D}" dt="2022-07-01T11:42:28.502" v="187" actId="1076"/>
          <ac:picMkLst>
            <pc:docMk/>
            <pc:sldMk cId="1241845014" sldId="532"/>
            <ac:picMk id="8" creationId="{FCC38B17-651F-A1A3-3537-07681102A1DC}"/>
          </ac:picMkLst>
        </pc:picChg>
        <pc:picChg chg="add mod">
          <ac:chgData name="Frances Meek" userId="f3af35cc-3229-46e1-af36-3525661cfbd3" providerId="ADAL" clId="{8E019E1D-B36E-4D8D-8E24-69A2F214542D}" dt="2022-07-01T11:42:36.934" v="192" actId="1076"/>
          <ac:picMkLst>
            <pc:docMk/>
            <pc:sldMk cId="1241845014" sldId="532"/>
            <ac:picMk id="10" creationId="{52A95159-8E9E-2CE1-1177-FEACD264A9FC}"/>
          </ac:picMkLst>
        </pc:picChg>
        <pc:picChg chg="add mod">
          <ac:chgData name="Frances Meek" userId="f3af35cc-3229-46e1-af36-3525661cfbd3" providerId="ADAL" clId="{8E019E1D-B36E-4D8D-8E24-69A2F214542D}" dt="2022-07-01T11:43:12.857" v="196" actId="1076"/>
          <ac:picMkLst>
            <pc:docMk/>
            <pc:sldMk cId="1241845014" sldId="532"/>
            <ac:picMk id="12" creationId="{7C4D6205-9579-FF08-C549-97A766760E90}"/>
          </ac:picMkLst>
        </pc:picChg>
        <pc:picChg chg="add mod">
          <ac:chgData name="Frances Meek" userId="f3af35cc-3229-46e1-af36-3525661cfbd3" providerId="ADAL" clId="{8E019E1D-B36E-4D8D-8E24-69A2F214542D}" dt="2022-07-01T11:43:52.655" v="200" actId="1076"/>
          <ac:picMkLst>
            <pc:docMk/>
            <pc:sldMk cId="1241845014" sldId="532"/>
            <ac:picMk id="14" creationId="{185063A8-D196-27A1-B0AD-1919317463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30/08/2022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73C9BA-5544-4F63-A48C-49913C4BC280}" type="slidenum">
              <a:rPr lang="en-GB" smtClean="0"/>
              <a:t>15</a:t>
            </a:fld>
            <a:endParaRPr lang="en-GB"/>
          </a:p>
        </p:txBody>
      </p:sp>
    </p:spTree>
    <p:extLst>
      <p:ext uri="{BB962C8B-B14F-4D97-AF65-F5344CB8AC3E}">
        <p14:creationId xmlns:p14="http://schemas.microsoft.com/office/powerpoint/2010/main" val="315809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20</a:t>
            </a:fld>
            <a:endParaRPr lang="en-GB"/>
          </a:p>
        </p:txBody>
      </p:sp>
    </p:spTree>
    <p:extLst>
      <p:ext uri="{BB962C8B-B14F-4D97-AF65-F5344CB8AC3E}">
        <p14:creationId xmlns:p14="http://schemas.microsoft.com/office/powerpoint/2010/main" val="2162652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Purple </a:t>
            </a:r>
            <a:r>
              <a:rPr lang="en-US" b="1" dirty="0" err="1"/>
              <a:t>colour</a:t>
            </a:r>
            <a:r>
              <a:rPr lang="en-US" b="1" dirty="0"/>
              <a:t> coded</a:t>
            </a:r>
            <a:r>
              <a:rPr lang="en-US" dirty="0"/>
              <a:t> knives and chopping boards are generally used for Gluten free products to prevent cross contamination.</a:t>
            </a:r>
          </a:p>
          <a:p>
            <a:endParaRPr lang="en-US" dirty="0">
              <a:cs typeface="Calibri"/>
            </a:endParaRPr>
          </a:p>
          <a:p>
            <a:pPr marL="171450" indent="-171450">
              <a:buFont typeface="Arial"/>
              <a:buChar char="•"/>
            </a:pPr>
            <a:r>
              <a:rPr lang="en-US" dirty="0"/>
              <a:t>Xanthan gum is a polysaccharide, a type of sugar that is made from a bacteria called </a:t>
            </a:r>
            <a:r>
              <a:rPr lang="en-US" i="1" dirty="0"/>
              <a:t>Xanthomonas campestris</a:t>
            </a:r>
            <a:r>
              <a:rPr lang="en-US" dirty="0"/>
              <a:t>, through a process of fermentation. Xanthan gum thickens food and other products, and also prevents ingredients from separating. It is vegan.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24</a:t>
            </a:fld>
            <a:endParaRPr lang="en-GB"/>
          </a:p>
        </p:txBody>
      </p:sp>
    </p:spTree>
    <p:extLst>
      <p:ext uri="{BB962C8B-B14F-4D97-AF65-F5344CB8AC3E}">
        <p14:creationId xmlns:p14="http://schemas.microsoft.com/office/powerpoint/2010/main" val="424565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28</a:t>
            </a:fld>
            <a:endParaRPr lang="en-GB"/>
          </a:p>
        </p:txBody>
      </p:sp>
    </p:spTree>
    <p:extLst>
      <p:ext uri="{BB962C8B-B14F-4D97-AF65-F5344CB8AC3E}">
        <p14:creationId xmlns:p14="http://schemas.microsoft.com/office/powerpoint/2010/main" val="296417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hyperlink" Target="http://www.foodafactoflife.org.uk/"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3"/>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8.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oleObject" Target="../embeddings/oleObject6.bin"/><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emf"/><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hyperlink" Target="https://www.nutrition.training/courses/schools/functional-properties-of-food/" TargetMode="Externa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28.jpeg"/><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9.jpe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5.jpeg"/><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8" Type="http://schemas.openxmlformats.org/officeDocument/2006/relationships/hyperlink" Target="https://www.foodafactoflife.org.uk/media/6162/bread-making-theory-i-1114c2.docx" TargetMode="External"/><Relationship Id="rId3" Type="http://schemas.openxmlformats.org/officeDocument/2006/relationships/oleObject" Target="../embeddings/oleObject17.bin"/><Relationship Id="rId7" Type="http://schemas.openxmlformats.org/officeDocument/2006/relationships/hyperlink" Target="https://www.foodafactoflife.org.uk/media/6169/science-of-bread-baking-i-1114c2.docx" TargetMode="Externa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hyperlink" Target="https://www.foodafactoflife.org.uk/media/5052/gluten-formation.docx" TargetMode="External"/><Relationship Id="rId5" Type="http://schemas.openxmlformats.org/officeDocument/2006/relationships/hyperlink" Target="https://www.foodafactoflife.org.uk/media/1306/gluten-experiment-ws-1114fcc.docx" TargetMode="Externa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hyperlink" Target="https://thecookeryteacher.com/"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thecookeryteacher.com/"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foodafactoflife.org.uk/media/1304/bread-science-ws-1114fcc.docx" TargetMode="External"/><Relationship Id="rId3" Type="http://schemas.openxmlformats.org/officeDocument/2006/relationships/hyperlink" Target="https://www.foodafactoflife.org.uk/media/1303/bread-making-record-sheet-ws-1114fcc.docx" TargetMode="External"/><Relationship Id="rId7" Type="http://schemas.openxmlformats.org/officeDocument/2006/relationships/hyperlink" Target="https://www.foodafactoflife.org.uk/media/6661/bread-science-lesson-plan-1416.docx" TargetMode="External"/><Relationship Id="rId2" Type="http://schemas.openxmlformats.org/officeDocument/2006/relationships/hyperlink" Target="https://www.foodafactoflife.org.uk/media/1302/baking-bread-ppt-1114fcc.ppt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1309/making-bread-the-facts-ws1114fcc.docx" TargetMode="External"/><Relationship Id="rId5" Type="http://schemas.openxmlformats.org/officeDocument/2006/relationships/hyperlink" Target="https://www.foodafactoflife.org.uk/media/6660/bread-making-experiment-1416.docx" TargetMode="External"/><Relationship Id="rId4" Type="http://schemas.openxmlformats.org/officeDocument/2006/relationships/hyperlink" Target="https://www.foodafactoflife.org.uk/media/6162/bread-making-theory-i-1114c2.docx" TargetMode="External"/><Relationship Id="rId9" Type="http://schemas.openxmlformats.org/officeDocument/2006/relationships/hyperlink" Target="https://www.foodafactoflife.org.uk/media/6163/dry-heat-ppt-1114c2.pptx" TargetMode="Externa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hyperlink" Target="https://foodafactoflife.org.uk/14-16-years/food-science/" TargetMode="External"/><Relationship Id="rId3" Type="http://schemas.openxmlformats.org/officeDocument/2006/relationships/hyperlink" Target="https://www.foodafactoflife.org.uk/media/1299/the-science-of-breadmaking-ppt-1114fcc.pptx" TargetMode="External"/><Relationship Id="rId7" Type="http://schemas.openxmlformats.org/officeDocument/2006/relationships/hyperlink" Target="https://foodafactoflife.org.uk/11-14-years/cooking/ingredients/" TargetMode="External"/><Relationship Id="rId2" Type="http://schemas.openxmlformats.org/officeDocument/2006/relationships/hyperlink" Target="https://www.foodafactoflife.org.uk/media/6658/the-science-of-bread-making-1416.doc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5052/gluten-formation.docx" TargetMode="External"/><Relationship Id="rId11" Type="http://schemas.openxmlformats.org/officeDocument/2006/relationships/hyperlink" Target="https://foodafactoflife.org.uk/media/9836/ingredients-functional-characteristics-ko-11-14c.docx" TargetMode="External"/><Relationship Id="rId5" Type="http://schemas.openxmlformats.org/officeDocument/2006/relationships/hyperlink" Target="https://www.foodafactoflife.org.uk/media/5035/biological-raising-agents.docx" TargetMode="External"/><Relationship Id="rId10" Type="http://schemas.openxmlformats.org/officeDocument/2006/relationships/hyperlink" Target="https://www.foodafactoflife.org.uk/14-16-years/food-science/" TargetMode="External"/><Relationship Id="rId4" Type="http://schemas.openxmlformats.org/officeDocument/2006/relationships/hyperlink" Target="https://www.foodafactoflife.org.uk/media/6508/types-of-bread-1416.pptx" TargetMode="External"/><Relationship Id="rId9" Type="http://schemas.openxmlformats.org/officeDocument/2006/relationships/hyperlink" Target="https://www.foodafactoflife.org.uk/11-14-years/cooking/ingredients/#fun"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oodafactoflife.org.uk/media/9836/ingredients-functional-characteristics-ko-11-14c.docx" TargetMode="External"/><Relationship Id="rId3" Type="http://schemas.openxmlformats.org/officeDocument/2006/relationships/hyperlink" Target="https://www.youtube.com/watch?v=gihzclDUHxE" TargetMode="External"/><Relationship Id="rId7" Type="http://schemas.openxmlformats.org/officeDocument/2006/relationships/hyperlink" Target="https://www.foodafactoflife.org.uk/14-16-years/food-science/" TargetMode="External"/><Relationship Id="rId2" Type="http://schemas.openxmlformats.org/officeDocument/2006/relationships/hyperlink" Target="https://www.ifst.org/lovefoodlovescience/resources/protein-gluten-formation" TargetMode="External"/><Relationship Id="rId1" Type="http://schemas.openxmlformats.org/officeDocument/2006/relationships/slideLayout" Target="../slideLayouts/slideLayout3.xml"/><Relationship Id="rId6" Type="http://schemas.openxmlformats.org/officeDocument/2006/relationships/hyperlink" Target="https://www.foodafactoflife.org.uk/11-14-years/cooking/ingredients/#fun" TargetMode="External"/><Relationship Id="rId5" Type="http://schemas.openxmlformats.org/officeDocument/2006/relationships/hyperlink" Target="https://foodafactoflife.org.uk/14-16-years/food-science/" TargetMode="External"/><Relationship Id="rId4" Type="http://schemas.openxmlformats.org/officeDocument/2006/relationships/hyperlink" Target="https://foodafactoflife.org.uk/11-14-years/cooking/ingredient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foodafactoflife.org.uk/recipes/11-14-l2c/anzac-biscuits/" TargetMode="External"/><Relationship Id="rId13" Type="http://schemas.openxmlformats.org/officeDocument/2006/relationships/hyperlink" Target="https://www.foodafactoflife.org.uk/recipes/" TargetMode="External"/><Relationship Id="rId18" Type="http://schemas.openxmlformats.org/officeDocument/2006/relationships/hyperlink" Target="https://www.foodafactoflife.org.uk/recipes/5-11-years/chelsea-buns/" TargetMode="External"/><Relationship Id="rId3" Type="http://schemas.openxmlformats.org/officeDocument/2006/relationships/oleObject" Target="../embeddings/oleObject18.bin"/><Relationship Id="rId7" Type="http://schemas.openxmlformats.org/officeDocument/2006/relationships/hyperlink" Target="https://www.foodafactoflife.org.uk/recipes/5-11-years/shortbread/" TargetMode="External"/><Relationship Id="rId12" Type="http://schemas.openxmlformats.org/officeDocument/2006/relationships/image" Target="../media/image37.png"/><Relationship Id="rId17" Type="http://schemas.openxmlformats.org/officeDocument/2006/relationships/hyperlink" Target="https://www.foodafactoflife.org.uk/recipes/5-11-years/pizza-yeast-dough/" TargetMode="External"/><Relationship Id="rId2" Type="http://schemas.openxmlformats.org/officeDocument/2006/relationships/slideLayout" Target="../slideLayouts/slideLayout3.xml"/><Relationship Id="rId16" Type="http://schemas.openxmlformats.org/officeDocument/2006/relationships/hyperlink" Target="https://foodafactoflife.org.uk/media/9716/fruit-plait-recipe-complexity-ppd.docx" TargetMode="External"/><Relationship Id="rId20" Type="http://schemas.openxmlformats.org/officeDocument/2006/relationships/image" Target="../media/image39.png"/><Relationship Id="rId1" Type="http://schemas.openxmlformats.org/officeDocument/2006/relationships/tags" Target="../tags/tag22.xml"/><Relationship Id="rId6" Type="http://schemas.openxmlformats.org/officeDocument/2006/relationships/hyperlink" Target="https://www.foodafactoflife.org.uk/recipes/3-5-years/brilliant-bread/" TargetMode="External"/><Relationship Id="rId11" Type="http://schemas.openxmlformats.org/officeDocument/2006/relationships/hyperlink" Target="https://www.foodafactoflife.org.uk/recipes/cereals/hot-cross-buns/" TargetMode="External"/><Relationship Id="rId5" Type="http://schemas.openxmlformats.org/officeDocument/2006/relationships/hyperlink" Target="https://www.foodafactoflife.org.uk/recipes/breakfast/wholemeal-cottage-loaf/" TargetMode="External"/><Relationship Id="rId15" Type="http://schemas.openxmlformats.org/officeDocument/2006/relationships/hyperlink" Target="https://foodafactoflife.org.uk/recipes/aset-global-cuisines/middle-eastern/simit-bread/" TargetMode="External"/><Relationship Id="rId10" Type="http://schemas.openxmlformats.org/officeDocument/2006/relationships/hyperlink" Target="https://www.foodafactoflife.org.uk/recipes/ks3-sow-2020/pizza-wheels-yeast-dough/" TargetMode="External"/><Relationship Id="rId19" Type="http://schemas.openxmlformats.org/officeDocument/2006/relationships/hyperlink" Target="https://www.foodafactoflife.org.uk/recipes/food-life-skills/naan-bread/" TargetMode="External"/><Relationship Id="rId4" Type="http://schemas.openxmlformats.org/officeDocument/2006/relationships/image" Target="../media/image1.emf"/><Relationship Id="rId9" Type="http://schemas.openxmlformats.org/officeDocument/2006/relationships/hyperlink" Target="https://foodafactoflife.org.uk/recipes/breakfast/honey-and-walnut-bread/" TargetMode="External"/><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s://foodafactoflife.org.uk/recipes/aset-global-cuisines/middle-eastern/simit-bread/" TargetMode="External"/><Relationship Id="rId2" Type="http://schemas.openxmlformats.org/officeDocument/2006/relationships/hyperlink" Target="https://www.foodafactoflife.org.uk/recipes/11-14-l2c/quick-bread-buns/"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foodafactoflife.org.uk/recipes/aset-global-cuisines/eastern-european/paska/" TargetMode="External"/><Relationship Id="rId4" Type="http://schemas.openxmlformats.org/officeDocument/2006/relationships/hyperlink" Target="https://foodafactoflife.org.uk/recipes/aset-global-cuisines/caribbean-islands/quick-jamaican-coco-bread/"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hyperlink" Target="https://www.foodafactoflife.org.uk/whole-school/whole-school-approach/guidelines-for-school-education-resources-about-food/" TargetMode="External"/><Relationship Id="rId5" Type="http://schemas.openxmlformats.org/officeDocument/2006/relationships/hyperlink" Target="http://www.foodafactoflife.org.uk/" TargetMode="Externa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2.jpe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3.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4.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5.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7.jpe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3148835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Gluten formation</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1741177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Proving - bread dough</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4" y="2540888"/>
            <a:ext cx="7169623" cy="3477875"/>
          </a:xfrm>
          <a:prstGeom prst="rect">
            <a:avLst/>
          </a:prstGeom>
          <a:noFill/>
        </p:spPr>
        <p:txBody>
          <a:bodyPr wrap="square" lIns="91440" tIns="45720" rIns="91440" bIns="45720" anchor="t">
            <a:spAutoFit/>
          </a:bodyPr>
          <a:lstStyle/>
          <a:p>
            <a:r>
              <a:rPr lang="en-GB" sz="2000" dirty="0">
                <a:latin typeface="Arial"/>
                <a:cs typeface="Arial"/>
              </a:rPr>
              <a:t>Usually, dough is left to rest for a little time after kneading. This is called </a:t>
            </a:r>
            <a:r>
              <a:rPr lang="en-GB" sz="2000" b="1" dirty="0">
                <a:latin typeface="Arial"/>
                <a:cs typeface="Arial"/>
              </a:rPr>
              <a:t>proving</a:t>
            </a:r>
            <a:r>
              <a:rPr lang="en-GB" sz="2000" dirty="0">
                <a:latin typeface="Arial"/>
                <a:cs typeface="Arial"/>
              </a:rPr>
              <a:t>. Proving allows the yeast to produce carbon dioxide to help the dough rise. </a:t>
            </a:r>
            <a:endParaRPr lang="en-US" dirty="0"/>
          </a:p>
          <a:p>
            <a:endParaRPr lang="en-GB" sz="2000" dirty="0">
              <a:latin typeface="Arial"/>
              <a:cs typeface="Arial"/>
            </a:endParaRPr>
          </a:p>
          <a:p>
            <a:r>
              <a:rPr lang="en-GB" sz="2000" dirty="0">
                <a:latin typeface="Arial"/>
                <a:cs typeface="Arial"/>
              </a:rPr>
              <a:t>The yeast is activated by moisture, warmth and oxygen in the dough, it feeds on the sugars in the flour to produce carbon dioxide. This process is called </a:t>
            </a:r>
            <a:r>
              <a:rPr lang="en-GB" sz="2000" b="1" dirty="0">
                <a:latin typeface="Arial"/>
                <a:cs typeface="Arial"/>
              </a:rPr>
              <a:t>fermentation</a:t>
            </a:r>
            <a:r>
              <a:rPr lang="en-GB" sz="2000" dirty="0">
                <a:latin typeface="Arial"/>
                <a:cs typeface="Arial"/>
              </a:rPr>
              <a:t>. </a:t>
            </a:r>
            <a:endParaRPr lang="en-GB" dirty="0">
              <a:cs typeface="Calibri"/>
            </a:endParaRPr>
          </a:p>
          <a:p>
            <a:endParaRPr lang="en-GB" sz="2000" dirty="0">
              <a:latin typeface="Arial"/>
              <a:cs typeface="Arial"/>
            </a:endParaRPr>
          </a:p>
          <a:p>
            <a:r>
              <a:rPr lang="en-GB" sz="2000" dirty="0">
                <a:latin typeface="Arial"/>
                <a:cs typeface="Arial"/>
              </a:rPr>
              <a:t>But this step also allows the gluten to ‘relax’ a little before the dough is baked. If the dough does not rest, the final product will can end up being tough and chewy.</a:t>
            </a:r>
            <a:endParaRPr lang="en-GB" sz="2000" dirty="0">
              <a:latin typeface="Arial" panose="020B0604020202020204" pitchFamily="34" charset="0"/>
              <a:cs typeface="Arial" panose="020B0604020202020204" pitchFamily="34" charset="0"/>
            </a:endParaRPr>
          </a:p>
        </p:txBody>
      </p:sp>
      <p:pic>
        <p:nvPicPr>
          <p:cNvPr id="8" name="Picture 7" descr="A loaf of bread&#10;&#10;Description automatically generated with medium confidence">
            <a:extLst>
              <a:ext uri="{FF2B5EF4-FFF2-40B4-BE49-F238E27FC236}">
                <a16:creationId xmlns:a16="http://schemas.microsoft.com/office/drawing/2014/main" id="{EB382420-6469-422F-B1A2-37A44B60580E}"/>
              </a:ext>
            </a:extLst>
          </p:cNvPr>
          <p:cNvPicPr>
            <a:picLocks noChangeAspect="1"/>
          </p:cNvPicPr>
          <p:nvPr/>
        </p:nvPicPr>
        <p:blipFill>
          <a:blip r:embed="rId5"/>
          <a:stretch>
            <a:fillRect/>
          </a:stretch>
        </p:blipFill>
        <p:spPr>
          <a:xfrm>
            <a:off x="8276693" y="2611501"/>
            <a:ext cx="3421701" cy="2549167"/>
          </a:xfrm>
          <a:prstGeom prst="rect">
            <a:avLst/>
          </a:prstGeom>
        </p:spPr>
      </p:pic>
    </p:spTree>
    <p:extLst>
      <p:ext uri="{BB962C8B-B14F-4D97-AF65-F5344CB8AC3E}">
        <p14:creationId xmlns:p14="http://schemas.microsoft.com/office/powerpoint/2010/main" val="135183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C65-5A6F-6DD0-D03D-D299BF2B389F}"/>
              </a:ext>
            </a:extLst>
          </p:cNvPr>
          <p:cNvSpPr>
            <a:spLocks noGrp="1"/>
          </p:cNvSpPr>
          <p:nvPr>
            <p:ph type="ctrTitle"/>
          </p:nvPr>
        </p:nvSpPr>
        <p:spPr/>
        <p:txBody>
          <a:bodyPr/>
          <a:lstStyle/>
          <a:p>
            <a:r>
              <a:rPr lang="en-US" dirty="0">
                <a:latin typeface="Arial"/>
                <a:cs typeface="Arial"/>
              </a:rPr>
              <a:t>Baking the bread dough</a:t>
            </a:r>
            <a:endParaRPr lang="en-US" dirty="0"/>
          </a:p>
        </p:txBody>
      </p:sp>
      <p:sp>
        <p:nvSpPr>
          <p:cNvPr id="3" name="Subtitle 2">
            <a:extLst>
              <a:ext uri="{FF2B5EF4-FFF2-40B4-BE49-F238E27FC236}">
                <a16:creationId xmlns:a16="http://schemas.microsoft.com/office/drawing/2014/main" id="{61B00DA0-5DC0-9032-4C62-DAA24BB414B1}"/>
              </a:ext>
            </a:extLst>
          </p:cNvPr>
          <p:cNvSpPr>
            <a:spLocks noGrp="1"/>
          </p:cNvSpPr>
          <p:nvPr>
            <p:ph type="subTitle" idx="1"/>
          </p:nvPr>
        </p:nvSpPr>
        <p:spPr>
          <a:xfrm>
            <a:off x="1169276" y="2571092"/>
            <a:ext cx="6324761" cy="3600000"/>
          </a:xfrm>
        </p:spPr>
        <p:txBody>
          <a:bodyPr/>
          <a:lstStyle/>
          <a:p>
            <a:pPr marL="0" indent="0">
              <a:buNone/>
            </a:pPr>
            <a:r>
              <a:rPr lang="en-US" dirty="0">
                <a:latin typeface="Arial"/>
                <a:cs typeface="Arial"/>
              </a:rPr>
              <a:t>During cooking the alcohol from the yeast fermentation and the water from the dough evaporate.</a:t>
            </a:r>
            <a:endParaRPr lang="en-US" dirty="0"/>
          </a:p>
          <a:p>
            <a:pPr marL="0" indent="0">
              <a:buNone/>
            </a:pPr>
            <a:r>
              <a:rPr lang="en-US" dirty="0">
                <a:latin typeface="Arial"/>
                <a:cs typeface="Arial"/>
              </a:rPr>
              <a:t>The steam expands and creates 'bubbles' in the dough. This is called oven spring. </a:t>
            </a:r>
            <a:endParaRPr lang="en-US" dirty="0"/>
          </a:p>
          <a:p>
            <a:pPr marL="0" indent="0">
              <a:buNone/>
            </a:pPr>
            <a:r>
              <a:rPr lang="en-US" dirty="0">
                <a:latin typeface="Arial"/>
                <a:cs typeface="Arial"/>
              </a:rPr>
              <a:t>The gluten firms up and the starch in the flour absorbs any remaining water.</a:t>
            </a:r>
            <a:endParaRPr lang="en-US" dirty="0"/>
          </a:p>
          <a:p>
            <a:pPr marL="0" indent="0">
              <a:buNone/>
            </a:pPr>
            <a:r>
              <a:rPr lang="en-US" dirty="0">
                <a:latin typeface="Arial"/>
                <a:cs typeface="Arial"/>
              </a:rPr>
              <a:t>The gluten and starch trap the bubbles and then harden during baking to create a risen product. </a:t>
            </a:r>
            <a:endParaRPr lang="en-US" dirty="0"/>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7" name="Picture 6" descr="A close up of a potato&#10;&#10;Description automatically generated with low confidence">
            <a:extLst>
              <a:ext uri="{FF2B5EF4-FFF2-40B4-BE49-F238E27FC236}">
                <a16:creationId xmlns:a16="http://schemas.microsoft.com/office/drawing/2014/main" id="{5890CAB5-0A20-C4F8-93E1-3FD9B961C462}"/>
              </a:ext>
            </a:extLst>
          </p:cNvPr>
          <p:cNvPicPr>
            <a:picLocks noChangeAspect="1"/>
          </p:cNvPicPr>
          <p:nvPr/>
        </p:nvPicPr>
        <p:blipFill>
          <a:blip r:embed="rId2"/>
          <a:stretch>
            <a:fillRect/>
          </a:stretch>
        </p:blipFill>
        <p:spPr>
          <a:xfrm>
            <a:off x="8145961" y="2684949"/>
            <a:ext cx="3463307" cy="2611948"/>
          </a:xfrm>
          <a:prstGeom prst="rect">
            <a:avLst/>
          </a:prstGeom>
          <a:ln w="28575">
            <a:solidFill>
              <a:srgbClr val="EF9F3F"/>
            </a:solidFill>
          </a:ln>
        </p:spPr>
      </p:pic>
    </p:spTree>
    <p:extLst>
      <p:ext uri="{BB962C8B-B14F-4D97-AF65-F5344CB8AC3E}">
        <p14:creationId xmlns:p14="http://schemas.microsoft.com/office/powerpoint/2010/main" val="371654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7896-DD22-F602-85D7-95AE3E01CD43}"/>
              </a:ext>
            </a:extLst>
          </p:cNvPr>
          <p:cNvSpPr>
            <a:spLocks noGrp="1"/>
          </p:cNvSpPr>
          <p:nvPr>
            <p:ph type="ctrTitle"/>
          </p:nvPr>
        </p:nvSpPr>
        <p:spPr/>
        <p:txBody>
          <a:bodyPr/>
          <a:lstStyle/>
          <a:p>
            <a:r>
              <a:rPr lang="en-US" dirty="0">
                <a:latin typeface="Arial"/>
                <a:cs typeface="Arial"/>
              </a:rPr>
              <a:t>Pastry and gluten</a:t>
            </a:r>
            <a:endParaRPr lang="en-US" dirty="0"/>
          </a:p>
        </p:txBody>
      </p:sp>
      <p:sp>
        <p:nvSpPr>
          <p:cNvPr id="3" name="Subtitle 2">
            <a:extLst>
              <a:ext uri="{FF2B5EF4-FFF2-40B4-BE49-F238E27FC236}">
                <a16:creationId xmlns:a16="http://schemas.microsoft.com/office/drawing/2014/main" id="{7F492C78-66C0-F5B6-0355-3092D9182004}"/>
              </a:ext>
            </a:extLst>
          </p:cNvPr>
          <p:cNvSpPr>
            <a:spLocks noGrp="1"/>
          </p:cNvSpPr>
          <p:nvPr>
            <p:ph type="subTitle" idx="1"/>
          </p:nvPr>
        </p:nvSpPr>
        <p:spPr>
          <a:xfrm>
            <a:off x="1169276" y="2571092"/>
            <a:ext cx="7232649" cy="3600000"/>
          </a:xfrm>
        </p:spPr>
        <p:txBody>
          <a:bodyPr/>
          <a:lstStyle/>
          <a:p>
            <a:pPr marL="0" indent="0">
              <a:buNone/>
            </a:pPr>
            <a:r>
              <a:rPr lang="en-US" dirty="0">
                <a:latin typeface="Arial"/>
                <a:cs typeface="Arial"/>
              </a:rPr>
              <a:t>The gluten content of flour is important in pastry making. </a:t>
            </a:r>
            <a:endParaRPr lang="en-US" dirty="0"/>
          </a:p>
          <a:p>
            <a:pPr marL="0" indent="0">
              <a:buNone/>
            </a:pPr>
            <a:r>
              <a:rPr lang="en-US" dirty="0" err="1">
                <a:latin typeface="Arial"/>
                <a:cs typeface="Arial"/>
              </a:rPr>
              <a:t>Shortcrust</a:t>
            </a:r>
            <a:r>
              <a:rPr lang="en-US" dirty="0">
                <a:latin typeface="Arial"/>
                <a:cs typeface="Arial"/>
              </a:rPr>
              <a:t> pastry needs a low protein (soft) flour to give a 'short' crumbly texture. </a:t>
            </a:r>
            <a:endParaRPr lang="en-US" dirty="0"/>
          </a:p>
          <a:p>
            <a:pPr marL="0" indent="0">
              <a:buNone/>
            </a:pPr>
            <a:r>
              <a:rPr lang="en-US" dirty="0">
                <a:latin typeface="Arial"/>
                <a:cs typeface="Arial"/>
              </a:rPr>
              <a:t>Pastries like flaky and choux need a stronger, high gluten flour so that the pastry can stretch and make layers during cooking. </a:t>
            </a:r>
            <a:endParaRPr lang="en-US" dirty="0"/>
          </a:p>
          <a:p>
            <a:pPr marL="0" indent="0">
              <a:buNone/>
            </a:pPr>
            <a:r>
              <a:rPr lang="en-US" dirty="0" err="1">
                <a:latin typeface="Arial"/>
                <a:cs typeface="Arial"/>
              </a:rPr>
              <a:t>Shortcrust</a:t>
            </a:r>
            <a:r>
              <a:rPr lang="en-US" dirty="0">
                <a:latin typeface="Arial"/>
                <a:cs typeface="Arial"/>
              </a:rPr>
              <a:t> pastry needs to be 'rested' before baking. This is to allow the stretched gluten to relax and go back to their original shape and size.</a:t>
            </a:r>
            <a:endParaRPr lang="en-US" dirty="0"/>
          </a:p>
          <a:p>
            <a:pPr marL="0" indent="0">
              <a:buNone/>
            </a:pPr>
            <a:r>
              <a:rPr lang="en-US" dirty="0">
                <a:latin typeface="Arial"/>
                <a:cs typeface="Arial"/>
              </a:rPr>
              <a:t>Without resting the gluten is stretched and when cooked the heat makes it shrink quickly changing the shape and finish of the pastry.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2" name="Picture 11" descr="A picture containing food&#10;&#10;Description automatically generated">
            <a:extLst>
              <a:ext uri="{FF2B5EF4-FFF2-40B4-BE49-F238E27FC236}">
                <a16:creationId xmlns:a16="http://schemas.microsoft.com/office/drawing/2014/main" id="{7C4D6205-9579-FF08-C549-97A766760E90}"/>
              </a:ext>
            </a:extLst>
          </p:cNvPr>
          <p:cNvPicPr>
            <a:picLocks noChangeAspect="1"/>
          </p:cNvPicPr>
          <p:nvPr/>
        </p:nvPicPr>
        <p:blipFill>
          <a:blip r:embed="rId2"/>
          <a:stretch>
            <a:fillRect/>
          </a:stretch>
        </p:blipFill>
        <p:spPr>
          <a:xfrm>
            <a:off x="9087704" y="1741545"/>
            <a:ext cx="2212124" cy="1659093"/>
          </a:xfrm>
          <a:prstGeom prst="rect">
            <a:avLst/>
          </a:prstGeom>
        </p:spPr>
      </p:pic>
      <p:pic>
        <p:nvPicPr>
          <p:cNvPr id="14" name="Picture 13" descr="A picture containing table, indoor, cloth, vegetable&#10;&#10;Description automatically generated">
            <a:extLst>
              <a:ext uri="{FF2B5EF4-FFF2-40B4-BE49-F238E27FC236}">
                <a16:creationId xmlns:a16="http://schemas.microsoft.com/office/drawing/2014/main" id="{185063A8-D196-27A1-B0AD-191931746332}"/>
              </a:ext>
            </a:extLst>
          </p:cNvPr>
          <p:cNvPicPr>
            <a:picLocks noChangeAspect="1"/>
          </p:cNvPicPr>
          <p:nvPr/>
        </p:nvPicPr>
        <p:blipFill>
          <a:blip r:embed="rId3"/>
          <a:stretch>
            <a:fillRect/>
          </a:stretch>
        </p:blipFill>
        <p:spPr>
          <a:xfrm>
            <a:off x="9087704" y="3400638"/>
            <a:ext cx="2212124" cy="1499820"/>
          </a:xfrm>
          <a:prstGeom prst="rect">
            <a:avLst/>
          </a:prstGeom>
        </p:spPr>
      </p:pic>
      <p:sp>
        <p:nvSpPr>
          <p:cNvPr id="5" name="TextBox 4">
            <a:extLst>
              <a:ext uri="{FF2B5EF4-FFF2-40B4-BE49-F238E27FC236}">
                <a16:creationId xmlns:a16="http://schemas.microsoft.com/office/drawing/2014/main" id="{2F880158-6B8B-017C-4795-E9A959CD9EC3}"/>
              </a:ext>
            </a:extLst>
          </p:cNvPr>
          <p:cNvSpPr txBox="1"/>
          <p:nvPr/>
        </p:nvSpPr>
        <p:spPr>
          <a:xfrm>
            <a:off x="8611475" y="4992925"/>
            <a:ext cx="3164583" cy="1169551"/>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Pricking with a fork lets the steam escape and stops it from puffing up during baking in the oven. Using baking beans weighs the base down and also prevents puffing up.</a:t>
            </a:r>
          </a:p>
        </p:txBody>
      </p:sp>
    </p:spTree>
    <p:extLst>
      <p:ext uri="{BB962C8B-B14F-4D97-AF65-F5344CB8AC3E}">
        <p14:creationId xmlns:p14="http://schemas.microsoft.com/office/powerpoint/2010/main" val="1241845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8755-02C2-401E-92D4-1772988F84A2}"/>
              </a:ext>
            </a:extLst>
          </p:cNvPr>
          <p:cNvSpPr>
            <a:spLocks noGrp="1"/>
          </p:cNvSpPr>
          <p:nvPr>
            <p:ph type="ctrTitle"/>
          </p:nvPr>
        </p:nvSpPr>
        <p:spPr/>
        <p:txBody>
          <a:bodyPr/>
          <a:lstStyle/>
          <a:p>
            <a:r>
              <a:rPr lang="en-US" dirty="0"/>
              <a:t>Applying the science - bread making </a:t>
            </a:r>
            <a:endParaRPr lang="en-GB" dirty="0"/>
          </a:p>
        </p:txBody>
      </p:sp>
      <p:sp>
        <p:nvSpPr>
          <p:cNvPr id="3" name="Subtitle 2">
            <a:extLst>
              <a:ext uri="{FF2B5EF4-FFF2-40B4-BE49-F238E27FC236}">
                <a16:creationId xmlns:a16="http://schemas.microsoft.com/office/drawing/2014/main" id="{43ED6EB4-B7DE-4EBE-AC95-2B132C4BE1E0}"/>
              </a:ext>
            </a:extLst>
          </p:cNvPr>
          <p:cNvSpPr>
            <a:spLocks noGrp="1"/>
          </p:cNvSpPr>
          <p:nvPr>
            <p:ph type="subTitle" idx="1"/>
          </p:nvPr>
        </p:nvSpPr>
        <p:spPr>
          <a:xfrm>
            <a:off x="1169276" y="2571092"/>
            <a:ext cx="6978027" cy="3600000"/>
          </a:xfrm>
        </p:spPr>
        <p:txBody>
          <a:bodyPr/>
          <a:lstStyle/>
          <a:p>
            <a:pPr marL="0" indent="0">
              <a:buNone/>
            </a:pPr>
            <a:r>
              <a:rPr lang="en-US"/>
              <a:t>There are certain characteristics that are associated with a good quality bread. It should have:</a:t>
            </a:r>
          </a:p>
          <a:p>
            <a:r>
              <a:rPr lang="en-US"/>
              <a:t>a uniform, golden-brown crust (some breads, such as wholemeal, will have a different finished colour);</a:t>
            </a:r>
          </a:p>
          <a:p>
            <a:r>
              <a:rPr lang="en-US"/>
              <a:t>a well-risen appearance, without being overinflated;</a:t>
            </a:r>
          </a:p>
          <a:p>
            <a:r>
              <a:rPr lang="en-GB"/>
              <a:t>a light texture and a soft, tender crumb;</a:t>
            </a:r>
          </a:p>
          <a:p>
            <a:r>
              <a:rPr lang="en-GB"/>
              <a:t>a moist mouthfeel;</a:t>
            </a:r>
          </a:p>
          <a:p>
            <a:r>
              <a:rPr lang="en-GB"/>
              <a:t>a ‘nutty’ flavour, without the taste of yeast.</a:t>
            </a:r>
          </a:p>
          <a:p>
            <a:endParaRPr lang="en-GB"/>
          </a:p>
          <a:p>
            <a:pPr marL="0" indent="0">
              <a:buNone/>
            </a:pPr>
            <a:endParaRPr lang="en-GB"/>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7131" y="2667484"/>
            <a:ext cx="3651504" cy="2435553"/>
          </a:xfrm>
          <a:prstGeom prst="rect">
            <a:avLst/>
          </a:prstGeom>
          <a:ln w="28575">
            <a:solidFill>
              <a:srgbClr val="EF9F3F"/>
            </a:solidFill>
          </a:ln>
        </p:spPr>
      </p:pic>
    </p:spTree>
    <p:extLst>
      <p:ext uri="{BB962C8B-B14F-4D97-AF65-F5344CB8AC3E}">
        <p14:creationId xmlns:p14="http://schemas.microsoft.com/office/powerpoint/2010/main" val="358852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975F-628B-4617-8AD5-F650D41933CD}"/>
              </a:ext>
            </a:extLst>
          </p:cNvPr>
          <p:cNvSpPr>
            <a:spLocks noGrp="1"/>
          </p:cNvSpPr>
          <p:nvPr>
            <p:ph type="ctrTitle"/>
          </p:nvPr>
        </p:nvSpPr>
        <p:spPr/>
        <p:txBody>
          <a:bodyPr/>
          <a:lstStyle/>
          <a:p>
            <a:r>
              <a:rPr lang="en-GB"/>
              <a:t>What went wrong and why?</a:t>
            </a:r>
          </a:p>
        </p:txBody>
      </p:sp>
      <p:graphicFrame>
        <p:nvGraphicFramePr>
          <p:cNvPr id="4" name="Table 4">
            <a:extLst>
              <a:ext uri="{FF2B5EF4-FFF2-40B4-BE49-F238E27FC236}">
                <a16:creationId xmlns:a16="http://schemas.microsoft.com/office/drawing/2014/main" id="{FA1751EF-18BD-4B66-B011-4AA82A6313BA}"/>
              </a:ext>
            </a:extLst>
          </p:cNvPr>
          <p:cNvGraphicFramePr>
            <a:graphicFrameLocks noGrp="1"/>
          </p:cNvGraphicFramePr>
          <p:nvPr>
            <p:extLst>
              <p:ext uri="{D42A27DB-BD31-4B8C-83A1-F6EECF244321}">
                <p14:modId xmlns:p14="http://schemas.microsoft.com/office/powerpoint/2010/main" val="1110704430"/>
              </p:ext>
            </p:extLst>
          </p:nvPr>
        </p:nvGraphicFramePr>
        <p:xfrm>
          <a:off x="1057965" y="2439136"/>
          <a:ext cx="8128000" cy="3662680"/>
        </p:xfrm>
        <a:graphic>
          <a:graphicData uri="http://schemas.openxmlformats.org/drawingml/2006/table">
            <a:tbl>
              <a:tblPr firstRow="1" bandRow="1">
                <a:tableStyleId>{5C22544A-7EE6-4342-B048-85BDC9FD1C3A}</a:tableStyleId>
              </a:tblPr>
              <a:tblGrid>
                <a:gridCol w="2699026">
                  <a:extLst>
                    <a:ext uri="{9D8B030D-6E8A-4147-A177-3AD203B41FA5}">
                      <a16:colId xmlns:a16="http://schemas.microsoft.com/office/drawing/2014/main" val="1476569722"/>
                    </a:ext>
                  </a:extLst>
                </a:gridCol>
                <a:gridCol w="5428974">
                  <a:extLst>
                    <a:ext uri="{9D8B030D-6E8A-4147-A177-3AD203B41FA5}">
                      <a16:colId xmlns:a16="http://schemas.microsoft.com/office/drawing/2014/main" val="2253106217"/>
                    </a:ext>
                  </a:extLst>
                </a:gridCol>
              </a:tblGrid>
              <a:tr h="370840">
                <a:tc>
                  <a:txBody>
                    <a:bodyPr/>
                    <a:lstStyle/>
                    <a:p>
                      <a:r>
                        <a:rPr lang="en-GB" dirty="0">
                          <a:latin typeface="Arial"/>
                          <a:cs typeface="Arial"/>
                        </a:rPr>
                        <a:t>Common problem</a:t>
                      </a:r>
                    </a:p>
                  </a:txBody>
                  <a:tcPr>
                    <a:solidFill>
                      <a:srgbClr val="EF9F3F"/>
                    </a:solidFill>
                  </a:tcPr>
                </a:tc>
                <a:tc>
                  <a:txBody>
                    <a:bodyPr/>
                    <a:lstStyle/>
                    <a:p>
                      <a:r>
                        <a:rPr lang="en-GB" dirty="0">
                          <a:latin typeface="Arial"/>
                          <a:cs typeface="Arial"/>
                        </a:rPr>
                        <a:t>What could have gone wrong?</a:t>
                      </a:r>
                    </a:p>
                  </a:txBody>
                  <a:tcPr>
                    <a:solidFill>
                      <a:srgbClr val="EF9F3F"/>
                    </a:solidFill>
                  </a:tcPr>
                </a:tc>
                <a:extLst>
                  <a:ext uri="{0D108BD9-81ED-4DB2-BD59-A6C34878D82A}">
                    <a16:rowId xmlns:a16="http://schemas.microsoft.com/office/drawing/2014/main" val="412372097"/>
                  </a:ext>
                </a:extLst>
              </a:tr>
              <a:tr h="370840">
                <a:tc>
                  <a:txBody>
                    <a:bodyPr/>
                    <a:lstStyle/>
                    <a:p>
                      <a:r>
                        <a:rPr lang="en-US" b="1" dirty="0">
                          <a:latin typeface="Arial"/>
                          <a:cs typeface="Arial"/>
                        </a:rPr>
                        <a:t>The bread has a coarse, open texture </a:t>
                      </a:r>
                      <a:endParaRPr lang="en-GB" dirty="0">
                        <a:latin typeface="Arial" panose="020B0604020202020204" pitchFamily="34" charset="0"/>
                        <a:cs typeface="Arial" panose="020B0604020202020204" pitchFamily="34" charset="0"/>
                      </a:endParaRPr>
                    </a:p>
                  </a:txBody>
                  <a:tcPr>
                    <a:solidFill>
                      <a:srgbClr val="FCE3C2"/>
                    </a:solidFill>
                  </a:tcPr>
                </a:tc>
                <a:tc>
                  <a:txBody>
                    <a:bodyPr/>
                    <a:lstStyle/>
                    <a:p>
                      <a:r>
                        <a:rPr lang="en-US" dirty="0">
                          <a:latin typeface="Arial"/>
                          <a:cs typeface="Arial"/>
                        </a:rPr>
                        <a:t>The dough could have been too wet, over-proved or the oven temperature was not high enough.</a:t>
                      </a:r>
                      <a:endParaRPr lang="en-GB" dirty="0">
                        <a:latin typeface="Arial"/>
                        <a:cs typeface="Arial"/>
                      </a:endParaRPr>
                    </a:p>
                  </a:txBody>
                  <a:tcPr>
                    <a:solidFill>
                      <a:srgbClr val="FCE3C2"/>
                    </a:solidFill>
                  </a:tcPr>
                </a:tc>
                <a:extLst>
                  <a:ext uri="{0D108BD9-81ED-4DB2-BD59-A6C34878D82A}">
                    <a16:rowId xmlns:a16="http://schemas.microsoft.com/office/drawing/2014/main" val="3864485823"/>
                  </a:ext>
                </a:extLst>
              </a:tr>
              <a:tr h="435261">
                <a:tc>
                  <a:txBody>
                    <a:bodyPr/>
                    <a:lstStyle/>
                    <a:p>
                      <a:r>
                        <a:rPr lang="en-US" b="1" dirty="0">
                          <a:latin typeface="Arial"/>
                          <a:cs typeface="Arial"/>
                        </a:rPr>
                        <a:t>The bread tastes sour and yeasty </a:t>
                      </a:r>
                      <a:endParaRPr lang="en-GB" dirty="0">
                        <a:latin typeface="Arial" panose="020B0604020202020204" pitchFamily="34" charset="0"/>
                        <a:cs typeface="Arial" panose="020B0604020202020204" pitchFamily="34" charset="0"/>
                      </a:endParaRPr>
                    </a:p>
                  </a:txBody>
                  <a:tcPr>
                    <a:solidFill>
                      <a:srgbClr val="FCE3C2"/>
                    </a:solidFill>
                  </a:tcPr>
                </a:tc>
                <a:tc>
                  <a:txBody>
                    <a:bodyPr/>
                    <a:lstStyle/>
                    <a:p>
                      <a:r>
                        <a:rPr lang="en-US" dirty="0">
                          <a:latin typeface="Arial"/>
                          <a:cs typeface="Arial"/>
                        </a:rPr>
                        <a:t>Too much yeast was used.</a:t>
                      </a:r>
                      <a:endParaRPr lang="en-GB" dirty="0">
                        <a:latin typeface="Arial"/>
                        <a:cs typeface="Arial"/>
                      </a:endParaRPr>
                    </a:p>
                  </a:txBody>
                  <a:tcPr>
                    <a:solidFill>
                      <a:srgbClr val="FCE3C2"/>
                    </a:solidFill>
                  </a:tcPr>
                </a:tc>
                <a:extLst>
                  <a:ext uri="{0D108BD9-81ED-4DB2-BD59-A6C34878D82A}">
                    <a16:rowId xmlns:a16="http://schemas.microsoft.com/office/drawing/2014/main" val="1083729658"/>
                  </a:ext>
                </a:extLst>
              </a:tr>
              <a:tr h="370840">
                <a:tc>
                  <a:txBody>
                    <a:bodyPr/>
                    <a:lstStyle/>
                    <a:p>
                      <a:r>
                        <a:rPr lang="en-US" b="1">
                          <a:latin typeface="Arial"/>
                          <a:cs typeface="Arial"/>
                        </a:rPr>
                        <a:t>The bread has a dense, heavy texture </a:t>
                      </a:r>
                      <a:endParaRPr lang="en-GB">
                        <a:latin typeface="Arial" panose="020B0604020202020204" pitchFamily="34" charset="0"/>
                        <a:cs typeface="Arial" panose="020B0604020202020204" pitchFamily="34" charset="0"/>
                      </a:endParaRPr>
                    </a:p>
                  </a:txBody>
                  <a:tcPr>
                    <a:solidFill>
                      <a:srgbClr val="FCE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Could be a number of reasons: The flour could have too low a protein (gluten) content, too much salt in the recipe, it was not kneaded enough, not left to prove for long enough, the yeast was destroyed by leaving the dough to rise in a place that was too hot.</a:t>
                      </a:r>
                    </a:p>
                    <a:p>
                      <a:endParaRPr lang="en-GB" dirty="0">
                        <a:latin typeface="Arial" panose="020B0604020202020204" pitchFamily="34" charset="0"/>
                        <a:cs typeface="Arial" panose="020B0604020202020204" pitchFamily="34" charset="0"/>
                      </a:endParaRPr>
                    </a:p>
                  </a:txBody>
                  <a:tcPr>
                    <a:solidFill>
                      <a:srgbClr val="FCE3C2"/>
                    </a:solidFill>
                  </a:tcPr>
                </a:tc>
                <a:extLst>
                  <a:ext uri="{0D108BD9-81ED-4DB2-BD59-A6C34878D82A}">
                    <a16:rowId xmlns:a16="http://schemas.microsoft.com/office/drawing/2014/main" val="925492787"/>
                  </a:ext>
                </a:extLst>
              </a:tr>
            </a:tbl>
          </a:graphicData>
        </a:graphic>
      </p:graphicFrame>
      <p:pic>
        <p:nvPicPr>
          <p:cNvPr id="5" name="Picture 4">
            <a:extLst>
              <a:ext uri="{FF2B5EF4-FFF2-40B4-BE49-F238E27FC236}">
                <a16:creationId xmlns:a16="http://schemas.microsoft.com/office/drawing/2014/main" id="{69A6DCF7-FA33-4BD0-B21D-A63EE23F0B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1744" y="4369382"/>
            <a:ext cx="2609088" cy="1732434"/>
          </a:xfrm>
          <a:prstGeom prst="rect">
            <a:avLst/>
          </a:prstGeom>
          <a:ln w="25400">
            <a:solidFill>
              <a:srgbClr val="EF9F3F"/>
            </a:solidFill>
          </a:ln>
        </p:spPr>
      </p:pic>
      <p:pic>
        <p:nvPicPr>
          <p:cNvPr id="6" name="Picture 5">
            <a:extLst>
              <a:ext uri="{FF2B5EF4-FFF2-40B4-BE49-F238E27FC236}">
                <a16:creationId xmlns:a16="http://schemas.microsoft.com/office/drawing/2014/main" id="{C7740AE6-024B-42FF-8067-503DAFFF9B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1744" y="1923798"/>
            <a:ext cx="2609088" cy="1880106"/>
          </a:xfrm>
          <a:prstGeom prst="rect">
            <a:avLst/>
          </a:prstGeom>
          <a:ln w="25400">
            <a:solidFill>
              <a:srgbClr val="EF9F3F"/>
            </a:solidFill>
          </a:ln>
        </p:spPr>
      </p:pic>
    </p:spTree>
    <p:extLst>
      <p:ext uri="{BB962C8B-B14F-4D97-AF65-F5344CB8AC3E}">
        <p14:creationId xmlns:p14="http://schemas.microsoft.com/office/powerpoint/2010/main" val="860283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975F-628B-4617-8AD5-F650D41933CD}"/>
              </a:ext>
            </a:extLst>
          </p:cNvPr>
          <p:cNvSpPr>
            <a:spLocks noGrp="1"/>
          </p:cNvSpPr>
          <p:nvPr>
            <p:ph type="ctrTitle"/>
          </p:nvPr>
        </p:nvSpPr>
        <p:spPr/>
        <p:txBody>
          <a:bodyPr/>
          <a:lstStyle/>
          <a:p>
            <a:r>
              <a:rPr lang="en-GB"/>
              <a:t>What went wrong and why?</a:t>
            </a:r>
          </a:p>
        </p:txBody>
      </p:sp>
      <p:graphicFrame>
        <p:nvGraphicFramePr>
          <p:cNvPr id="4" name="Table 4">
            <a:extLst>
              <a:ext uri="{FF2B5EF4-FFF2-40B4-BE49-F238E27FC236}">
                <a16:creationId xmlns:a16="http://schemas.microsoft.com/office/drawing/2014/main" id="{FA1751EF-18BD-4B66-B011-4AA82A6313BA}"/>
              </a:ext>
            </a:extLst>
          </p:cNvPr>
          <p:cNvGraphicFramePr>
            <a:graphicFrameLocks noGrp="1"/>
          </p:cNvGraphicFramePr>
          <p:nvPr>
            <p:extLst>
              <p:ext uri="{D42A27DB-BD31-4B8C-83A1-F6EECF244321}">
                <p14:modId xmlns:p14="http://schemas.microsoft.com/office/powerpoint/2010/main" val="1833975893"/>
              </p:ext>
            </p:extLst>
          </p:nvPr>
        </p:nvGraphicFramePr>
        <p:xfrm>
          <a:off x="1057965" y="2439136"/>
          <a:ext cx="8128000" cy="3388360"/>
        </p:xfrm>
        <a:graphic>
          <a:graphicData uri="http://schemas.openxmlformats.org/drawingml/2006/table">
            <a:tbl>
              <a:tblPr firstRow="1" bandRow="1">
                <a:tableStyleId>{5C22544A-7EE6-4342-B048-85BDC9FD1C3A}</a:tableStyleId>
              </a:tblPr>
              <a:tblGrid>
                <a:gridCol w="2699026">
                  <a:extLst>
                    <a:ext uri="{9D8B030D-6E8A-4147-A177-3AD203B41FA5}">
                      <a16:colId xmlns:a16="http://schemas.microsoft.com/office/drawing/2014/main" val="1476569722"/>
                    </a:ext>
                  </a:extLst>
                </a:gridCol>
                <a:gridCol w="5428974">
                  <a:extLst>
                    <a:ext uri="{9D8B030D-6E8A-4147-A177-3AD203B41FA5}">
                      <a16:colId xmlns:a16="http://schemas.microsoft.com/office/drawing/2014/main" val="2253106217"/>
                    </a:ext>
                  </a:extLst>
                </a:gridCol>
              </a:tblGrid>
              <a:tr h="370840">
                <a:tc>
                  <a:txBody>
                    <a:bodyPr/>
                    <a:lstStyle/>
                    <a:p>
                      <a:r>
                        <a:rPr lang="en-GB" dirty="0">
                          <a:latin typeface="Arial" panose="020B0604020202020204" pitchFamily="34" charset="0"/>
                          <a:cs typeface="Arial" panose="020B0604020202020204" pitchFamily="34" charset="0"/>
                        </a:rPr>
                        <a:t>Common problem</a:t>
                      </a:r>
                    </a:p>
                  </a:txBody>
                  <a:tcPr>
                    <a:solidFill>
                      <a:srgbClr val="EF9F3F"/>
                    </a:solidFill>
                  </a:tcPr>
                </a:tc>
                <a:tc>
                  <a:txBody>
                    <a:bodyPr/>
                    <a:lstStyle/>
                    <a:p>
                      <a:r>
                        <a:rPr lang="en-GB" dirty="0">
                          <a:latin typeface="Arial" panose="020B0604020202020204" pitchFamily="34" charset="0"/>
                          <a:cs typeface="Arial" panose="020B0604020202020204" pitchFamily="34" charset="0"/>
                        </a:rPr>
                        <a:t>What could have gone wrong?</a:t>
                      </a:r>
                    </a:p>
                  </a:txBody>
                  <a:tcPr>
                    <a:solidFill>
                      <a:srgbClr val="EF9F3F"/>
                    </a:solidFill>
                  </a:tcPr>
                </a:tc>
                <a:extLst>
                  <a:ext uri="{0D108BD9-81ED-4DB2-BD59-A6C34878D82A}">
                    <a16:rowId xmlns:a16="http://schemas.microsoft.com/office/drawing/2014/main" val="412372097"/>
                  </a:ext>
                </a:extLst>
              </a:tr>
              <a:tr h="370840">
                <a:tc>
                  <a:txBody>
                    <a:bodyPr/>
                    <a:lstStyle/>
                    <a:p>
                      <a:r>
                        <a:rPr lang="en-US" b="1" dirty="0">
                          <a:latin typeface="Arial" panose="020B0604020202020204" pitchFamily="34" charset="0"/>
                          <a:cs typeface="Arial" panose="020B0604020202020204" pitchFamily="34" charset="0"/>
                        </a:rPr>
                        <a:t>The dough collapsed when put in the oven </a:t>
                      </a:r>
                      <a:endParaRPr lang="en-GB" dirty="0">
                        <a:latin typeface="Arial" panose="020B0604020202020204" pitchFamily="34" charset="0"/>
                        <a:cs typeface="Arial" panose="020B0604020202020204" pitchFamily="34" charset="0"/>
                      </a:endParaRPr>
                    </a:p>
                  </a:txBody>
                  <a:tcPr>
                    <a:solidFill>
                      <a:srgbClr val="FCE3C2"/>
                    </a:solidFill>
                  </a:tcPr>
                </a:tc>
                <a:tc>
                  <a:txBody>
                    <a:bodyPr/>
                    <a:lstStyle/>
                    <a:p>
                      <a:r>
                        <a:rPr lang="en-US">
                          <a:latin typeface="Arial" panose="020B0604020202020204" pitchFamily="34" charset="0"/>
                          <a:cs typeface="Arial" panose="020B0604020202020204" pitchFamily="34" charset="0"/>
                        </a:rPr>
                        <a:t>The dough was over-proved.</a:t>
                      </a:r>
                      <a:endParaRPr lang="en-GB">
                        <a:latin typeface="Arial" panose="020B0604020202020204" pitchFamily="34" charset="0"/>
                        <a:cs typeface="Arial" panose="020B0604020202020204" pitchFamily="34" charset="0"/>
                      </a:endParaRPr>
                    </a:p>
                  </a:txBody>
                  <a:tcPr>
                    <a:solidFill>
                      <a:srgbClr val="FCE3C2"/>
                    </a:solidFill>
                  </a:tcPr>
                </a:tc>
                <a:extLst>
                  <a:ext uri="{0D108BD9-81ED-4DB2-BD59-A6C34878D82A}">
                    <a16:rowId xmlns:a16="http://schemas.microsoft.com/office/drawing/2014/main" val="3864485823"/>
                  </a:ext>
                </a:extLst>
              </a:tr>
              <a:tr h="435261">
                <a:tc>
                  <a:txBody>
                    <a:bodyPr/>
                    <a:lstStyle/>
                    <a:p>
                      <a:r>
                        <a:rPr lang="en-US" b="1">
                          <a:latin typeface="Arial" panose="020B0604020202020204" pitchFamily="34" charset="0"/>
                          <a:cs typeface="Arial" panose="020B0604020202020204" pitchFamily="34" charset="0"/>
                        </a:rPr>
                        <a:t>The crust has broken away from the loaf </a:t>
                      </a:r>
                      <a:endParaRPr lang="en-GB">
                        <a:latin typeface="Arial" panose="020B0604020202020204" pitchFamily="34" charset="0"/>
                        <a:cs typeface="Arial" panose="020B0604020202020204" pitchFamily="34" charset="0"/>
                      </a:endParaRPr>
                    </a:p>
                  </a:txBody>
                  <a:tcPr>
                    <a:solidFill>
                      <a:srgbClr val="FCE3C2"/>
                    </a:solidFill>
                  </a:tcPr>
                </a:tc>
                <a:tc>
                  <a:txBody>
                    <a:bodyPr/>
                    <a:lstStyle/>
                    <a:p>
                      <a:r>
                        <a:rPr lang="en-US" dirty="0">
                          <a:latin typeface="Arial" panose="020B0604020202020204" pitchFamily="34" charset="0"/>
                          <a:cs typeface="Arial" panose="020B0604020202020204" pitchFamily="34" charset="0"/>
                        </a:rPr>
                        <a:t>This is sometimes called a ‘flying crust’. It is most likely caused by under proving.</a:t>
                      </a:r>
                      <a:endParaRPr lang="en-GB" dirty="0">
                        <a:latin typeface="Arial" panose="020B0604020202020204" pitchFamily="34" charset="0"/>
                        <a:cs typeface="Arial" panose="020B0604020202020204" pitchFamily="34" charset="0"/>
                      </a:endParaRPr>
                    </a:p>
                  </a:txBody>
                  <a:tcPr>
                    <a:solidFill>
                      <a:srgbClr val="FCE3C2"/>
                    </a:solidFill>
                  </a:tcPr>
                </a:tc>
                <a:extLst>
                  <a:ext uri="{0D108BD9-81ED-4DB2-BD59-A6C34878D82A}">
                    <a16:rowId xmlns:a16="http://schemas.microsoft.com/office/drawing/2014/main" val="1083729658"/>
                  </a:ext>
                </a:extLst>
              </a:tr>
              <a:tr h="370840">
                <a:tc>
                  <a:txBody>
                    <a:bodyPr/>
                    <a:lstStyle/>
                    <a:p>
                      <a:r>
                        <a:rPr lang="en-US" b="1">
                          <a:latin typeface="Arial" panose="020B0604020202020204" pitchFamily="34" charset="0"/>
                          <a:cs typeface="Arial" panose="020B0604020202020204" pitchFamily="34" charset="0"/>
                        </a:rPr>
                        <a:t>The bread is holey </a:t>
                      </a:r>
                      <a:endParaRPr lang="en-GB">
                        <a:latin typeface="Arial" panose="020B0604020202020204" pitchFamily="34" charset="0"/>
                        <a:cs typeface="Arial" panose="020B0604020202020204" pitchFamily="34" charset="0"/>
                      </a:endParaRPr>
                    </a:p>
                  </a:txBody>
                  <a:tcPr>
                    <a:solidFill>
                      <a:srgbClr val="FCE3C2"/>
                    </a:solidFill>
                  </a:tcPr>
                </a:tc>
                <a:tc>
                  <a:txBody>
                    <a:bodyPr/>
                    <a:lstStyle/>
                    <a:p>
                      <a:r>
                        <a:rPr lang="en-US" dirty="0">
                          <a:latin typeface="Arial" panose="020B0604020202020204" pitchFamily="34" charset="0"/>
                          <a:cs typeface="Arial" panose="020B0604020202020204" pitchFamily="34" charset="0"/>
                        </a:rPr>
                        <a:t>An uneven texture with large holes can be caused when the dough is not knocked back properly, or the dough has been left uncovered during rising. It can also be the result of over-proving, when too much gas is produced.</a:t>
                      </a:r>
                    </a:p>
                    <a:p>
                      <a:endParaRPr lang="en-GB" dirty="0">
                        <a:latin typeface="Arial" panose="020B0604020202020204" pitchFamily="34" charset="0"/>
                        <a:cs typeface="Arial" panose="020B0604020202020204" pitchFamily="34" charset="0"/>
                      </a:endParaRPr>
                    </a:p>
                  </a:txBody>
                  <a:tcPr>
                    <a:solidFill>
                      <a:srgbClr val="FCE3C2"/>
                    </a:solidFill>
                  </a:tcPr>
                </a:tc>
                <a:extLst>
                  <a:ext uri="{0D108BD9-81ED-4DB2-BD59-A6C34878D82A}">
                    <a16:rowId xmlns:a16="http://schemas.microsoft.com/office/drawing/2014/main" val="925492787"/>
                  </a:ext>
                </a:extLst>
              </a:tr>
            </a:tbl>
          </a:graphicData>
        </a:graphic>
      </p:graphicFrame>
      <p:pic>
        <p:nvPicPr>
          <p:cNvPr id="7" name="Picture 6">
            <a:extLst>
              <a:ext uri="{FF2B5EF4-FFF2-40B4-BE49-F238E27FC236}">
                <a16:creationId xmlns:a16="http://schemas.microsoft.com/office/drawing/2014/main" id="{639C998E-1EEE-4C6F-85B8-4E256222A2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937" y="2742740"/>
            <a:ext cx="2764427" cy="2089907"/>
          </a:xfrm>
          <a:prstGeom prst="rect">
            <a:avLst/>
          </a:prstGeom>
          <a:ln w="25400">
            <a:solidFill>
              <a:srgbClr val="EF9F3F"/>
            </a:solidFill>
          </a:ln>
        </p:spPr>
      </p:pic>
    </p:spTree>
    <p:extLst>
      <p:ext uri="{BB962C8B-B14F-4D97-AF65-F5344CB8AC3E}">
        <p14:creationId xmlns:p14="http://schemas.microsoft.com/office/powerpoint/2010/main" val="257620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5DFD-F1C0-9B2B-8DAF-0CCB210ECCB9}"/>
              </a:ext>
            </a:extLst>
          </p:cNvPr>
          <p:cNvSpPr>
            <a:spLocks noGrp="1"/>
          </p:cNvSpPr>
          <p:nvPr>
            <p:ph type="ctrTitle"/>
          </p:nvPr>
        </p:nvSpPr>
        <p:spPr/>
        <p:txBody>
          <a:bodyPr/>
          <a:lstStyle/>
          <a:p>
            <a:r>
              <a:rPr lang="en-US" dirty="0">
                <a:latin typeface="Arial"/>
                <a:cs typeface="Arial"/>
              </a:rPr>
              <a:t>Key words</a:t>
            </a:r>
            <a:endParaRPr lang="en-US" dirty="0"/>
          </a:p>
        </p:txBody>
      </p:sp>
      <p:graphicFrame>
        <p:nvGraphicFramePr>
          <p:cNvPr id="4" name="Table 4">
            <a:extLst>
              <a:ext uri="{FF2B5EF4-FFF2-40B4-BE49-F238E27FC236}">
                <a16:creationId xmlns:a16="http://schemas.microsoft.com/office/drawing/2014/main" id="{59D6CD69-5C2F-457C-BEA4-EBE60FD39FAB}"/>
              </a:ext>
            </a:extLst>
          </p:cNvPr>
          <p:cNvGraphicFramePr>
            <a:graphicFrameLocks noGrp="1"/>
          </p:cNvGraphicFramePr>
          <p:nvPr>
            <p:extLst>
              <p:ext uri="{D42A27DB-BD31-4B8C-83A1-F6EECF244321}">
                <p14:modId xmlns:p14="http://schemas.microsoft.com/office/powerpoint/2010/main" val="3601604392"/>
              </p:ext>
            </p:extLst>
          </p:nvPr>
        </p:nvGraphicFramePr>
        <p:xfrm>
          <a:off x="1169273" y="2124651"/>
          <a:ext cx="10536857" cy="4114800"/>
        </p:xfrm>
        <a:graphic>
          <a:graphicData uri="http://schemas.openxmlformats.org/drawingml/2006/table">
            <a:tbl>
              <a:tblPr firstRow="1" bandRow="1">
                <a:tableStyleId>{00A15C55-8517-42AA-B614-E9B94910E393}</a:tableStyleId>
              </a:tblPr>
              <a:tblGrid>
                <a:gridCol w="2678615">
                  <a:extLst>
                    <a:ext uri="{9D8B030D-6E8A-4147-A177-3AD203B41FA5}">
                      <a16:colId xmlns:a16="http://schemas.microsoft.com/office/drawing/2014/main" val="2283084407"/>
                    </a:ext>
                  </a:extLst>
                </a:gridCol>
                <a:gridCol w="7858242">
                  <a:extLst>
                    <a:ext uri="{9D8B030D-6E8A-4147-A177-3AD203B41FA5}">
                      <a16:colId xmlns:a16="http://schemas.microsoft.com/office/drawing/2014/main" val="58838503"/>
                    </a:ext>
                  </a:extLst>
                </a:gridCol>
              </a:tblGrid>
              <a:tr h="317077">
                <a:tc>
                  <a:txBody>
                    <a:bodyPr/>
                    <a:lstStyle/>
                    <a:p>
                      <a:pPr algn="ctr"/>
                      <a:r>
                        <a:rPr lang="en-US" sz="2000" dirty="0">
                          <a:latin typeface="Arial"/>
                        </a:rPr>
                        <a:t>Key word</a:t>
                      </a:r>
                    </a:p>
                  </a:txBody>
                  <a:tcPr/>
                </a:tc>
                <a:tc>
                  <a:txBody>
                    <a:bodyPr/>
                    <a:lstStyle/>
                    <a:p>
                      <a:pPr algn="l"/>
                      <a:r>
                        <a:rPr lang="en-US" sz="2000" dirty="0">
                          <a:latin typeface="Arial"/>
                        </a:rPr>
                        <a:t>Meaning</a:t>
                      </a:r>
                    </a:p>
                  </a:txBody>
                  <a:tcPr/>
                </a:tc>
                <a:extLst>
                  <a:ext uri="{0D108BD9-81ED-4DB2-BD59-A6C34878D82A}">
                    <a16:rowId xmlns:a16="http://schemas.microsoft.com/office/drawing/2014/main" val="475827214"/>
                  </a:ext>
                </a:extLst>
              </a:tr>
              <a:tr h="343501">
                <a:tc>
                  <a:txBody>
                    <a:bodyPr/>
                    <a:lstStyle/>
                    <a:p>
                      <a:pPr algn="ctr" fontAlgn="b"/>
                      <a:r>
                        <a:rPr lang="en-GB" sz="2000" b="1" i="0" u="none" strike="noStrike" dirty="0">
                          <a:solidFill>
                            <a:srgbClr val="000000"/>
                          </a:solidFill>
                          <a:effectLst/>
                          <a:latin typeface="Arial" panose="020B0604020202020204" pitchFamily="34" charset="0"/>
                          <a:cs typeface="Arial" panose="020B0604020202020204" pitchFamily="34" charset="0"/>
                        </a:rPr>
                        <a:t>fermentation (yeast)</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a:rPr>
                        <a:t>The process by which alcohol and carbon dioxide are produced from sugars by yeasts, e.g., during breadmaking.</a:t>
                      </a:r>
                      <a:endParaRPr lang="en-US" sz="2000" dirty="0">
                        <a:latin typeface="Arial"/>
                      </a:endParaRPr>
                    </a:p>
                  </a:txBody>
                  <a:tcPr anchor="ctr"/>
                </a:tc>
                <a:extLst>
                  <a:ext uri="{0D108BD9-81ED-4DB2-BD59-A6C34878D82A}">
                    <a16:rowId xmlns:a16="http://schemas.microsoft.com/office/drawing/2014/main" val="1223495877"/>
                  </a:ext>
                </a:extLst>
              </a:tr>
              <a:tr h="449193">
                <a:tc>
                  <a:txBody>
                    <a:bodyPr/>
                    <a:lstStyle/>
                    <a:p>
                      <a:pPr algn="ctr" fontAlgn="b"/>
                      <a:r>
                        <a:rPr lang="en-GB" sz="2000" b="1" i="0" u="none" strike="noStrike">
                          <a:solidFill>
                            <a:srgbClr val="000000"/>
                          </a:solidFill>
                          <a:effectLst/>
                          <a:latin typeface="Arial" panose="020B0604020202020204" pitchFamily="34" charset="0"/>
                          <a:cs typeface="Arial" panose="020B0604020202020204" pitchFamily="34" charset="0"/>
                        </a:rPr>
                        <a:t>gliadin</a:t>
                      </a:r>
                    </a:p>
                  </a:txBody>
                  <a:tcPr marL="6350" marR="6350" marT="6350" marB="0" anchor="ctr"/>
                </a:tc>
                <a:tc>
                  <a:txBody>
                    <a:bodyPr/>
                    <a:lstStyle/>
                    <a:p>
                      <a:pPr lvl="0" algn="l">
                        <a:buNone/>
                      </a:pPr>
                      <a:r>
                        <a:rPr lang="en-GB" sz="2000" b="0" dirty="0">
                          <a:latin typeface="Arial"/>
                        </a:rPr>
                        <a:t>A protein that makes up gluten (with glutenin). Gliadin is produced when wheat flour (or flour from other grains including rye and barley) is mixed with a liquid, usually water.</a:t>
                      </a:r>
                      <a:endParaRPr lang="en-US" sz="2000" b="0" dirty="0">
                        <a:latin typeface="Arial"/>
                      </a:endParaRPr>
                    </a:p>
                  </a:txBody>
                  <a:tcPr anchor="ctr"/>
                </a:tc>
                <a:extLst>
                  <a:ext uri="{0D108BD9-81ED-4DB2-BD59-A6C34878D82A}">
                    <a16:rowId xmlns:a16="http://schemas.microsoft.com/office/drawing/2014/main" val="4010399103"/>
                  </a:ext>
                </a:extLst>
              </a:tr>
              <a:tr h="343501">
                <a:tc>
                  <a:txBody>
                    <a:bodyPr/>
                    <a:lstStyle/>
                    <a:p>
                      <a:pPr algn="ctr" fontAlgn="b"/>
                      <a:r>
                        <a:rPr lang="en-GB" sz="2000" b="1" i="0" u="none" strike="noStrike" dirty="0">
                          <a:solidFill>
                            <a:srgbClr val="000000"/>
                          </a:solidFill>
                          <a:effectLst/>
                          <a:latin typeface="Arial" panose="020B0604020202020204" pitchFamily="34" charset="0"/>
                          <a:cs typeface="Arial" panose="020B0604020202020204" pitchFamily="34" charset="0"/>
                        </a:rPr>
                        <a:t>gluten</a:t>
                      </a:r>
                    </a:p>
                  </a:txBody>
                  <a:tcPr marL="6350" marR="6350" marT="6350" marB="0" anchor="ctr"/>
                </a:tc>
                <a:tc>
                  <a:txBody>
                    <a:bodyPr/>
                    <a:lstStyle/>
                    <a:p>
                      <a:pPr lvl="0" algn="l">
                        <a:lnSpc>
                          <a:spcPct val="100000"/>
                        </a:lnSpc>
                        <a:spcBef>
                          <a:spcPts val="0"/>
                        </a:spcBef>
                        <a:spcAft>
                          <a:spcPts val="0"/>
                        </a:spcAft>
                        <a:buNone/>
                      </a:pPr>
                      <a:r>
                        <a:rPr lang="en-GB" sz="2000" dirty="0">
                          <a:latin typeface="Arial"/>
                        </a:rPr>
                        <a:t>A mixture of two proteins (gliadin and glutenin), that makes dough ‘elastic’ and gives the final product structure. The more a dough is mixed, the more gluten is developed.</a:t>
                      </a:r>
                      <a:endParaRPr lang="en-US" sz="2000" dirty="0">
                        <a:latin typeface="Arial"/>
                      </a:endParaRPr>
                    </a:p>
                  </a:txBody>
                  <a:tcPr anchor="ctr"/>
                </a:tc>
                <a:extLst>
                  <a:ext uri="{0D108BD9-81ED-4DB2-BD59-A6C34878D82A}">
                    <a16:rowId xmlns:a16="http://schemas.microsoft.com/office/drawing/2014/main" val="3518663554"/>
                  </a:ext>
                </a:extLst>
              </a:tr>
              <a:tr h="343501">
                <a:tc>
                  <a:txBody>
                    <a:bodyPr/>
                    <a:lstStyle/>
                    <a:p>
                      <a:pPr algn="ctr" fontAlgn="b"/>
                      <a:r>
                        <a:rPr lang="en-GB" sz="2000" b="1" i="0" u="none" strike="noStrike" dirty="0">
                          <a:solidFill>
                            <a:srgbClr val="000000"/>
                          </a:solidFill>
                          <a:effectLst/>
                          <a:latin typeface="Arial" panose="020B0604020202020204" pitchFamily="34" charset="0"/>
                          <a:cs typeface="Arial" panose="020B0604020202020204" pitchFamily="34" charset="0"/>
                        </a:rPr>
                        <a:t>glutenin</a:t>
                      </a:r>
                    </a:p>
                  </a:txBody>
                  <a:tcPr marL="6350" marR="6350" marT="6350" marB="0" anchor="ctr"/>
                </a:tc>
                <a:tc>
                  <a:txBody>
                    <a:bodyPr/>
                    <a:lstStyle/>
                    <a:p>
                      <a:pPr algn="l"/>
                      <a:r>
                        <a:rPr lang="en-GB" sz="2000" dirty="0">
                          <a:latin typeface="Arial"/>
                        </a:rPr>
                        <a:t>A protein that makes up gluten (with gliadin). Glutenin is produced when wheat flour (or flour from other grains including rye and barley) is mixed with a liquid, usually water.</a:t>
                      </a:r>
                      <a:endParaRPr lang="en-US" sz="2000" dirty="0">
                        <a:latin typeface="Arial"/>
                      </a:endParaRPr>
                    </a:p>
                  </a:txBody>
                  <a:tcPr anchor="ctr"/>
                </a:tc>
                <a:extLst>
                  <a:ext uri="{0D108BD9-81ED-4DB2-BD59-A6C34878D82A}">
                    <a16:rowId xmlns:a16="http://schemas.microsoft.com/office/drawing/2014/main" val="3318793018"/>
                  </a:ext>
                </a:extLst>
              </a:tr>
            </a:tbl>
          </a:graphicData>
        </a:graphic>
      </p:graphicFrame>
    </p:spTree>
    <p:extLst>
      <p:ext uri="{BB962C8B-B14F-4D97-AF65-F5344CB8AC3E}">
        <p14:creationId xmlns:p14="http://schemas.microsoft.com/office/powerpoint/2010/main" val="314644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5DFD-F1C0-9B2B-8DAF-0CCB210ECCB9}"/>
              </a:ext>
            </a:extLst>
          </p:cNvPr>
          <p:cNvSpPr>
            <a:spLocks noGrp="1"/>
          </p:cNvSpPr>
          <p:nvPr>
            <p:ph type="ctrTitle"/>
          </p:nvPr>
        </p:nvSpPr>
        <p:spPr>
          <a:xfrm>
            <a:off x="1071303" y="1400512"/>
            <a:ext cx="9720000" cy="720000"/>
          </a:xfrm>
        </p:spPr>
        <p:txBody>
          <a:bodyPr/>
          <a:lstStyle/>
          <a:p>
            <a:r>
              <a:rPr lang="en-US" dirty="0">
                <a:latin typeface="Arial"/>
                <a:cs typeface="Arial"/>
              </a:rPr>
              <a:t>Key words</a:t>
            </a:r>
            <a:endParaRPr lang="en-US" dirty="0"/>
          </a:p>
        </p:txBody>
      </p:sp>
      <p:graphicFrame>
        <p:nvGraphicFramePr>
          <p:cNvPr id="4" name="Table 4">
            <a:extLst>
              <a:ext uri="{FF2B5EF4-FFF2-40B4-BE49-F238E27FC236}">
                <a16:creationId xmlns:a16="http://schemas.microsoft.com/office/drawing/2014/main" id="{59D6CD69-5C2F-457C-BEA4-EBE60FD39FAB}"/>
              </a:ext>
            </a:extLst>
          </p:cNvPr>
          <p:cNvGraphicFramePr>
            <a:graphicFrameLocks noGrp="1"/>
          </p:cNvGraphicFramePr>
          <p:nvPr>
            <p:extLst>
              <p:ext uri="{D42A27DB-BD31-4B8C-83A1-F6EECF244321}">
                <p14:modId xmlns:p14="http://schemas.microsoft.com/office/powerpoint/2010/main" val="509458814"/>
              </p:ext>
            </p:extLst>
          </p:nvPr>
        </p:nvGraphicFramePr>
        <p:xfrm>
          <a:off x="995101" y="2042160"/>
          <a:ext cx="10536857" cy="4418821"/>
        </p:xfrm>
        <a:graphic>
          <a:graphicData uri="http://schemas.openxmlformats.org/drawingml/2006/table">
            <a:tbl>
              <a:tblPr firstRow="1" bandRow="1">
                <a:tableStyleId>{00A15C55-8517-42AA-B614-E9B94910E393}</a:tableStyleId>
              </a:tblPr>
              <a:tblGrid>
                <a:gridCol w="2678615">
                  <a:extLst>
                    <a:ext uri="{9D8B030D-6E8A-4147-A177-3AD203B41FA5}">
                      <a16:colId xmlns:a16="http://schemas.microsoft.com/office/drawing/2014/main" val="2283084407"/>
                    </a:ext>
                  </a:extLst>
                </a:gridCol>
                <a:gridCol w="7858242">
                  <a:extLst>
                    <a:ext uri="{9D8B030D-6E8A-4147-A177-3AD203B41FA5}">
                      <a16:colId xmlns:a16="http://schemas.microsoft.com/office/drawing/2014/main" val="58838503"/>
                    </a:ext>
                  </a:extLst>
                </a:gridCol>
              </a:tblGrid>
              <a:tr h="317077">
                <a:tc>
                  <a:txBody>
                    <a:bodyPr/>
                    <a:lstStyle/>
                    <a:p>
                      <a:pPr algn="ctr"/>
                      <a:r>
                        <a:rPr lang="en-US" sz="1800" dirty="0">
                          <a:latin typeface="Arial"/>
                        </a:rPr>
                        <a:t>Key word</a:t>
                      </a:r>
                    </a:p>
                  </a:txBody>
                  <a:tcPr/>
                </a:tc>
                <a:tc>
                  <a:txBody>
                    <a:bodyPr/>
                    <a:lstStyle/>
                    <a:p>
                      <a:pPr algn="l"/>
                      <a:r>
                        <a:rPr lang="en-US" sz="1800" dirty="0">
                          <a:latin typeface="Arial"/>
                        </a:rPr>
                        <a:t>Meaning</a:t>
                      </a:r>
                    </a:p>
                  </a:txBody>
                  <a:tcPr/>
                </a:tc>
                <a:extLst>
                  <a:ext uri="{0D108BD9-81ED-4DB2-BD59-A6C34878D82A}">
                    <a16:rowId xmlns:a16="http://schemas.microsoft.com/office/drawing/2014/main" val="475827214"/>
                  </a:ext>
                </a:extLst>
              </a:tr>
              <a:tr h="449193">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plasticity</a:t>
                      </a:r>
                    </a:p>
                  </a:txBody>
                  <a:tcPr marL="6350" marR="6350" marT="6350" marB="0" anchor="ctr"/>
                </a:tc>
                <a:tc>
                  <a:txBody>
                    <a:bodyPr/>
                    <a:lstStyle/>
                    <a:p>
                      <a:pPr lvl="0" algn="l">
                        <a:buNone/>
                      </a:pPr>
                      <a:r>
                        <a:rPr lang="en-GB" sz="1800" dirty="0">
                          <a:latin typeface="Arial"/>
                        </a:rPr>
                        <a:t>The capacity of fats to soften and become liquid over a range of temperatures, which affects their suitability for a variety of uses, e.g., spreading.</a:t>
                      </a:r>
                      <a:endParaRPr lang="en-US" sz="1800" dirty="0">
                        <a:latin typeface="Arial"/>
                      </a:endParaRPr>
                    </a:p>
                  </a:txBody>
                  <a:tcPr anchor="ctr"/>
                </a:tc>
                <a:extLst>
                  <a:ext uri="{0D108BD9-81ED-4DB2-BD59-A6C34878D82A}">
                    <a16:rowId xmlns:a16="http://schemas.microsoft.com/office/drawing/2014/main" val="2290750087"/>
                  </a:ext>
                </a:extLst>
              </a:tr>
              <a:tr h="395461">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protein</a:t>
                      </a:r>
                    </a:p>
                  </a:txBody>
                  <a:tcPr marL="6350" marR="6350" marT="6350" marB="0" anchor="ctr"/>
                </a:tc>
                <a:tc>
                  <a:txBody>
                    <a:bodyPr/>
                    <a:lstStyle/>
                    <a:p>
                      <a:pPr marL="0" marR="0" lvl="0" indent="0" algn="l">
                        <a:lnSpc>
                          <a:spcPct val="100000"/>
                        </a:lnSpc>
                        <a:spcBef>
                          <a:spcPts val="0"/>
                        </a:spcBef>
                        <a:spcAft>
                          <a:spcPts val="0"/>
                        </a:spcAft>
                        <a:buNone/>
                      </a:pPr>
                      <a:r>
                        <a:rPr lang="en-GB" sz="1800" b="0" i="0" u="none" strike="noStrike" noProof="0" dirty="0">
                          <a:effectLst/>
                          <a:latin typeface="Arial"/>
                        </a:rPr>
                        <a:t>A component of food that is made up of amino acids. There are many diverse types of protein with a range of functions, including enzymes that catalyse reactions and structural proteins that make up the tissues in our body.</a:t>
                      </a:r>
                      <a:endParaRPr lang="en-US" sz="1800" b="0" i="0" u="none" strike="noStrike" noProof="0" dirty="0">
                        <a:effectLst/>
                        <a:latin typeface="Arial"/>
                      </a:endParaRPr>
                    </a:p>
                  </a:txBody>
                  <a:tcPr anchor="ctr"/>
                </a:tc>
                <a:extLst>
                  <a:ext uri="{0D108BD9-81ED-4DB2-BD59-A6C34878D82A}">
                    <a16:rowId xmlns:a16="http://schemas.microsoft.com/office/drawing/2014/main" val="3042541781"/>
                  </a:ext>
                </a:extLst>
              </a:tr>
              <a:tr h="343501">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proving</a:t>
                      </a:r>
                    </a:p>
                  </a:txBody>
                  <a:tcPr marL="6350" marR="6350" marT="6350" marB="0" anchor="ctr"/>
                </a:tc>
                <a:tc>
                  <a:txBody>
                    <a:bodyPr/>
                    <a:lstStyle/>
                    <a:p>
                      <a:pPr lvl="0" algn="l">
                        <a:buNone/>
                      </a:pPr>
                      <a:r>
                        <a:rPr lang="en-GB" sz="1800" dirty="0">
                          <a:latin typeface="Arial"/>
                        </a:rPr>
                        <a:t>When dough is allowed to rest before baking. During this time, fermentation takes place causing the dough to rise.</a:t>
                      </a:r>
                      <a:endParaRPr lang="en-US" sz="1800" dirty="0">
                        <a:latin typeface="Arial"/>
                      </a:endParaRPr>
                    </a:p>
                  </a:txBody>
                  <a:tcPr anchor="ctr"/>
                </a:tc>
                <a:extLst>
                  <a:ext uri="{0D108BD9-81ED-4DB2-BD59-A6C34878D82A}">
                    <a16:rowId xmlns:a16="http://schemas.microsoft.com/office/drawing/2014/main" val="2602740136"/>
                  </a:ext>
                </a:extLst>
              </a:tr>
              <a:tr h="343501">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shortening (effect)</a:t>
                      </a:r>
                    </a:p>
                  </a:txBody>
                  <a:tcPr marL="6350" marR="6350" marT="6350" marB="0" anchor="ctr"/>
                </a:tc>
                <a:tc>
                  <a:txBody>
                    <a:bodyPr/>
                    <a:lstStyle/>
                    <a:p>
                      <a:pPr lvl="0" algn="l">
                        <a:buNone/>
                      </a:pPr>
                      <a:r>
                        <a:rPr lang="en-GB" sz="1800" dirty="0">
                          <a:latin typeface="Arial" panose="020B0604020202020204" pitchFamily="34" charset="0"/>
                          <a:cs typeface="Arial" panose="020B0604020202020204" pitchFamily="34" charset="0"/>
                        </a:rPr>
                        <a:t>The effect caused when fat is rubbed into flour. The fat coats the flour particles, waterproofing them, and preventing gluten forming a structure, so creating a crumbly texture.</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74630208"/>
                  </a:ext>
                </a:extLst>
              </a:tr>
              <a:tr h="395461">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shortening (noun)</a:t>
                      </a:r>
                    </a:p>
                  </a:txBody>
                  <a:tcPr marL="6350" marR="6350" marT="6350" marB="0" anchor="ctr"/>
                </a:tc>
                <a:tc>
                  <a:txBody>
                    <a:bodyPr/>
                    <a:lstStyle/>
                    <a:p>
                      <a:pPr lvl="0" algn="l">
                        <a:buNone/>
                      </a:pPr>
                      <a:r>
                        <a:rPr lang="en-GB" sz="1800" baseline="0" dirty="0">
                          <a:latin typeface="Arial" panose="020B0604020202020204" pitchFamily="34" charset="0"/>
                          <a:cs typeface="Arial" panose="020B0604020202020204" pitchFamily="34" charset="0"/>
                        </a:rPr>
                        <a:t>A fat that is rubbed into flour to ‘shorten’ a dough. </a:t>
                      </a:r>
                      <a:endParaRPr lang="en-US" sz="1800" baseline="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0953462"/>
                  </a:ext>
                </a:extLst>
              </a:tr>
            </a:tbl>
          </a:graphicData>
        </a:graphic>
      </p:graphicFrame>
    </p:spTree>
    <p:extLst>
      <p:ext uri="{BB962C8B-B14F-4D97-AF65-F5344CB8AC3E}">
        <p14:creationId xmlns:p14="http://schemas.microsoft.com/office/powerpoint/2010/main" val="121859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4D3D-C20B-4ED7-8C51-1867D1A26058}"/>
              </a:ext>
            </a:extLst>
          </p:cNvPr>
          <p:cNvSpPr>
            <a:spLocks noGrp="1"/>
          </p:cNvSpPr>
          <p:nvPr>
            <p:ph type="ctrTitle"/>
          </p:nvPr>
        </p:nvSpPr>
        <p:spPr/>
        <p:txBody>
          <a:bodyPr/>
          <a:lstStyle/>
          <a:p>
            <a:r>
              <a:rPr lang="en-US" dirty="0"/>
              <a:t>Teachers’ guide</a:t>
            </a:r>
            <a:endParaRPr lang="en-GB" dirty="0"/>
          </a:p>
        </p:txBody>
      </p:sp>
    </p:spTree>
    <p:extLst>
      <p:ext uri="{BB962C8B-B14F-4D97-AF65-F5344CB8AC3E}">
        <p14:creationId xmlns:p14="http://schemas.microsoft.com/office/powerpoint/2010/main" val="119966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3406-199C-B9B0-FD45-FB89185F1E47}"/>
              </a:ext>
            </a:extLst>
          </p:cNvPr>
          <p:cNvSpPr>
            <a:spLocks noGrp="1"/>
          </p:cNvSpPr>
          <p:nvPr>
            <p:ph type="ctrTitle"/>
          </p:nvPr>
        </p:nvSpPr>
        <p:spPr/>
        <p:txBody>
          <a:bodyPr/>
          <a:lstStyle/>
          <a:p>
            <a:r>
              <a:rPr lang="en-US">
                <a:latin typeface="Arial"/>
                <a:cs typeface="Arial"/>
              </a:rPr>
              <a:t>Talking about the science of gluten</a:t>
            </a:r>
            <a:endParaRPr lang="en-US"/>
          </a:p>
        </p:txBody>
      </p:sp>
      <p:sp>
        <p:nvSpPr>
          <p:cNvPr id="3" name="Subtitle 2">
            <a:extLst>
              <a:ext uri="{FF2B5EF4-FFF2-40B4-BE49-F238E27FC236}">
                <a16:creationId xmlns:a16="http://schemas.microsoft.com/office/drawing/2014/main" id="{6D2F3CFD-2200-0A2B-1AF6-3EA994390402}"/>
              </a:ext>
            </a:extLst>
          </p:cNvPr>
          <p:cNvSpPr>
            <a:spLocks noGrp="1"/>
          </p:cNvSpPr>
          <p:nvPr>
            <p:ph type="subTitle" idx="1"/>
          </p:nvPr>
        </p:nvSpPr>
        <p:spPr/>
        <p:txBody>
          <a:bodyPr/>
          <a:lstStyle/>
          <a:p>
            <a:pPr marL="0" indent="0">
              <a:buNone/>
            </a:pPr>
            <a:r>
              <a:rPr lang="en-US">
                <a:latin typeface="Arial"/>
                <a:cs typeface="Arial"/>
              </a:rPr>
              <a:t>During a demonstration, explain:</a:t>
            </a:r>
          </a:p>
          <a:p>
            <a:pPr marL="342900" indent="-342900">
              <a:buFont typeface="Arial"/>
              <a:buChar char="•"/>
            </a:pPr>
            <a:r>
              <a:rPr lang="en-US">
                <a:latin typeface="Arial"/>
                <a:cs typeface="Arial"/>
              </a:rPr>
              <a:t>The function of gluten in flour </a:t>
            </a:r>
          </a:p>
          <a:p>
            <a:pPr marL="342900" indent="-342900">
              <a:buFont typeface="Arial"/>
              <a:buChar char="•"/>
            </a:pPr>
            <a:r>
              <a:rPr lang="en-US">
                <a:latin typeface="Arial"/>
                <a:cs typeface="Arial"/>
              </a:rPr>
              <a:t>Types of flour and their uses, including gluten free</a:t>
            </a:r>
            <a:endParaRPr lang="en-US"/>
          </a:p>
          <a:p>
            <a:pPr marL="342900" indent="-342900">
              <a:buFont typeface="Arial"/>
              <a:buChar char="•"/>
            </a:pPr>
            <a:r>
              <a:rPr lang="en-US">
                <a:latin typeface="Arial"/>
                <a:cs typeface="Arial"/>
              </a:rPr>
              <a:t>What happens when the water is added</a:t>
            </a:r>
          </a:p>
          <a:p>
            <a:pPr marL="342900" indent="-342900">
              <a:buFont typeface="Arial"/>
              <a:buChar char="•"/>
            </a:pPr>
            <a:r>
              <a:rPr lang="en-US">
                <a:latin typeface="Arial"/>
                <a:cs typeface="Arial"/>
              </a:rPr>
              <a:t>Why and how the dough should be kneaded </a:t>
            </a:r>
            <a:endParaRPr lang="en-US"/>
          </a:p>
          <a:p>
            <a:pPr marL="342900" indent="-342900">
              <a:buFont typeface="Arial"/>
              <a:buChar char="•"/>
            </a:pPr>
            <a:r>
              <a:rPr lang="en-US">
                <a:latin typeface="Arial"/>
                <a:cs typeface="Arial"/>
              </a:rPr>
              <a:t>Why the dough is proved</a:t>
            </a:r>
            <a:endParaRPr lang="en-US"/>
          </a:p>
          <a:p>
            <a:pPr marL="342900" indent="-342900">
              <a:buFont typeface="Arial"/>
              <a:buChar char="•"/>
            </a:pPr>
            <a:r>
              <a:rPr lang="en-US">
                <a:latin typeface="Arial"/>
                <a:cs typeface="Arial"/>
              </a:rPr>
              <a:t>What happens when the dough goes into the oven and is baked</a:t>
            </a:r>
          </a:p>
        </p:txBody>
      </p:sp>
    </p:spTree>
    <p:extLst>
      <p:ext uri="{BB962C8B-B14F-4D97-AF65-F5344CB8AC3E}">
        <p14:creationId xmlns:p14="http://schemas.microsoft.com/office/powerpoint/2010/main" val="86507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a:t>Examples</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6" y="2457319"/>
            <a:ext cx="10115348"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dirty="0">
                <a:latin typeface="Arial"/>
                <a:cs typeface="Arial"/>
              </a:rPr>
              <a:t>Gluten formation is important for forming dough</a:t>
            </a:r>
            <a:r>
              <a:rPr lang="en-GB">
                <a:latin typeface="Arial"/>
                <a:cs typeface="Arial"/>
              </a:rPr>
              <a:t>, in </a:t>
            </a:r>
            <a:r>
              <a:rPr lang="en-GB" dirty="0">
                <a:latin typeface="Arial"/>
                <a:cs typeface="Arial"/>
              </a:rPr>
              <a:t>foods like these:</a:t>
            </a:r>
            <a:endParaRPr lang="en-US" dirty="0">
              <a:latin typeface="Arial"/>
              <a:cs typeface="Arial"/>
            </a:endParaRPr>
          </a:p>
        </p:txBody>
      </p:sp>
      <p:pic>
        <p:nvPicPr>
          <p:cNvPr id="5" name="Picture 4">
            <a:extLst>
              <a:ext uri="{FF2B5EF4-FFF2-40B4-BE49-F238E27FC236}">
                <a16:creationId xmlns:a16="http://schemas.microsoft.com/office/drawing/2014/main" id="{9F319B15-F7C6-4A47-9199-60BCC6831A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8976" y="4973101"/>
            <a:ext cx="2200004" cy="1146037"/>
          </a:xfrm>
          <a:prstGeom prst="rect">
            <a:avLst/>
          </a:prstGeom>
        </p:spPr>
      </p:pic>
      <p:pic>
        <p:nvPicPr>
          <p:cNvPr id="10" name="Picture 9" descr="A picture containing pizza, food, dish, sliced&#10;&#10;Description automatically generated">
            <a:extLst>
              <a:ext uri="{FF2B5EF4-FFF2-40B4-BE49-F238E27FC236}">
                <a16:creationId xmlns:a16="http://schemas.microsoft.com/office/drawing/2014/main" id="{8E0243E2-491B-B364-6B2B-E7DE675C15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5250" y="2782019"/>
            <a:ext cx="2291582" cy="2055549"/>
          </a:xfrm>
          <a:prstGeom prst="rect">
            <a:avLst/>
          </a:prstGeom>
        </p:spPr>
      </p:pic>
      <p:sp>
        <p:nvSpPr>
          <p:cNvPr id="3" name="TextBox 2">
            <a:extLst>
              <a:ext uri="{FF2B5EF4-FFF2-40B4-BE49-F238E27FC236}">
                <a16:creationId xmlns:a16="http://schemas.microsoft.com/office/drawing/2014/main" id="{FD97BFF1-3DDE-4420-9C57-A6A8B8D54BFD}"/>
              </a:ext>
            </a:extLst>
          </p:cNvPr>
          <p:cNvSpPr txBox="1"/>
          <p:nvPr/>
        </p:nvSpPr>
        <p:spPr>
          <a:xfrm>
            <a:off x="2806395" y="3545933"/>
            <a:ext cx="113122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Bread</a:t>
            </a:r>
          </a:p>
        </p:txBody>
      </p:sp>
      <p:sp>
        <p:nvSpPr>
          <p:cNvPr id="14" name="TextBox 13">
            <a:extLst>
              <a:ext uri="{FF2B5EF4-FFF2-40B4-BE49-F238E27FC236}">
                <a16:creationId xmlns:a16="http://schemas.microsoft.com/office/drawing/2014/main" id="{22F26E73-EC43-4EFA-B9A0-C0898DD0364F}"/>
              </a:ext>
            </a:extLst>
          </p:cNvPr>
          <p:cNvSpPr txBox="1"/>
          <p:nvPr/>
        </p:nvSpPr>
        <p:spPr>
          <a:xfrm>
            <a:off x="3863080" y="5454603"/>
            <a:ext cx="138698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Pastries</a:t>
            </a:r>
          </a:p>
        </p:txBody>
      </p:sp>
      <p:sp>
        <p:nvSpPr>
          <p:cNvPr id="15" name="TextBox 14">
            <a:extLst>
              <a:ext uri="{FF2B5EF4-FFF2-40B4-BE49-F238E27FC236}">
                <a16:creationId xmlns:a16="http://schemas.microsoft.com/office/drawing/2014/main" id="{35AD8946-B44D-4839-A63C-03F79AF49D71}"/>
              </a:ext>
            </a:extLst>
          </p:cNvPr>
          <p:cNvSpPr txBox="1"/>
          <p:nvPr/>
        </p:nvSpPr>
        <p:spPr>
          <a:xfrm>
            <a:off x="6321433" y="3517405"/>
            <a:ext cx="154191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Pizzas</a:t>
            </a:r>
          </a:p>
        </p:txBody>
      </p:sp>
      <p:sp>
        <p:nvSpPr>
          <p:cNvPr id="18" name="TextBox 17">
            <a:extLst>
              <a:ext uri="{FF2B5EF4-FFF2-40B4-BE49-F238E27FC236}">
                <a16:creationId xmlns:a16="http://schemas.microsoft.com/office/drawing/2014/main" id="{549336F6-2856-4921-9204-6C301AA57BD4}"/>
              </a:ext>
            </a:extLst>
          </p:cNvPr>
          <p:cNvSpPr txBox="1"/>
          <p:nvPr/>
        </p:nvSpPr>
        <p:spPr>
          <a:xfrm>
            <a:off x="8152242" y="5326006"/>
            <a:ext cx="154191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Shortbread*</a:t>
            </a:r>
          </a:p>
        </p:txBody>
      </p:sp>
      <p:sp>
        <p:nvSpPr>
          <p:cNvPr id="19" name="TextBox 18">
            <a:extLst>
              <a:ext uri="{FF2B5EF4-FFF2-40B4-BE49-F238E27FC236}">
                <a16:creationId xmlns:a16="http://schemas.microsoft.com/office/drawing/2014/main" id="{5E908355-4CED-4FAD-9980-4052418EE962}"/>
              </a:ext>
            </a:extLst>
          </p:cNvPr>
          <p:cNvSpPr txBox="1"/>
          <p:nvPr/>
        </p:nvSpPr>
        <p:spPr>
          <a:xfrm>
            <a:off x="10466509" y="3545933"/>
            <a:ext cx="154191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Pasta</a:t>
            </a:r>
          </a:p>
        </p:txBody>
      </p:sp>
      <p:pic>
        <p:nvPicPr>
          <p:cNvPr id="6" name="Picture 5">
            <a:extLst>
              <a:ext uri="{FF2B5EF4-FFF2-40B4-BE49-F238E27FC236}">
                <a16:creationId xmlns:a16="http://schemas.microsoft.com/office/drawing/2014/main" id="{F63F1A4A-465F-5AA3-D3FE-49A81772F1B5}"/>
              </a:ext>
            </a:extLst>
          </p:cNvPr>
          <p:cNvPicPr>
            <a:picLocks noChangeAspect="1"/>
          </p:cNvPicPr>
          <p:nvPr/>
        </p:nvPicPr>
        <p:blipFill>
          <a:blip r:embed="rId7"/>
          <a:stretch>
            <a:fillRect/>
          </a:stretch>
        </p:blipFill>
        <p:spPr>
          <a:xfrm>
            <a:off x="850642" y="3074354"/>
            <a:ext cx="1945217" cy="1309025"/>
          </a:xfrm>
          <a:prstGeom prst="rect">
            <a:avLst/>
          </a:prstGeom>
        </p:spPr>
      </p:pic>
      <p:pic>
        <p:nvPicPr>
          <p:cNvPr id="13" name="Picture 12" descr="A plate of food&#10;&#10;Description automatically generated with medium confidence">
            <a:extLst>
              <a:ext uri="{FF2B5EF4-FFF2-40B4-BE49-F238E27FC236}">
                <a16:creationId xmlns:a16="http://schemas.microsoft.com/office/drawing/2014/main" id="{F2FC9D8F-5F77-B2A7-D460-7B0D52856583}"/>
              </a:ext>
            </a:extLst>
          </p:cNvPr>
          <p:cNvPicPr>
            <a:picLocks noChangeAspect="1"/>
          </p:cNvPicPr>
          <p:nvPr/>
        </p:nvPicPr>
        <p:blipFill>
          <a:blip r:embed="rId8"/>
          <a:stretch>
            <a:fillRect/>
          </a:stretch>
        </p:blipFill>
        <p:spPr>
          <a:xfrm>
            <a:off x="7790852" y="2839800"/>
            <a:ext cx="2620988" cy="1750820"/>
          </a:xfrm>
          <a:prstGeom prst="rect">
            <a:avLst/>
          </a:prstGeom>
        </p:spPr>
      </p:pic>
      <p:pic>
        <p:nvPicPr>
          <p:cNvPr id="21" name="Picture 20" descr="A loaf of bread&#10;&#10;Description automatically generated with medium confidence">
            <a:extLst>
              <a:ext uri="{FF2B5EF4-FFF2-40B4-BE49-F238E27FC236}">
                <a16:creationId xmlns:a16="http://schemas.microsoft.com/office/drawing/2014/main" id="{D02D365C-511B-C240-6682-978A83684025}"/>
              </a:ext>
            </a:extLst>
          </p:cNvPr>
          <p:cNvPicPr>
            <a:picLocks noChangeAspect="1"/>
          </p:cNvPicPr>
          <p:nvPr/>
        </p:nvPicPr>
        <p:blipFill>
          <a:blip r:embed="rId9"/>
          <a:stretch>
            <a:fillRect/>
          </a:stretch>
        </p:blipFill>
        <p:spPr>
          <a:xfrm>
            <a:off x="1606384" y="4871271"/>
            <a:ext cx="2256696" cy="1505217"/>
          </a:xfrm>
          <a:prstGeom prst="rect">
            <a:avLst/>
          </a:prstGeom>
        </p:spPr>
      </p:pic>
      <p:sp>
        <p:nvSpPr>
          <p:cNvPr id="22" name="TextBox 21">
            <a:extLst>
              <a:ext uri="{FF2B5EF4-FFF2-40B4-BE49-F238E27FC236}">
                <a16:creationId xmlns:a16="http://schemas.microsoft.com/office/drawing/2014/main" id="{70D218F0-F8A1-DD57-2B9A-86CD0E6AB003}"/>
              </a:ext>
            </a:extLst>
          </p:cNvPr>
          <p:cNvSpPr txBox="1"/>
          <p:nvPr/>
        </p:nvSpPr>
        <p:spPr>
          <a:xfrm>
            <a:off x="10214217" y="5125236"/>
            <a:ext cx="1820166" cy="1107996"/>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*Note: ‘short’ doughs like those used in shortbread have some gluten formation, but it is limited by adding shortening for a more crumbly texture.</a:t>
            </a:r>
          </a:p>
        </p:txBody>
      </p:sp>
    </p:spTree>
    <p:extLst>
      <p:ext uri="{BB962C8B-B14F-4D97-AF65-F5344CB8AC3E}">
        <p14:creationId xmlns:p14="http://schemas.microsoft.com/office/powerpoint/2010/main" val="397922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4031897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latin typeface="Arial"/>
                <a:cs typeface="Arial"/>
              </a:rPr>
              <a:t>Teaching about gluten formation:</a:t>
            </a:r>
            <a:endParaRPr lang="en-GB"/>
          </a:p>
        </p:txBody>
      </p:sp>
      <p:sp>
        <p:nvSpPr>
          <p:cNvPr id="3" name="Subtitle 2"/>
          <p:cNvSpPr>
            <a:spLocks noGrp="1"/>
          </p:cNvSpPr>
          <p:nvPr>
            <p:ph type="subTitle" idx="1"/>
          </p:nvPr>
        </p:nvSpPr>
        <p:spPr>
          <a:xfrm>
            <a:off x="1169276" y="2571092"/>
            <a:ext cx="10253400" cy="3600000"/>
          </a:xfrm>
        </p:spPr>
        <p:txBody>
          <a:bodyPr/>
          <a:lstStyle/>
          <a:p>
            <a:pPr lvl="0"/>
            <a:r>
              <a:rPr lang="en-GB">
                <a:latin typeface="Arial"/>
                <a:cs typeface="Arial"/>
              </a:rPr>
              <a:t>Explain what gluten is</a:t>
            </a:r>
            <a:endParaRPr lang="en-US">
              <a:latin typeface="Arial"/>
              <a:cs typeface="Arial"/>
            </a:endParaRPr>
          </a:p>
          <a:p>
            <a:pPr lvl="0"/>
            <a:r>
              <a:rPr lang="en-GB">
                <a:latin typeface="Arial"/>
                <a:cs typeface="Arial"/>
              </a:rPr>
              <a:t>Explain where gluten comes from</a:t>
            </a:r>
          </a:p>
          <a:p>
            <a:pPr lvl="0"/>
            <a:r>
              <a:rPr lang="en-GB">
                <a:latin typeface="Arial"/>
                <a:cs typeface="Arial"/>
              </a:rPr>
              <a:t>Explain how gluten is formed</a:t>
            </a:r>
          </a:p>
          <a:p>
            <a:pPr lvl="0"/>
            <a:r>
              <a:rPr lang="en-GB">
                <a:latin typeface="Arial"/>
                <a:cs typeface="Arial"/>
              </a:rPr>
              <a:t>Demonstrate how kneading aids in gluten development</a:t>
            </a:r>
          </a:p>
          <a:p>
            <a:pPr lvl="0"/>
            <a:r>
              <a:rPr lang="en-GB">
                <a:latin typeface="Arial"/>
                <a:cs typeface="Arial"/>
              </a:rPr>
              <a:t>Explain why dough should prove to allow gluten to relax and lengthen</a:t>
            </a:r>
          </a:p>
          <a:p>
            <a:pPr lvl="0"/>
            <a:r>
              <a:rPr lang="en-GB">
                <a:latin typeface="Arial"/>
                <a:cs typeface="Arial"/>
              </a:rPr>
              <a:t>Describe the different strengths of flour and what they are used for</a:t>
            </a:r>
          </a:p>
          <a:p>
            <a:pPr lvl="0"/>
            <a:r>
              <a:rPr lang="en-GB">
                <a:latin typeface="Arial"/>
                <a:cs typeface="Arial"/>
              </a:rPr>
              <a:t>Provide key examples of foods and recipes that rely on gluten for their structure, shape and texture</a:t>
            </a:r>
          </a:p>
          <a:p>
            <a:r>
              <a:rPr lang="en-GB">
                <a:latin typeface="Arial"/>
                <a:cs typeface="Arial"/>
              </a:rPr>
              <a:t>Discuss the characteristics of a product – use sensory science to help</a:t>
            </a:r>
          </a:p>
          <a:p>
            <a:r>
              <a:rPr lang="en-GB">
                <a:latin typeface="Arial"/>
                <a:cs typeface="Arial"/>
              </a:rPr>
              <a:t>Carry out investigations/tests on the effect and use of gluten</a:t>
            </a:r>
          </a:p>
          <a:p>
            <a:pPr lvl="0"/>
            <a:endParaRPr lang="en-GB"/>
          </a:p>
          <a:p>
            <a:pPr lvl="0"/>
            <a:endParaRPr lang="en-GB"/>
          </a:p>
          <a:p>
            <a:pPr lvl="0"/>
            <a:endParaRPr lang="en-US">
              <a:latin typeface="Arial" panose="020B0604020202020204" pitchFamily="34" charset="0"/>
              <a:cs typeface="Arial" panose="020B0604020202020204" pitchFamily="34" charset="0"/>
            </a:endParaRPr>
          </a:p>
          <a:p>
            <a:pPr marL="0" lvl="0" indent="0">
              <a:buNone/>
            </a:pPr>
            <a:endParaRPr lang="en-GB">
              <a:latin typeface="Arial" panose="020B0604020202020204" pitchFamily="34" charset="0"/>
              <a:cs typeface="Arial" panose="020B0604020202020204" pitchFamily="34" charset="0"/>
            </a:endParaRPr>
          </a:p>
          <a:p>
            <a:pPr marL="0" indent="0">
              <a:buNone/>
            </a:pPr>
            <a:endParaRPr lang="en-GB"/>
          </a:p>
        </p:txBody>
      </p:sp>
    </p:spTree>
    <p:extLst>
      <p:ext uri="{BB962C8B-B14F-4D97-AF65-F5344CB8AC3E}">
        <p14:creationId xmlns:p14="http://schemas.microsoft.com/office/powerpoint/2010/main" val="399397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1FC9AA-9CC8-49C9-AEF4-04CF35E243CE}"/>
              </a:ext>
            </a:extLst>
          </p:cNvPr>
          <p:cNvGraphicFramePr>
            <a:graphicFrameLocks noChangeAspect="1"/>
          </p:cNvGraphicFramePr>
          <p:nvPr>
            <p:custDataLst>
              <p:tags r:id="rId1"/>
            </p:custDataLst>
            <p:extLst>
              <p:ext uri="{D42A27DB-BD31-4B8C-83A1-F6EECF244321}">
                <p14:modId xmlns:p14="http://schemas.microsoft.com/office/powerpoint/2010/main" val="4206250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4" name="Object 3" hidden="1">
                        <a:extLst>
                          <a:ext uri="{FF2B5EF4-FFF2-40B4-BE49-F238E27FC236}">
                            <a16:creationId xmlns:a16="http://schemas.microsoft.com/office/drawing/2014/main" id="{CD1FC9AA-9CC8-49C9-AEF4-04CF35E243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25DDF9-5FE9-443E-BB21-1CA5713BA20D}"/>
              </a:ext>
            </a:extLst>
          </p:cNvPr>
          <p:cNvSpPr>
            <a:spLocks noGrp="1"/>
          </p:cNvSpPr>
          <p:nvPr>
            <p:ph type="ctrTitle"/>
          </p:nvPr>
        </p:nvSpPr>
        <p:spPr/>
        <p:txBody>
          <a:bodyPr vert="horz"/>
          <a:lstStyle/>
          <a:p>
            <a:r>
              <a:rPr lang="en-GB"/>
              <a:t>Gluten formation - overview</a:t>
            </a:r>
          </a:p>
        </p:txBody>
      </p:sp>
      <p:sp>
        <p:nvSpPr>
          <p:cNvPr id="3" name="Subtitle 2">
            <a:extLst>
              <a:ext uri="{FF2B5EF4-FFF2-40B4-BE49-F238E27FC236}">
                <a16:creationId xmlns:a16="http://schemas.microsoft.com/office/drawing/2014/main" id="{94030D6C-D423-4621-9C5C-248EC6883C7A}"/>
              </a:ext>
            </a:extLst>
          </p:cNvPr>
          <p:cNvSpPr>
            <a:spLocks noGrp="1"/>
          </p:cNvSpPr>
          <p:nvPr>
            <p:ph type="subTitle" idx="1"/>
          </p:nvPr>
        </p:nvSpPr>
        <p:spPr>
          <a:xfrm>
            <a:off x="1169276" y="2571092"/>
            <a:ext cx="6940638" cy="3600000"/>
          </a:xfrm>
        </p:spPr>
        <p:txBody>
          <a:bodyPr/>
          <a:lstStyle/>
          <a:p>
            <a:pPr marL="0" indent="0">
              <a:buNone/>
            </a:pPr>
            <a:r>
              <a:rPr lang="en-GB" sz="1600" i="1" dirty="0"/>
              <a:t>The following information is based on excerpts from the British Nutrition Foundation’s </a:t>
            </a:r>
            <a:r>
              <a:rPr lang="en-GB" sz="1600" i="1" dirty="0">
                <a:hlinkClick r:id="rId5"/>
              </a:rPr>
              <a:t>Functional Properties of Food</a:t>
            </a:r>
            <a:r>
              <a:rPr lang="en-GB" sz="1600" i="1" dirty="0"/>
              <a:t> course.</a:t>
            </a:r>
          </a:p>
          <a:p>
            <a:pPr marL="0" indent="0">
              <a:buNone/>
            </a:pPr>
            <a:r>
              <a:rPr lang="en-GB" b="1" dirty="0"/>
              <a:t>Gluten </a:t>
            </a:r>
            <a:r>
              <a:rPr lang="en-GB" dirty="0"/>
              <a:t>is formed from two classes of proteins, </a:t>
            </a:r>
            <a:r>
              <a:rPr lang="en-GB" b="1" dirty="0"/>
              <a:t>gliadins</a:t>
            </a:r>
            <a:r>
              <a:rPr lang="en-GB" dirty="0"/>
              <a:t> and </a:t>
            </a:r>
            <a:r>
              <a:rPr lang="en-GB" b="1" dirty="0" err="1"/>
              <a:t>glutelins</a:t>
            </a:r>
            <a:r>
              <a:rPr lang="en-GB" dirty="0"/>
              <a:t>, which are commonly found in grains, such as wheat, rye, and barley.</a:t>
            </a:r>
          </a:p>
          <a:p>
            <a:pPr marL="0" indent="0">
              <a:buNone/>
            </a:pPr>
            <a:endParaRPr lang="en-GB" dirty="0"/>
          </a:p>
          <a:p>
            <a:pPr marL="0" indent="0">
              <a:buNone/>
            </a:pPr>
            <a:r>
              <a:rPr lang="en-GB" dirty="0">
                <a:latin typeface="Arial"/>
                <a:cs typeface="Arial"/>
              </a:rPr>
              <a:t>Gluten is vital when making bread, as it forms a supporting structure, which prevents the bread from collapsing and also provides an elastic (springy) and chewy texture in baked goods.</a:t>
            </a:r>
          </a:p>
          <a:p>
            <a:pPr marL="0" indent="0">
              <a:buNone/>
            </a:pPr>
            <a:endParaRPr lang="en-GB" dirty="0">
              <a:latin typeface="Arial"/>
              <a:cs typeface="Arial"/>
            </a:endParaRPr>
          </a:p>
        </p:txBody>
      </p:sp>
      <p:pic>
        <p:nvPicPr>
          <p:cNvPr id="5" name="Picture 2">
            <a:extLst>
              <a:ext uri="{FF2B5EF4-FFF2-40B4-BE49-F238E27FC236}">
                <a16:creationId xmlns:a16="http://schemas.microsoft.com/office/drawing/2014/main" id="{6EB9BD8A-080D-418B-A9B5-00547FEEB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0275" y="2465130"/>
            <a:ext cx="3250701" cy="3092497"/>
          </a:xfrm>
          <a:prstGeom prst="rect">
            <a:avLst/>
          </a:prstGeom>
          <a:noFill/>
          <a:ln w="28575">
            <a:solidFill>
              <a:srgbClr val="EF9F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1FC9AA-9CC8-49C9-AEF4-04CF35E243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4" name="Object 3" hidden="1">
                        <a:extLst>
                          <a:ext uri="{FF2B5EF4-FFF2-40B4-BE49-F238E27FC236}">
                            <a16:creationId xmlns:a16="http://schemas.microsoft.com/office/drawing/2014/main" id="{CD1FC9AA-9CC8-49C9-AEF4-04CF35E243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25DDF9-5FE9-443E-BB21-1CA5713BA20D}"/>
              </a:ext>
            </a:extLst>
          </p:cNvPr>
          <p:cNvSpPr>
            <a:spLocks noGrp="1"/>
          </p:cNvSpPr>
          <p:nvPr>
            <p:ph type="ctrTitle"/>
          </p:nvPr>
        </p:nvSpPr>
        <p:spPr/>
        <p:txBody>
          <a:bodyPr vert="horz"/>
          <a:lstStyle/>
          <a:p>
            <a:r>
              <a:rPr lang="en-GB"/>
              <a:t>Gluten development</a:t>
            </a:r>
          </a:p>
        </p:txBody>
      </p:sp>
      <p:sp>
        <p:nvSpPr>
          <p:cNvPr id="3" name="Subtitle 2">
            <a:extLst>
              <a:ext uri="{FF2B5EF4-FFF2-40B4-BE49-F238E27FC236}">
                <a16:creationId xmlns:a16="http://schemas.microsoft.com/office/drawing/2014/main" id="{94030D6C-D423-4621-9C5C-248EC6883C7A}"/>
              </a:ext>
            </a:extLst>
          </p:cNvPr>
          <p:cNvSpPr>
            <a:spLocks noGrp="1"/>
          </p:cNvSpPr>
          <p:nvPr>
            <p:ph type="subTitle" idx="1"/>
          </p:nvPr>
        </p:nvSpPr>
        <p:spPr>
          <a:xfrm>
            <a:off x="1169276" y="2571092"/>
            <a:ext cx="6236886" cy="3600000"/>
          </a:xfrm>
        </p:spPr>
        <p:txBody>
          <a:bodyPr/>
          <a:lstStyle/>
          <a:p>
            <a:pPr marL="0" indent="0">
              <a:buNone/>
            </a:pPr>
            <a:r>
              <a:rPr lang="en-GB"/>
              <a:t>In order to form gluten, water needs to be mixed with the gliadin and glutelin proteins, resulting in a dough.</a:t>
            </a:r>
          </a:p>
          <a:p>
            <a:pPr marL="0" indent="0">
              <a:buNone/>
            </a:pPr>
            <a:r>
              <a:rPr lang="en-GB"/>
              <a:t>However, just adding water is not enough. In order to make gluten strong and long enough for a particular purpose, dough needs to be kneaded. </a:t>
            </a:r>
          </a:p>
          <a:p>
            <a:pPr marL="0" indent="0">
              <a:buNone/>
            </a:pPr>
            <a:r>
              <a:rPr lang="en-GB"/>
              <a:t>Kneading helps to spread the proteins into a 3D matrix, which is capable of holding the gas produced as bread ‘proves’.</a:t>
            </a:r>
          </a:p>
        </p:txBody>
      </p:sp>
      <p:pic>
        <p:nvPicPr>
          <p:cNvPr id="6" name="Picture 5" descr="A person pouring a liquid into a bowl&#10;&#10;Description automatically generated with low confidence">
            <a:extLst>
              <a:ext uri="{FF2B5EF4-FFF2-40B4-BE49-F238E27FC236}">
                <a16:creationId xmlns:a16="http://schemas.microsoft.com/office/drawing/2014/main" id="{C790CD01-9542-4344-BA6D-90508ED8E1E2}"/>
              </a:ext>
            </a:extLst>
          </p:cNvPr>
          <p:cNvPicPr>
            <a:picLocks noChangeAspect="1"/>
          </p:cNvPicPr>
          <p:nvPr/>
        </p:nvPicPr>
        <p:blipFill>
          <a:blip r:embed="rId5"/>
          <a:stretch>
            <a:fillRect/>
          </a:stretch>
        </p:blipFill>
        <p:spPr>
          <a:xfrm>
            <a:off x="8320562" y="2951948"/>
            <a:ext cx="3048000" cy="2036064"/>
          </a:xfrm>
          <a:prstGeom prst="rect">
            <a:avLst/>
          </a:prstGeom>
          <a:ln w="28575">
            <a:solidFill>
              <a:srgbClr val="EF9F3F"/>
            </a:solidFill>
          </a:ln>
        </p:spPr>
      </p:pic>
    </p:spTree>
    <p:extLst>
      <p:ext uri="{BB962C8B-B14F-4D97-AF65-F5344CB8AC3E}">
        <p14:creationId xmlns:p14="http://schemas.microsoft.com/office/powerpoint/2010/main" val="39975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1FC9AA-9CC8-49C9-AEF4-04CF35E243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4" name="Object 3" hidden="1">
                        <a:extLst>
                          <a:ext uri="{FF2B5EF4-FFF2-40B4-BE49-F238E27FC236}">
                            <a16:creationId xmlns:a16="http://schemas.microsoft.com/office/drawing/2014/main" id="{CD1FC9AA-9CC8-49C9-AEF4-04CF35E243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25DDF9-5FE9-443E-BB21-1CA5713BA20D}"/>
              </a:ext>
            </a:extLst>
          </p:cNvPr>
          <p:cNvSpPr>
            <a:spLocks noGrp="1"/>
          </p:cNvSpPr>
          <p:nvPr>
            <p:ph type="ctrTitle"/>
          </p:nvPr>
        </p:nvSpPr>
        <p:spPr/>
        <p:txBody>
          <a:bodyPr vert="horz"/>
          <a:lstStyle/>
          <a:p>
            <a:r>
              <a:rPr lang="en-GB"/>
              <a:t>Resting dough</a:t>
            </a:r>
          </a:p>
        </p:txBody>
      </p:sp>
      <p:sp>
        <p:nvSpPr>
          <p:cNvPr id="3" name="Subtitle 2">
            <a:extLst>
              <a:ext uri="{FF2B5EF4-FFF2-40B4-BE49-F238E27FC236}">
                <a16:creationId xmlns:a16="http://schemas.microsoft.com/office/drawing/2014/main" id="{94030D6C-D423-4621-9C5C-248EC6883C7A}"/>
              </a:ext>
            </a:extLst>
          </p:cNvPr>
          <p:cNvSpPr>
            <a:spLocks noGrp="1"/>
          </p:cNvSpPr>
          <p:nvPr>
            <p:ph type="subTitle" idx="1"/>
          </p:nvPr>
        </p:nvSpPr>
        <p:spPr>
          <a:xfrm>
            <a:off x="1169276" y="2571092"/>
            <a:ext cx="5762929" cy="3600000"/>
          </a:xfrm>
        </p:spPr>
        <p:txBody>
          <a:bodyPr/>
          <a:lstStyle/>
          <a:p>
            <a:pPr marL="0" indent="0">
              <a:buNone/>
            </a:pPr>
            <a:r>
              <a:rPr lang="en-GB"/>
              <a:t>Dough is often left to rest for a little time after kneading, in order to partially reverse this change. </a:t>
            </a:r>
          </a:p>
          <a:p>
            <a:pPr marL="0" indent="0">
              <a:buNone/>
            </a:pPr>
            <a:r>
              <a:rPr lang="en-GB"/>
              <a:t>This prevents the final product from being excessively tough and chewy and also makes it easier to roll out.</a:t>
            </a:r>
            <a:br>
              <a:rPr lang="en-GB"/>
            </a:br>
            <a:endParaRPr lang="en-GB"/>
          </a:p>
        </p:txBody>
      </p:sp>
      <p:pic>
        <p:nvPicPr>
          <p:cNvPr id="6" name="Picture 5" descr="A picture containing table, food, cup, bowl&#10;&#10;Description automatically generated">
            <a:extLst>
              <a:ext uri="{FF2B5EF4-FFF2-40B4-BE49-F238E27FC236}">
                <a16:creationId xmlns:a16="http://schemas.microsoft.com/office/drawing/2014/main" id="{966EFEA4-2720-4E91-9B95-429F6770C782}"/>
              </a:ext>
            </a:extLst>
          </p:cNvPr>
          <p:cNvPicPr>
            <a:picLocks noChangeAspect="1"/>
          </p:cNvPicPr>
          <p:nvPr/>
        </p:nvPicPr>
        <p:blipFill>
          <a:blip r:embed="rId5"/>
          <a:stretch>
            <a:fillRect/>
          </a:stretch>
        </p:blipFill>
        <p:spPr>
          <a:xfrm>
            <a:off x="7907677" y="2811237"/>
            <a:ext cx="3491203" cy="2328632"/>
          </a:xfrm>
          <a:prstGeom prst="rect">
            <a:avLst/>
          </a:prstGeom>
          <a:ln w="28575">
            <a:solidFill>
              <a:srgbClr val="EF9F3F"/>
            </a:solidFill>
          </a:ln>
        </p:spPr>
      </p:pic>
    </p:spTree>
    <p:extLst>
      <p:ext uri="{BB962C8B-B14F-4D97-AF65-F5344CB8AC3E}">
        <p14:creationId xmlns:p14="http://schemas.microsoft.com/office/powerpoint/2010/main" val="427494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4B8-6911-445F-AB25-1DEF4B479FD7}"/>
              </a:ext>
            </a:extLst>
          </p:cNvPr>
          <p:cNvSpPr>
            <a:spLocks noGrp="1"/>
          </p:cNvSpPr>
          <p:nvPr>
            <p:ph type="ctrTitle"/>
          </p:nvPr>
        </p:nvSpPr>
        <p:spPr/>
        <p:txBody>
          <a:bodyPr/>
          <a:lstStyle/>
          <a:p>
            <a:r>
              <a:rPr lang="en-US">
                <a:latin typeface="Arial"/>
                <a:cs typeface="Arial"/>
              </a:rPr>
              <a:t>Gluten free bread</a:t>
            </a:r>
            <a:endParaRPr lang="en-US"/>
          </a:p>
        </p:txBody>
      </p:sp>
      <p:sp>
        <p:nvSpPr>
          <p:cNvPr id="3" name="Subtitle 2">
            <a:extLst>
              <a:ext uri="{FF2B5EF4-FFF2-40B4-BE49-F238E27FC236}">
                <a16:creationId xmlns:a16="http://schemas.microsoft.com/office/drawing/2014/main" id="{17008453-E8E3-40CD-8219-75E4D9D77CAC}"/>
              </a:ext>
            </a:extLst>
          </p:cNvPr>
          <p:cNvSpPr>
            <a:spLocks noGrp="1"/>
          </p:cNvSpPr>
          <p:nvPr>
            <p:ph type="subTitle" idx="1"/>
          </p:nvPr>
        </p:nvSpPr>
        <p:spPr>
          <a:xfrm>
            <a:off x="1212819" y="2462235"/>
            <a:ext cx="6396295" cy="3600000"/>
          </a:xfrm>
        </p:spPr>
        <p:txBody>
          <a:bodyPr/>
          <a:lstStyle/>
          <a:p>
            <a:pPr marL="0" indent="0">
              <a:buNone/>
            </a:pPr>
            <a:r>
              <a:rPr lang="en-US" dirty="0">
                <a:latin typeface="Arial"/>
                <a:cs typeface="Arial"/>
              </a:rPr>
              <a:t>Two wheat proteins (glutenin and gliadin) join to form gluten. It is then developed during kneading. </a:t>
            </a:r>
          </a:p>
          <a:p>
            <a:pPr marL="0" indent="0">
              <a:buNone/>
            </a:pPr>
            <a:r>
              <a:rPr lang="en-US" dirty="0">
                <a:latin typeface="Arial"/>
                <a:cs typeface="Arial"/>
              </a:rPr>
              <a:t>Gluten traps gas bubbles and allows bread to rise. </a:t>
            </a:r>
          </a:p>
          <a:p>
            <a:pPr marL="0" indent="0">
              <a:buNone/>
            </a:pPr>
            <a:r>
              <a:rPr lang="en-US" dirty="0">
                <a:latin typeface="Arial"/>
                <a:cs typeface="Arial"/>
              </a:rPr>
              <a:t>Non-wheat flours do not produce enough gluten, so the bread tends to be flat and have a dense crumb. </a:t>
            </a:r>
          </a:p>
          <a:p>
            <a:pPr marL="0" indent="0">
              <a:buNone/>
            </a:pPr>
            <a:r>
              <a:rPr lang="en-US" dirty="0">
                <a:latin typeface="Arial"/>
                <a:cs typeface="Arial"/>
              </a:rPr>
              <a:t>To help a 'sticky thickener/stabilizer ' such as xanthan gum is often added. </a:t>
            </a:r>
          </a:p>
          <a:p>
            <a:pPr marL="0" indent="0">
              <a:buNone/>
            </a:pPr>
            <a:r>
              <a:rPr lang="en-US" dirty="0">
                <a:latin typeface="Arial"/>
                <a:cs typeface="Arial"/>
              </a:rPr>
              <a:t>When mixed with water the gum becomes a thick and slimy gel that is strong enough to trap the gas bubbles. This helps the bread to rise. </a:t>
            </a:r>
          </a:p>
          <a:p>
            <a:pPr marL="0" indent="0">
              <a:buNone/>
            </a:pPr>
            <a:endParaRPr lang="en-US" dirty="0">
              <a:cs typeface="Arial"/>
            </a:endParaRPr>
          </a:p>
          <a:p>
            <a:pPr marL="0" indent="0">
              <a:buNone/>
            </a:pPr>
            <a:endParaRPr lang="en-US" dirty="0">
              <a:cs typeface="Arial"/>
            </a:endParaRPr>
          </a:p>
        </p:txBody>
      </p:sp>
      <p:pic>
        <p:nvPicPr>
          <p:cNvPr id="5" name="Picture 5" descr="A picture containing text, clipart&#10;&#10;Description automatically generated">
            <a:extLst>
              <a:ext uri="{FF2B5EF4-FFF2-40B4-BE49-F238E27FC236}">
                <a16:creationId xmlns:a16="http://schemas.microsoft.com/office/drawing/2014/main" id="{EEC789F8-01A8-46D6-B6DA-581F29C80760}"/>
              </a:ext>
            </a:extLst>
          </p:cNvPr>
          <p:cNvPicPr>
            <a:picLocks noChangeAspect="1"/>
          </p:cNvPicPr>
          <p:nvPr/>
        </p:nvPicPr>
        <p:blipFill>
          <a:blip r:embed="rId3"/>
          <a:stretch>
            <a:fillRect/>
          </a:stretch>
        </p:blipFill>
        <p:spPr>
          <a:xfrm>
            <a:off x="9529039" y="1660774"/>
            <a:ext cx="1905000" cy="1905000"/>
          </a:xfrm>
          <a:prstGeom prst="rect">
            <a:avLst/>
          </a:prstGeom>
        </p:spPr>
      </p:pic>
      <p:sp>
        <p:nvSpPr>
          <p:cNvPr id="6" name="TextBox 5">
            <a:extLst>
              <a:ext uri="{FF2B5EF4-FFF2-40B4-BE49-F238E27FC236}">
                <a16:creationId xmlns:a16="http://schemas.microsoft.com/office/drawing/2014/main" id="{6A0ACA1A-3B5F-4F6C-BDCD-0289D14D1817}"/>
              </a:ext>
            </a:extLst>
          </p:cNvPr>
          <p:cNvSpPr txBox="1"/>
          <p:nvPr/>
        </p:nvSpPr>
        <p:spPr>
          <a:xfrm>
            <a:off x="9002486" y="3505200"/>
            <a:ext cx="2971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Coeliac UK cross grain symbol</a:t>
            </a:r>
          </a:p>
        </p:txBody>
      </p:sp>
      <p:pic>
        <p:nvPicPr>
          <p:cNvPr id="7" name="Picture 6" descr="A picture containing doughnut, food, donut, bread&#10;&#10;Description automatically generated">
            <a:extLst>
              <a:ext uri="{FF2B5EF4-FFF2-40B4-BE49-F238E27FC236}">
                <a16:creationId xmlns:a16="http://schemas.microsoft.com/office/drawing/2014/main" id="{D57FBA21-EE20-4F5E-BBF7-F96DDE851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0422" y="3997117"/>
            <a:ext cx="3563864" cy="2400218"/>
          </a:xfrm>
          <a:prstGeom prst="rect">
            <a:avLst/>
          </a:prstGeom>
        </p:spPr>
      </p:pic>
      <p:sp>
        <p:nvSpPr>
          <p:cNvPr id="4" name="TextBox 3">
            <a:extLst>
              <a:ext uri="{FF2B5EF4-FFF2-40B4-BE49-F238E27FC236}">
                <a16:creationId xmlns:a16="http://schemas.microsoft.com/office/drawing/2014/main" id="{71CA326A-E9DE-F9FC-B7F2-9EE416F7E843}"/>
              </a:ext>
            </a:extLst>
          </p:cNvPr>
          <p:cNvSpPr txBox="1"/>
          <p:nvPr/>
        </p:nvSpPr>
        <p:spPr>
          <a:xfrm>
            <a:off x="1169274" y="6397335"/>
            <a:ext cx="4742639" cy="523220"/>
          </a:xfrm>
          <a:prstGeom prst="rect">
            <a:avLst/>
          </a:prstGeom>
          <a:noFill/>
        </p:spPr>
        <p:txBody>
          <a:bodyPr wrap="square" rtlCol="0">
            <a:spAutoFit/>
          </a:bodyPr>
          <a:lstStyle/>
          <a:p>
            <a:r>
              <a:rPr lang="en-GB" sz="1400" dirty="0">
                <a:latin typeface="Arial"/>
                <a:cs typeface="Arial"/>
              </a:rPr>
              <a:t>Note: rice, potato and cornflour do not contain gluten </a:t>
            </a:r>
            <a:endParaRPr lang="en-US" sz="1400" dirty="0">
              <a:latin typeface="Arial"/>
              <a:cs typeface="Arial"/>
            </a:endParaRPr>
          </a:p>
          <a:p>
            <a:endParaRPr lang="en-GB" sz="1400" dirty="0"/>
          </a:p>
        </p:txBody>
      </p:sp>
    </p:spTree>
    <p:extLst>
      <p:ext uri="{BB962C8B-B14F-4D97-AF65-F5344CB8AC3E}">
        <p14:creationId xmlns:p14="http://schemas.microsoft.com/office/powerpoint/2010/main" val="994266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1FC9AA-9CC8-49C9-AEF4-04CF35E243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4" name="Object 3" hidden="1">
                        <a:extLst>
                          <a:ext uri="{FF2B5EF4-FFF2-40B4-BE49-F238E27FC236}">
                            <a16:creationId xmlns:a16="http://schemas.microsoft.com/office/drawing/2014/main" id="{CD1FC9AA-9CC8-49C9-AEF4-04CF35E243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25DDF9-5FE9-443E-BB21-1CA5713BA20D}"/>
              </a:ext>
            </a:extLst>
          </p:cNvPr>
          <p:cNvSpPr>
            <a:spLocks noGrp="1"/>
          </p:cNvSpPr>
          <p:nvPr>
            <p:ph type="ctrTitle"/>
          </p:nvPr>
        </p:nvSpPr>
        <p:spPr/>
        <p:txBody>
          <a:bodyPr vert="horz"/>
          <a:lstStyle/>
          <a:p>
            <a:r>
              <a:rPr lang="en-GB"/>
              <a:t>Flour strength</a:t>
            </a:r>
          </a:p>
        </p:txBody>
      </p:sp>
      <p:sp>
        <p:nvSpPr>
          <p:cNvPr id="3" name="Subtitle 2">
            <a:extLst>
              <a:ext uri="{FF2B5EF4-FFF2-40B4-BE49-F238E27FC236}">
                <a16:creationId xmlns:a16="http://schemas.microsoft.com/office/drawing/2014/main" id="{94030D6C-D423-4621-9C5C-248EC6883C7A}"/>
              </a:ext>
            </a:extLst>
          </p:cNvPr>
          <p:cNvSpPr>
            <a:spLocks noGrp="1"/>
          </p:cNvSpPr>
          <p:nvPr>
            <p:ph type="subTitle" idx="1"/>
          </p:nvPr>
        </p:nvSpPr>
        <p:spPr>
          <a:xfrm>
            <a:off x="1169276" y="2571092"/>
            <a:ext cx="6145924" cy="3600000"/>
          </a:xfrm>
        </p:spPr>
        <p:txBody>
          <a:bodyPr/>
          <a:lstStyle/>
          <a:p>
            <a:pPr marL="0" indent="0">
              <a:buNone/>
            </a:pPr>
            <a:r>
              <a:rPr lang="en-GB"/>
              <a:t>Particular types of flour are used in baking, depending on the properties required. </a:t>
            </a:r>
          </a:p>
          <a:p>
            <a:pPr marL="0" indent="0">
              <a:buNone/>
            </a:pPr>
            <a:r>
              <a:rPr lang="en-GB"/>
              <a:t>Stronger flours contain more protein, providing a denser, more elastic structure (e.g. strong durum wheat flours, which are used in pasta making). </a:t>
            </a:r>
          </a:p>
          <a:p>
            <a:pPr marL="0" indent="0">
              <a:buNone/>
            </a:pPr>
            <a:r>
              <a:rPr lang="en-GB"/>
              <a:t>Weaker flours contain less protein and are far less elastic - these are often used for biscuits and cakes, where elasticity is less desirable.</a:t>
            </a:r>
          </a:p>
        </p:txBody>
      </p:sp>
      <p:pic>
        <p:nvPicPr>
          <p:cNvPr id="5" name="Picture 4" descr="A picture containing indoor&#10;&#10;Description automatically generated">
            <a:extLst>
              <a:ext uri="{FF2B5EF4-FFF2-40B4-BE49-F238E27FC236}">
                <a16:creationId xmlns:a16="http://schemas.microsoft.com/office/drawing/2014/main" id="{D3347692-3CBD-4F7E-A531-7AEE7A21A8A7}"/>
              </a:ext>
            </a:extLst>
          </p:cNvPr>
          <p:cNvPicPr>
            <a:picLocks noChangeAspect="1"/>
          </p:cNvPicPr>
          <p:nvPr/>
        </p:nvPicPr>
        <p:blipFill>
          <a:blip r:embed="rId5"/>
          <a:stretch>
            <a:fillRect/>
          </a:stretch>
        </p:blipFill>
        <p:spPr>
          <a:xfrm>
            <a:off x="7798421" y="2825599"/>
            <a:ext cx="3521617" cy="2348918"/>
          </a:xfrm>
          <a:prstGeom prst="rect">
            <a:avLst/>
          </a:prstGeom>
          <a:ln w="28575">
            <a:solidFill>
              <a:srgbClr val="EF9F3F"/>
            </a:solidFill>
          </a:ln>
        </p:spPr>
      </p:pic>
    </p:spTree>
    <p:extLst>
      <p:ext uri="{BB962C8B-B14F-4D97-AF65-F5344CB8AC3E}">
        <p14:creationId xmlns:p14="http://schemas.microsoft.com/office/powerpoint/2010/main" val="204241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5BA17B4-4052-4DF5-B761-009B6FBF267A}"/>
              </a:ext>
            </a:extLst>
          </p:cNvPr>
          <p:cNvGraphicFramePr>
            <a:graphicFrameLocks noChangeAspect="1"/>
          </p:cNvGraphicFramePr>
          <p:nvPr>
            <p:custDataLst>
              <p:tags r:id="rId1"/>
            </p:custDataLst>
            <p:extLst>
              <p:ext uri="{D42A27DB-BD31-4B8C-83A1-F6EECF244321}">
                <p14:modId xmlns:p14="http://schemas.microsoft.com/office/powerpoint/2010/main" val="3834161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E5BA17B4-4052-4DF5-B761-009B6FBF2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Gluten formation - activities</a:t>
            </a:r>
            <a:endParaRPr lang="en-GB"/>
          </a:p>
        </p:txBody>
      </p:sp>
      <p:sp>
        <p:nvSpPr>
          <p:cNvPr id="3" name="Subtitle 2"/>
          <p:cNvSpPr>
            <a:spLocks noGrp="1"/>
          </p:cNvSpPr>
          <p:nvPr>
            <p:ph type="subTitle" idx="1"/>
          </p:nvPr>
        </p:nvSpPr>
        <p:spPr>
          <a:xfrm>
            <a:off x="1169275" y="2571092"/>
            <a:ext cx="8552241" cy="3600000"/>
          </a:xfrm>
        </p:spPr>
        <p:txBody>
          <a:bodyPr/>
          <a:lstStyle/>
          <a:p>
            <a:pPr marL="0" indent="0">
              <a:buNone/>
            </a:pPr>
            <a:r>
              <a:rPr lang="en-GB" sz="2000" dirty="0">
                <a:latin typeface="Arial" panose="020B0604020202020204" pitchFamily="34" charset="0"/>
                <a:cs typeface="Arial" panose="020B0604020202020204" pitchFamily="34" charset="0"/>
              </a:rPr>
              <a:t>Pupils, individually or in groups, could:</a:t>
            </a:r>
            <a:endParaRPr lang="en-GB" b="1" dirty="0">
              <a:latin typeface="Arial"/>
              <a:cs typeface="Arial"/>
            </a:endParaRPr>
          </a:p>
          <a:p>
            <a:r>
              <a:rPr lang="en-GB" dirty="0">
                <a:latin typeface="Arial"/>
                <a:cs typeface="Arial"/>
              </a:rPr>
              <a:t>Use the </a:t>
            </a:r>
            <a:r>
              <a:rPr lang="en-GB" sz="2000" dirty="0">
                <a:latin typeface="Arial"/>
                <a:cs typeface="Arial"/>
                <a:hlinkClick r:id="rId5"/>
              </a:rPr>
              <a:t>Gluten experiment</a:t>
            </a:r>
            <a:r>
              <a:rPr lang="en-GB" dirty="0">
                <a:latin typeface="Arial"/>
                <a:cs typeface="Arial"/>
              </a:rPr>
              <a:t> to test different flours for their gluten content. Explain why different strength flours are suitable for different foods.</a:t>
            </a:r>
          </a:p>
          <a:p>
            <a:r>
              <a:rPr lang="en-GB" dirty="0">
                <a:latin typeface="Arial"/>
                <a:cs typeface="Arial"/>
              </a:rPr>
              <a:t>Use the </a:t>
            </a:r>
            <a:r>
              <a:rPr lang="en-GB" dirty="0">
                <a:latin typeface="Arial"/>
                <a:cs typeface="Arial"/>
                <a:hlinkClick r:id="rId6"/>
              </a:rPr>
              <a:t>Gluten formation worksheet</a:t>
            </a:r>
            <a:r>
              <a:rPr lang="en-GB" dirty="0">
                <a:latin typeface="Arial"/>
                <a:cs typeface="Arial"/>
              </a:rPr>
              <a:t> to run a session in class with different strength flours and find out how much gluten is in each.</a:t>
            </a:r>
          </a:p>
          <a:p>
            <a:r>
              <a:rPr lang="en-GB" dirty="0">
                <a:latin typeface="Arial"/>
                <a:cs typeface="Arial"/>
              </a:rPr>
              <a:t>Making bread is a simple way for pupils to learn about the functions of the ingredients used and apply this to a product that is easily made in the practical classroom. Use </a:t>
            </a:r>
            <a:r>
              <a:rPr lang="en-GB" dirty="0">
                <a:latin typeface="Arial"/>
                <a:cs typeface="Arial"/>
                <a:hlinkClick r:id="rId7"/>
              </a:rPr>
              <a:t>The science of bread making </a:t>
            </a:r>
            <a:r>
              <a:rPr lang="en-GB" dirty="0">
                <a:latin typeface="Arial"/>
                <a:cs typeface="Arial"/>
              </a:rPr>
              <a:t>information sheet and </a:t>
            </a:r>
            <a:r>
              <a:rPr lang="en-GB" dirty="0">
                <a:latin typeface="Arial"/>
                <a:cs typeface="Arial"/>
                <a:hlinkClick r:id="rId8"/>
              </a:rPr>
              <a:t>Bread making – the theory</a:t>
            </a:r>
            <a:r>
              <a:rPr lang="en-GB" dirty="0">
                <a:latin typeface="Arial"/>
                <a:cs typeface="Arial"/>
              </a:rPr>
              <a:t> to support your practical demonstration of bread making.</a:t>
            </a:r>
          </a:p>
          <a:p>
            <a:pPr marL="0" indent="0">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222D4A-D0CF-1219-8A36-BEA2F19547A4}"/>
              </a:ext>
            </a:extLst>
          </p:cNvPr>
          <p:cNvSpPr txBox="1"/>
          <p:nvPr/>
        </p:nvSpPr>
        <p:spPr>
          <a:xfrm>
            <a:off x="1017409" y="6335275"/>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792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dirty="0"/>
              <a:t>Activities and experiments – making </a:t>
            </a:r>
            <a:br>
              <a:rPr lang="en-GB" dirty="0"/>
            </a:br>
            <a:r>
              <a:rPr lang="en-GB" dirty="0"/>
              <a:t>gluten balls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9720000" cy="443144"/>
          </a:xfrm>
        </p:spPr>
        <p:txBody>
          <a:bodyPr/>
          <a:lstStyle/>
          <a:p>
            <a:pPr>
              <a:buNone/>
            </a:pPr>
            <a:r>
              <a:rPr lang="en-GB" b="1" dirty="0">
                <a:latin typeface="Arial"/>
                <a:cs typeface="Arial"/>
              </a:rPr>
              <a:t>What is the best way to make gluten balls?</a:t>
            </a:r>
            <a:r>
              <a:rPr lang="en-GB" dirty="0">
                <a:latin typeface="Arial"/>
                <a:cs typeface="Arial"/>
              </a:rPr>
              <a:t> </a:t>
            </a: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5" name="TextBox 4">
            <a:extLst>
              <a:ext uri="{FF2B5EF4-FFF2-40B4-BE49-F238E27FC236}">
                <a16:creationId xmlns:a16="http://schemas.microsoft.com/office/drawing/2014/main" id="{948D5903-19BC-4604-BDDF-3385C7CA9EA5}"/>
              </a:ext>
            </a:extLst>
          </p:cNvPr>
          <p:cNvSpPr txBox="1"/>
          <p:nvPr/>
        </p:nvSpPr>
        <p:spPr>
          <a:xfrm>
            <a:off x="1164771" y="3001379"/>
            <a:ext cx="2884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cs typeface="Arial"/>
              </a:rPr>
              <a:t>Wash under running water</a:t>
            </a:r>
          </a:p>
        </p:txBody>
      </p:sp>
      <p:sp>
        <p:nvSpPr>
          <p:cNvPr id="6" name="TextBox 5">
            <a:extLst>
              <a:ext uri="{FF2B5EF4-FFF2-40B4-BE49-F238E27FC236}">
                <a16:creationId xmlns:a16="http://schemas.microsoft.com/office/drawing/2014/main" id="{A1B0856A-D753-4A94-A79F-2D9B5BAEDC8D}"/>
              </a:ext>
            </a:extLst>
          </p:cNvPr>
          <p:cNvSpPr txBox="1"/>
          <p:nvPr/>
        </p:nvSpPr>
        <p:spPr>
          <a:xfrm>
            <a:off x="4724400" y="29621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Wash in a large sieve</a:t>
            </a:r>
          </a:p>
        </p:txBody>
      </p:sp>
      <p:sp>
        <p:nvSpPr>
          <p:cNvPr id="7" name="TextBox 6">
            <a:extLst>
              <a:ext uri="{FF2B5EF4-FFF2-40B4-BE49-F238E27FC236}">
                <a16:creationId xmlns:a16="http://schemas.microsoft.com/office/drawing/2014/main" id="{7DC59603-A856-48AD-8832-FD041E773F20}"/>
              </a:ext>
            </a:extLst>
          </p:cNvPr>
          <p:cNvSpPr txBox="1"/>
          <p:nvPr/>
        </p:nvSpPr>
        <p:spPr>
          <a:xfrm>
            <a:off x="8017737" y="298533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Wash in large plastic jar</a:t>
            </a:r>
          </a:p>
        </p:txBody>
      </p:sp>
      <p:sp>
        <p:nvSpPr>
          <p:cNvPr id="9" name="TextBox 8">
            <a:extLst>
              <a:ext uri="{FF2B5EF4-FFF2-40B4-BE49-F238E27FC236}">
                <a16:creationId xmlns:a16="http://schemas.microsoft.com/office/drawing/2014/main" id="{7815FEA6-BD5B-4426-9C8E-EDC10987E8D5}"/>
              </a:ext>
            </a:extLst>
          </p:cNvPr>
          <p:cNvSpPr txBox="1"/>
          <p:nvPr/>
        </p:nvSpPr>
        <p:spPr>
          <a:xfrm>
            <a:off x="1097705" y="5213239"/>
            <a:ext cx="10927694"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Arial"/>
                <a:cs typeface="Arial"/>
              </a:rPr>
              <a:t>Top tips</a:t>
            </a:r>
          </a:p>
          <a:p>
            <a:pPr marL="285750" indent="-285750">
              <a:buFont typeface="Arial"/>
              <a:buChar char="•"/>
            </a:pPr>
            <a:r>
              <a:rPr lang="en-US" sz="1600" dirty="0">
                <a:latin typeface="Arial"/>
                <a:cs typeface="Arial"/>
              </a:rPr>
              <a:t>Use the technique best suited to your pupils.</a:t>
            </a:r>
          </a:p>
          <a:p>
            <a:pPr marL="285750" indent="-285750">
              <a:buFont typeface="Arial"/>
              <a:buChar char="•"/>
            </a:pPr>
            <a:r>
              <a:rPr lang="en-US" sz="1600" dirty="0">
                <a:latin typeface="Arial"/>
                <a:cs typeface="Arial"/>
              </a:rPr>
              <a:t>If you are short of time, make up a batch of dough using the food mixer and dough hook</a:t>
            </a:r>
          </a:p>
          <a:p>
            <a:pPr marL="285750" indent="-285750">
              <a:buFont typeface="Arial"/>
              <a:buChar char="•"/>
            </a:pPr>
            <a:r>
              <a:rPr lang="en-US" sz="1600" dirty="0">
                <a:latin typeface="Arial"/>
                <a:cs typeface="Arial"/>
              </a:rPr>
              <a:t>When baking the gluten balls, line the tray with non-stick/greaseproof paper</a:t>
            </a:r>
          </a:p>
          <a:p>
            <a:pPr marL="285750" indent="-285750">
              <a:buFont typeface="Arial"/>
              <a:buChar char="•"/>
            </a:pPr>
            <a:r>
              <a:rPr lang="en-US" sz="1600" dirty="0">
                <a:latin typeface="Arial"/>
                <a:cs typeface="Arial"/>
              </a:rPr>
              <a:t>If the gluten is taken out of the oven too soon, it will collapse, as the protein has not coagulated fully</a:t>
            </a:r>
          </a:p>
        </p:txBody>
      </p:sp>
      <p:pic>
        <p:nvPicPr>
          <p:cNvPr id="10" name="Picture 10" descr="A picture containing food processor&#10;&#10;Description automatically generated">
            <a:extLst>
              <a:ext uri="{FF2B5EF4-FFF2-40B4-BE49-F238E27FC236}">
                <a16:creationId xmlns:a16="http://schemas.microsoft.com/office/drawing/2014/main" id="{ADA91D8B-393F-440E-B2E4-9F568FB5B2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4758" y="3507014"/>
            <a:ext cx="1509158" cy="1719431"/>
          </a:xfrm>
          <a:prstGeom prst="rect">
            <a:avLst/>
          </a:prstGeom>
          <a:ln w="28575">
            <a:solidFill>
              <a:srgbClr val="EF9F3F"/>
            </a:solidFill>
          </a:ln>
        </p:spPr>
      </p:pic>
      <p:pic>
        <p:nvPicPr>
          <p:cNvPr id="11" name="Picture 11" descr="A picture containing table, cup, plastic, coffee&#10;&#10;Description automatically generated">
            <a:extLst>
              <a:ext uri="{FF2B5EF4-FFF2-40B4-BE49-F238E27FC236}">
                <a16:creationId xmlns:a16="http://schemas.microsoft.com/office/drawing/2014/main" id="{F3339916-A645-4CD7-BB55-FDA6FEEB2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5614" y="3432500"/>
            <a:ext cx="1730416" cy="1796720"/>
          </a:xfrm>
          <a:prstGeom prst="rect">
            <a:avLst/>
          </a:prstGeom>
          <a:ln w="28575">
            <a:solidFill>
              <a:srgbClr val="EF9F3F"/>
            </a:solidFill>
          </a:ln>
        </p:spPr>
      </p:pic>
      <p:pic>
        <p:nvPicPr>
          <p:cNvPr id="4" name="Picture 7">
            <a:extLst>
              <a:ext uri="{FF2B5EF4-FFF2-40B4-BE49-F238E27FC236}">
                <a16:creationId xmlns:a16="http://schemas.microsoft.com/office/drawing/2014/main" id="{21703DA7-41D3-448D-B8FE-A9F34279BCCF}"/>
              </a:ext>
            </a:extLst>
          </p:cNvPr>
          <p:cNvPicPr>
            <a:picLocks noChangeAspect="1"/>
          </p:cNvPicPr>
          <p:nvPr/>
        </p:nvPicPr>
        <p:blipFill>
          <a:blip r:embed="rId4"/>
          <a:stretch>
            <a:fillRect/>
          </a:stretch>
        </p:blipFill>
        <p:spPr>
          <a:xfrm>
            <a:off x="1649186" y="3507014"/>
            <a:ext cx="1917700" cy="1458685"/>
          </a:xfrm>
          <a:prstGeom prst="rect">
            <a:avLst/>
          </a:prstGeom>
          <a:ln w="28575">
            <a:solidFill>
              <a:srgbClr val="EF9F3F"/>
            </a:solidFill>
          </a:ln>
        </p:spPr>
      </p:pic>
      <p:sp>
        <p:nvSpPr>
          <p:cNvPr id="8" name="TextBox 7">
            <a:extLst>
              <a:ext uri="{FF2B5EF4-FFF2-40B4-BE49-F238E27FC236}">
                <a16:creationId xmlns:a16="http://schemas.microsoft.com/office/drawing/2014/main" id="{21388118-B6F5-B7E9-8A66-ABC40896BCF4}"/>
              </a:ext>
            </a:extLst>
          </p:cNvPr>
          <p:cNvSpPr txBox="1"/>
          <p:nvPr/>
        </p:nvSpPr>
        <p:spPr>
          <a:xfrm>
            <a:off x="9191389" y="2203299"/>
            <a:ext cx="26983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a:cs typeface="Arial"/>
              </a:rPr>
              <a:t>Photographs courtesy of Barbara Monks @ </a:t>
            </a:r>
            <a:r>
              <a:rPr lang="en-US" sz="1100" b="1" dirty="0">
                <a:latin typeface="Arial"/>
                <a:ea typeface="+mn-lt"/>
                <a:cs typeface="+mn-lt"/>
                <a:hlinkClick r:id="rId5"/>
              </a:rPr>
              <a:t>https://thecookeryteacher.com/</a:t>
            </a:r>
            <a:r>
              <a:rPr lang="en-US" sz="1100" dirty="0">
                <a:latin typeface="Arial"/>
                <a:ea typeface="+mn-lt"/>
                <a:cs typeface="+mn-lt"/>
              </a:rPr>
              <a:t> </a:t>
            </a:r>
            <a:endParaRPr lang="en-US" sz="1100" dirty="0">
              <a:latin typeface="Arial"/>
              <a:cs typeface="Arial"/>
            </a:endParaRPr>
          </a:p>
        </p:txBody>
      </p:sp>
    </p:spTree>
    <p:extLst>
      <p:ext uri="{BB962C8B-B14F-4D97-AF65-F5344CB8AC3E}">
        <p14:creationId xmlns:p14="http://schemas.microsoft.com/office/powerpoint/2010/main" val="4199637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4B8-6911-445F-AB25-1DEF4B479FD7}"/>
              </a:ext>
            </a:extLst>
          </p:cNvPr>
          <p:cNvSpPr>
            <a:spLocks noGrp="1"/>
          </p:cNvSpPr>
          <p:nvPr>
            <p:ph type="ctrTitle"/>
          </p:nvPr>
        </p:nvSpPr>
        <p:spPr/>
        <p:txBody>
          <a:bodyPr/>
          <a:lstStyle/>
          <a:p>
            <a:r>
              <a:rPr lang="en-US">
                <a:latin typeface="Arial"/>
                <a:cs typeface="Arial"/>
              </a:rPr>
              <a:t>Gluten ball samples</a:t>
            </a:r>
            <a:endParaRPr lang="en-US"/>
          </a:p>
        </p:txBody>
      </p:sp>
      <p:pic>
        <p:nvPicPr>
          <p:cNvPr id="4" name="Picture 4" descr="A picture containing food, indoor, doughnut, pastry&#10;&#10;Description automatically generated">
            <a:extLst>
              <a:ext uri="{FF2B5EF4-FFF2-40B4-BE49-F238E27FC236}">
                <a16:creationId xmlns:a16="http://schemas.microsoft.com/office/drawing/2014/main" id="{9AC017CB-1723-4BF3-9485-7874E77D14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0286" y="2576911"/>
            <a:ext cx="3842794" cy="2655425"/>
          </a:xfrm>
          <a:prstGeom prst="rect">
            <a:avLst/>
          </a:prstGeom>
          <a:ln w="28575">
            <a:solidFill>
              <a:srgbClr val="EF9F3F"/>
            </a:solidFill>
          </a:ln>
        </p:spPr>
      </p:pic>
      <p:pic>
        <p:nvPicPr>
          <p:cNvPr id="5" name="Picture 5" descr="A picture containing food, dumpling&#10;&#10;Description automatically generated">
            <a:extLst>
              <a:ext uri="{FF2B5EF4-FFF2-40B4-BE49-F238E27FC236}">
                <a16:creationId xmlns:a16="http://schemas.microsoft.com/office/drawing/2014/main" id="{3FBA4F46-F935-49CE-A087-3A719C3AB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652" y="2552107"/>
            <a:ext cx="4907457" cy="2656831"/>
          </a:xfrm>
          <a:prstGeom prst="rect">
            <a:avLst/>
          </a:prstGeom>
          <a:ln w="28575">
            <a:solidFill>
              <a:srgbClr val="EF9F3F"/>
            </a:solidFill>
          </a:ln>
        </p:spPr>
      </p:pic>
      <p:sp>
        <p:nvSpPr>
          <p:cNvPr id="7" name="TextBox 6">
            <a:extLst>
              <a:ext uri="{FF2B5EF4-FFF2-40B4-BE49-F238E27FC236}">
                <a16:creationId xmlns:a16="http://schemas.microsoft.com/office/drawing/2014/main" id="{139BEF97-606B-4102-A061-8EA108F1AD41}"/>
              </a:ext>
            </a:extLst>
          </p:cNvPr>
          <p:cNvSpPr txBox="1"/>
          <p:nvPr/>
        </p:nvSpPr>
        <p:spPr>
          <a:xfrm>
            <a:off x="2775014" y="5352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cs typeface="Arial" panose="020B0604020202020204" pitchFamily="34" charset="0"/>
              </a:rPr>
              <a:t>Raw gluten</a:t>
            </a:r>
          </a:p>
        </p:txBody>
      </p:sp>
      <p:sp>
        <p:nvSpPr>
          <p:cNvPr id="8" name="TextBox 7">
            <a:extLst>
              <a:ext uri="{FF2B5EF4-FFF2-40B4-BE49-F238E27FC236}">
                <a16:creationId xmlns:a16="http://schemas.microsoft.com/office/drawing/2014/main" id="{7EE7BDE7-6628-42CB-ADA6-A70FF4ED1DCA}"/>
              </a:ext>
            </a:extLst>
          </p:cNvPr>
          <p:cNvSpPr txBox="1"/>
          <p:nvPr/>
        </p:nvSpPr>
        <p:spPr>
          <a:xfrm>
            <a:off x="7756415" y="53794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panose="020B0604020202020204" pitchFamily="34" charset="0"/>
                <a:cs typeface="Arial" panose="020B0604020202020204" pitchFamily="34" charset="0"/>
              </a:rPr>
              <a:t>Baked gluten</a:t>
            </a:r>
          </a:p>
        </p:txBody>
      </p:sp>
      <p:sp>
        <p:nvSpPr>
          <p:cNvPr id="3" name="TextBox 2">
            <a:extLst>
              <a:ext uri="{FF2B5EF4-FFF2-40B4-BE49-F238E27FC236}">
                <a16:creationId xmlns:a16="http://schemas.microsoft.com/office/drawing/2014/main" id="{757D1DC8-C853-7A28-A5F6-8907B713CC36}"/>
              </a:ext>
            </a:extLst>
          </p:cNvPr>
          <p:cNvSpPr txBox="1"/>
          <p:nvPr/>
        </p:nvSpPr>
        <p:spPr>
          <a:xfrm>
            <a:off x="9128015" y="5887067"/>
            <a:ext cx="26983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a:cs typeface="Arial"/>
              </a:rPr>
              <a:t>Photographs courtesy of Barbara Monks @ </a:t>
            </a:r>
            <a:r>
              <a:rPr lang="en-US" sz="1100" b="1" dirty="0">
                <a:latin typeface="Arial"/>
                <a:ea typeface="+mn-lt"/>
                <a:cs typeface="+mn-lt"/>
                <a:hlinkClick r:id="rId5"/>
              </a:rPr>
              <a:t>https://thecookeryteacher.com/</a:t>
            </a:r>
            <a:r>
              <a:rPr lang="en-US" sz="1100" dirty="0">
                <a:latin typeface="Arial"/>
                <a:ea typeface="+mn-lt"/>
                <a:cs typeface="+mn-lt"/>
              </a:rPr>
              <a:t> </a:t>
            </a:r>
            <a:endParaRPr lang="en-US" sz="1100" dirty="0">
              <a:latin typeface="Arial"/>
              <a:cs typeface="Arial"/>
            </a:endParaRPr>
          </a:p>
        </p:txBody>
      </p:sp>
    </p:spTree>
    <p:extLst>
      <p:ext uri="{BB962C8B-B14F-4D97-AF65-F5344CB8AC3E}">
        <p14:creationId xmlns:p14="http://schemas.microsoft.com/office/powerpoint/2010/main" val="620703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9D32-72F8-201E-CD88-BDAE17136CB7}"/>
              </a:ext>
            </a:extLst>
          </p:cNvPr>
          <p:cNvSpPr>
            <a:spLocks noGrp="1"/>
          </p:cNvSpPr>
          <p:nvPr>
            <p:ph type="ctrTitle"/>
          </p:nvPr>
        </p:nvSpPr>
        <p:spPr/>
        <p:txBody>
          <a:bodyPr/>
          <a:lstStyle/>
          <a:p>
            <a:r>
              <a:rPr lang="en-US" dirty="0">
                <a:latin typeface="Arial"/>
                <a:cs typeface="Arial"/>
              </a:rPr>
              <a:t>Further supporting resources</a:t>
            </a:r>
            <a:endParaRPr lang="en-US" dirty="0"/>
          </a:p>
        </p:txBody>
      </p:sp>
      <p:sp>
        <p:nvSpPr>
          <p:cNvPr id="3" name="Subtitle 2">
            <a:extLst>
              <a:ext uri="{FF2B5EF4-FFF2-40B4-BE49-F238E27FC236}">
                <a16:creationId xmlns:a16="http://schemas.microsoft.com/office/drawing/2014/main" id="{DB6F365C-0AA8-90DD-371C-9AF434196F48}"/>
              </a:ext>
            </a:extLst>
          </p:cNvPr>
          <p:cNvSpPr>
            <a:spLocks noGrp="1"/>
          </p:cNvSpPr>
          <p:nvPr>
            <p:ph type="subTitle" idx="1"/>
          </p:nvPr>
        </p:nvSpPr>
        <p:spPr>
          <a:xfrm>
            <a:off x="1169274" y="2283798"/>
            <a:ext cx="9720000" cy="3600000"/>
          </a:xfrm>
        </p:spPr>
        <p:txBody>
          <a:bodyPr/>
          <a:lstStyle/>
          <a:p>
            <a:pPr marL="0" indent="0">
              <a:buNone/>
            </a:pPr>
            <a:r>
              <a:rPr lang="en-GB" b="1" i="1" dirty="0">
                <a:latin typeface="Arial"/>
                <a:cs typeface="Arial"/>
              </a:rPr>
              <a:t>Food – a fact of life</a:t>
            </a:r>
            <a:endParaRPr lang="en-US" dirty="0">
              <a:latin typeface="Arial"/>
              <a:cs typeface="Arial"/>
            </a:endParaRPr>
          </a:p>
          <a:p>
            <a:r>
              <a:rPr lang="en-GB" dirty="0">
                <a:hlinkClick r:id="rId2"/>
              </a:rPr>
              <a:t>Baking bread presentation</a:t>
            </a:r>
            <a:r>
              <a:rPr lang="en-GB" dirty="0"/>
              <a:t> </a:t>
            </a:r>
            <a:endParaRPr lang="en-GB" b="1" i="1" dirty="0"/>
          </a:p>
          <a:p>
            <a:r>
              <a:rPr lang="en-GB" dirty="0">
                <a:latin typeface="Arial"/>
                <a:cs typeface="Arial"/>
                <a:hlinkClick r:id="rId3"/>
              </a:rPr>
              <a:t>Baking bread record sheet</a:t>
            </a:r>
            <a:r>
              <a:rPr lang="en-GB" dirty="0">
                <a:latin typeface="Arial"/>
                <a:cs typeface="Arial"/>
              </a:rPr>
              <a:t> </a:t>
            </a:r>
          </a:p>
          <a:p>
            <a:r>
              <a:rPr lang="en-GB" dirty="0">
                <a:latin typeface="Arial"/>
                <a:cs typeface="Arial"/>
                <a:hlinkClick r:id="rId4"/>
              </a:rPr>
              <a:t>Bread making – the theory fact sheet</a:t>
            </a:r>
            <a:r>
              <a:rPr lang="en-GB" dirty="0">
                <a:latin typeface="Arial"/>
                <a:cs typeface="Arial"/>
              </a:rPr>
              <a:t> </a:t>
            </a:r>
            <a:endParaRPr lang="en-GB" dirty="0"/>
          </a:p>
          <a:p>
            <a:r>
              <a:rPr lang="en-GB" dirty="0">
                <a:latin typeface="Arial"/>
                <a:cs typeface="Arial"/>
                <a:hlinkClick r:id="rId5"/>
              </a:rPr>
              <a:t>Bread making experiment</a:t>
            </a:r>
            <a:r>
              <a:rPr lang="en-GB" dirty="0">
                <a:latin typeface="Arial"/>
                <a:cs typeface="Arial"/>
              </a:rPr>
              <a:t> </a:t>
            </a:r>
            <a:endParaRPr lang="en-GB" dirty="0"/>
          </a:p>
          <a:p>
            <a:r>
              <a:rPr lang="en-GB" dirty="0">
                <a:latin typeface="Arial"/>
                <a:cs typeface="Arial"/>
                <a:hlinkClick r:id="rId6"/>
              </a:rPr>
              <a:t>Bread making fact sheet</a:t>
            </a:r>
            <a:r>
              <a:rPr lang="en-GB" dirty="0">
                <a:latin typeface="Arial"/>
                <a:cs typeface="Arial"/>
              </a:rPr>
              <a:t> </a:t>
            </a:r>
            <a:endParaRPr lang="en-GB" dirty="0"/>
          </a:p>
          <a:p>
            <a:r>
              <a:rPr lang="en-GB" dirty="0">
                <a:latin typeface="Arial"/>
                <a:cs typeface="Arial"/>
                <a:hlinkClick r:id="rId7"/>
              </a:rPr>
              <a:t>Bread science lesson plan</a:t>
            </a:r>
            <a:r>
              <a:rPr lang="en-GB" dirty="0">
                <a:latin typeface="Arial"/>
                <a:cs typeface="Arial"/>
              </a:rPr>
              <a:t> </a:t>
            </a:r>
            <a:endParaRPr lang="en-GB" dirty="0"/>
          </a:p>
          <a:p>
            <a:r>
              <a:rPr lang="en-GB" dirty="0">
                <a:latin typeface="Arial"/>
                <a:cs typeface="Arial"/>
                <a:hlinkClick r:id="rId8"/>
              </a:rPr>
              <a:t>Bread science worksheet</a:t>
            </a:r>
            <a:r>
              <a:rPr lang="en-GB" dirty="0">
                <a:latin typeface="Arial"/>
                <a:cs typeface="Arial"/>
              </a:rPr>
              <a:t> </a:t>
            </a:r>
            <a:endParaRPr lang="en-GB" dirty="0"/>
          </a:p>
          <a:p>
            <a:r>
              <a:rPr lang="en-GB" dirty="0">
                <a:latin typeface="Arial"/>
                <a:cs typeface="Arial"/>
                <a:hlinkClick r:id="rId9"/>
              </a:rPr>
              <a:t>Dry heat presentation</a:t>
            </a:r>
            <a:r>
              <a:rPr lang="en-GB" dirty="0">
                <a:latin typeface="Arial"/>
                <a:cs typeface="Arial"/>
              </a:rPr>
              <a:t> </a:t>
            </a:r>
            <a:endParaRPr lang="en-GB" dirty="0"/>
          </a:p>
          <a:p>
            <a:pPr marL="0" indent="0">
              <a:buNone/>
            </a:pPr>
            <a:endParaRPr lang="en-GB" dirty="0"/>
          </a:p>
          <a:p>
            <a:pPr marL="0" indent="0">
              <a:buNone/>
            </a:pPr>
            <a:endParaRPr lang="en-GB" b="1" i="1" dirty="0"/>
          </a:p>
          <a:p>
            <a:pPr marL="0" indent="0">
              <a:buNone/>
            </a:pPr>
            <a:endParaRPr lang="en-GB" b="1" i="1" dirty="0"/>
          </a:p>
        </p:txBody>
      </p:sp>
      <p:sp>
        <p:nvSpPr>
          <p:cNvPr id="4" name="TextBox 3">
            <a:extLst>
              <a:ext uri="{FF2B5EF4-FFF2-40B4-BE49-F238E27FC236}">
                <a16:creationId xmlns:a16="http://schemas.microsoft.com/office/drawing/2014/main" id="{A8AE22F7-BCA8-9FD8-42E7-17DED9E08C18}"/>
              </a:ext>
            </a:extLst>
          </p:cNvPr>
          <p:cNvSpPr txBox="1"/>
          <p:nvPr/>
        </p:nvSpPr>
        <p:spPr>
          <a:xfrm>
            <a:off x="1017409" y="6335275"/>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01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2934F01-AADC-42BC-BE34-0E995153A9AD}"/>
              </a:ext>
            </a:extLst>
          </p:cNvPr>
          <p:cNvGraphicFramePr>
            <a:graphicFrameLocks noChangeAspect="1"/>
          </p:cNvGraphicFramePr>
          <p:nvPr>
            <p:custDataLst>
              <p:tags r:id="rId1"/>
            </p:custDataLst>
            <p:extLst>
              <p:ext uri="{D42A27DB-BD31-4B8C-83A1-F6EECF244321}">
                <p14:modId xmlns:p14="http://schemas.microsoft.com/office/powerpoint/2010/main" val="3345970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12934F01-AADC-42BC-BE34-0E995153A9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p:nvPr>
        </p:nvSpPr>
        <p:spPr>
          <a:xfrm>
            <a:off x="1169276" y="2571092"/>
            <a:ext cx="5623410" cy="3375283"/>
          </a:xfrm>
          <a:noFill/>
        </p:spPr>
        <p:txBody>
          <a:bodyPr wrap="square" lIns="91440" tIns="45720" rIns="91440" bIns="45720" anchor="t">
            <a:spAutoFit/>
          </a:bodyPr>
          <a:lstStyle/>
          <a:p>
            <a:pPr marL="0" indent="0">
              <a:buNone/>
            </a:pPr>
            <a:r>
              <a:rPr lang="en-US">
                <a:latin typeface="Arial"/>
                <a:ea typeface="+mn-ea"/>
                <a:cs typeface="Arial"/>
              </a:rPr>
              <a:t>When thinking about foods made with flour from grains, such as bread, cake or biscuits, carbohydrate might be the main thing that comes to mind.</a:t>
            </a:r>
          </a:p>
          <a:p>
            <a:pPr marL="0" indent="0">
              <a:buNone/>
            </a:pPr>
            <a:r>
              <a:rPr lang="en-US">
                <a:latin typeface="Arial"/>
                <a:ea typeface="+mn-ea"/>
                <a:cs typeface="Arial"/>
              </a:rPr>
              <a:t>But the flour that is used to make dough or pastry also contains proteins, which play important roles in the foods we make.</a:t>
            </a:r>
          </a:p>
          <a:p>
            <a:pPr marL="0"/>
            <a:endParaRPr lang="en-US">
              <a:latin typeface="Arial"/>
              <a:ea typeface="+mn-ea"/>
              <a:cs typeface="Arial"/>
            </a:endParaRPr>
          </a:p>
          <a:p>
            <a:pPr marL="0"/>
            <a:endParaRPr lang="en-US">
              <a:latin typeface="Arial"/>
              <a:ea typeface="+mn-ea"/>
              <a:cs typeface="Arial"/>
            </a:endParaRPr>
          </a:p>
          <a:p>
            <a:pPr marL="0"/>
            <a:endParaRPr lang="en-US">
              <a:latin typeface="Arial"/>
              <a:ea typeface="+mn-ea"/>
              <a:cs typeface="Arial"/>
            </a:endParaRPr>
          </a:p>
        </p:txBody>
      </p:sp>
      <p:sp>
        <p:nvSpPr>
          <p:cNvPr id="4" name="Title 1">
            <a:extLst>
              <a:ext uri="{FF2B5EF4-FFF2-40B4-BE49-F238E27FC236}">
                <a16:creationId xmlns:a16="http://schemas.microsoft.com/office/drawing/2014/main" id="{AA81677F-06BD-4C1A-BFBB-CE8FD0A58D73}"/>
              </a:ext>
            </a:extLst>
          </p:cNvPr>
          <p:cNvSpPr>
            <a:spLocks noGrp="1"/>
          </p:cNvSpPr>
          <p:nvPr>
            <p:ph type="ctrTitle"/>
          </p:nvPr>
        </p:nvSpPr>
        <p:spPr>
          <a:xfrm>
            <a:off x="1169274" y="1563798"/>
            <a:ext cx="9720000" cy="720000"/>
          </a:xfrm>
        </p:spPr>
        <p:txBody>
          <a:bodyPr vert="horz"/>
          <a:lstStyle/>
          <a:p>
            <a:r>
              <a:rPr lang="en-US" dirty="0"/>
              <a:t>Proteins in grains</a:t>
            </a:r>
          </a:p>
        </p:txBody>
      </p:sp>
      <p:pic>
        <p:nvPicPr>
          <p:cNvPr id="12" name="Picture 11" descr="A picture containing grass, outdoor, sky, field&#10;&#10;Description automatically generated">
            <a:extLst>
              <a:ext uri="{FF2B5EF4-FFF2-40B4-BE49-F238E27FC236}">
                <a16:creationId xmlns:a16="http://schemas.microsoft.com/office/drawing/2014/main" id="{193AF62B-7CBA-4F81-B4CB-6ABBACF294D2}"/>
              </a:ext>
            </a:extLst>
          </p:cNvPr>
          <p:cNvPicPr>
            <a:picLocks noChangeAspect="1"/>
          </p:cNvPicPr>
          <p:nvPr/>
        </p:nvPicPr>
        <p:blipFill>
          <a:blip r:embed="rId5"/>
          <a:stretch>
            <a:fillRect/>
          </a:stretch>
        </p:blipFill>
        <p:spPr>
          <a:xfrm>
            <a:off x="7544734" y="2575491"/>
            <a:ext cx="3960728" cy="2234098"/>
          </a:xfrm>
          <a:prstGeom prst="rect">
            <a:avLst/>
          </a:prstGeom>
          <a:ln w="28575">
            <a:solidFill>
              <a:srgbClr val="EF9F3F"/>
            </a:solidFill>
          </a:ln>
        </p:spPr>
      </p:pic>
    </p:spTree>
    <p:extLst>
      <p:ext uri="{BB962C8B-B14F-4D97-AF65-F5344CB8AC3E}">
        <p14:creationId xmlns:p14="http://schemas.microsoft.com/office/powerpoint/2010/main" val="174071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1C70-D675-BE16-84DA-259E17098A28}"/>
              </a:ext>
            </a:extLst>
          </p:cNvPr>
          <p:cNvSpPr>
            <a:spLocks noGrp="1"/>
          </p:cNvSpPr>
          <p:nvPr>
            <p:ph type="ctrTitle"/>
          </p:nvPr>
        </p:nvSpPr>
        <p:spPr/>
        <p:txBody>
          <a:bodyPr/>
          <a:lstStyle/>
          <a:p>
            <a:r>
              <a:rPr lang="en-US" dirty="0">
                <a:latin typeface="Arial"/>
                <a:cs typeface="Arial"/>
              </a:rPr>
              <a:t>Further supporting resources continued</a:t>
            </a:r>
            <a:endParaRPr lang="en-US" dirty="0"/>
          </a:p>
        </p:txBody>
      </p:sp>
      <p:sp>
        <p:nvSpPr>
          <p:cNvPr id="3" name="Subtitle 2">
            <a:extLst>
              <a:ext uri="{FF2B5EF4-FFF2-40B4-BE49-F238E27FC236}">
                <a16:creationId xmlns:a16="http://schemas.microsoft.com/office/drawing/2014/main" id="{9CFD552D-0921-38B8-B7DA-EBD440664982}"/>
              </a:ext>
            </a:extLst>
          </p:cNvPr>
          <p:cNvSpPr>
            <a:spLocks noGrp="1"/>
          </p:cNvSpPr>
          <p:nvPr>
            <p:ph type="subTitle" idx="1"/>
          </p:nvPr>
        </p:nvSpPr>
        <p:spPr/>
        <p:txBody>
          <a:bodyPr/>
          <a:lstStyle/>
          <a:p>
            <a:r>
              <a:rPr lang="en-GB" dirty="0">
                <a:hlinkClick r:id="rId2"/>
              </a:rPr>
              <a:t>The science of bread making teacher’s guide</a:t>
            </a:r>
            <a:r>
              <a:rPr lang="en-GB" dirty="0"/>
              <a:t> </a:t>
            </a:r>
            <a:endParaRPr lang="en-US" dirty="0"/>
          </a:p>
          <a:p>
            <a:r>
              <a:rPr lang="en-GB" dirty="0">
                <a:latin typeface="Arial"/>
                <a:cs typeface="Arial"/>
                <a:hlinkClick r:id="rId3"/>
              </a:rPr>
              <a:t>The science of bread presentation</a:t>
            </a:r>
            <a:r>
              <a:rPr lang="en-GB" dirty="0">
                <a:latin typeface="Arial"/>
                <a:cs typeface="Arial"/>
              </a:rPr>
              <a:t> </a:t>
            </a:r>
            <a:endParaRPr lang="en-US" dirty="0">
              <a:latin typeface="Arial"/>
              <a:cs typeface="Arial"/>
            </a:endParaRPr>
          </a:p>
          <a:p>
            <a:r>
              <a:rPr lang="en-GB" dirty="0">
                <a:latin typeface="Arial"/>
                <a:cs typeface="Arial"/>
                <a:hlinkClick r:id="rId4"/>
              </a:rPr>
              <a:t>Types of bread presentation</a:t>
            </a:r>
            <a:r>
              <a:rPr lang="en-GB" dirty="0">
                <a:latin typeface="Arial"/>
                <a:cs typeface="Arial"/>
              </a:rPr>
              <a:t> </a:t>
            </a:r>
            <a:endParaRPr lang="en-US" dirty="0">
              <a:latin typeface="Arial"/>
              <a:cs typeface="Arial"/>
            </a:endParaRPr>
          </a:p>
          <a:p>
            <a:r>
              <a:rPr lang="en-GB" dirty="0">
                <a:latin typeface="Arial"/>
                <a:cs typeface="Arial"/>
                <a:hlinkClick r:id="rId5"/>
              </a:rPr>
              <a:t>Biological raising agents experiment</a:t>
            </a:r>
            <a:r>
              <a:rPr lang="en-GB" dirty="0">
                <a:latin typeface="Arial"/>
                <a:cs typeface="Arial"/>
              </a:rPr>
              <a:t> </a:t>
            </a:r>
            <a:endParaRPr lang="en-US" dirty="0">
              <a:latin typeface="Arial"/>
              <a:cs typeface="Arial"/>
            </a:endParaRPr>
          </a:p>
          <a:p>
            <a:r>
              <a:rPr lang="en-GB" dirty="0">
                <a:latin typeface="Arial"/>
                <a:cs typeface="Arial"/>
                <a:hlinkClick r:id="rId6"/>
              </a:rPr>
              <a:t>Gluten formation experiment</a:t>
            </a:r>
            <a:r>
              <a:rPr lang="en-GB" dirty="0">
                <a:latin typeface="Arial"/>
                <a:cs typeface="Arial"/>
              </a:rPr>
              <a:t> </a:t>
            </a:r>
            <a:endParaRPr lang="en-US" dirty="0">
              <a:latin typeface="Arial"/>
              <a:cs typeface="Arial"/>
            </a:endParaRPr>
          </a:p>
          <a:p>
            <a:pPr marL="342900" indent="-342900">
              <a:buFont typeface="Arial,Sans-Serif" charset="0"/>
            </a:pPr>
            <a:r>
              <a:rPr lang="en-US" dirty="0">
                <a:latin typeface="Arial"/>
                <a:cs typeface="Arial"/>
              </a:rPr>
              <a:t>Resources around food science can be found here: </a:t>
            </a:r>
            <a:r>
              <a:rPr lang="en-US" dirty="0">
                <a:latin typeface="Arial"/>
                <a:cs typeface="Arial"/>
                <a:hlinkClick r:id="rId7"/>
              </a:rPr>
              <a:t>11-14 years</a:t>
            </a:r>
            <a:r>
              <a:rPr lang="en-US" dirty="0">
                <a:latin typeface="Arial"/>
                <a:cs typeface="Arial"/>
              </a:rPr>
              <a:t>, </a:t>
            </a:r>
            <a:r>
              <a:rPr lang="en-US" dirty="0">
                <a:latin typeface="Arial"/>
                <a:cs typeface="Arial"/>
                <a:hlinkClick r:id="rId8"/>
              </a:rPr>
              <a:t>14-16 years</a:t>
            </a:r>
            <a:endParaRPr lang="en-US" dirty="0">
              <a:latin typeface="Arial"/>
              <a:cs typeface="Arial"/>
            </a:endParaRPr>
          </a:p>
          <a:p>
            <a:pPr marL="342900" indent="-342900">
              <a:buFont typeface="Arial,Sans-Serif" charset="0"/>
            </a:pPr>
            <a:r>
              <a:rPr lang="en-GB" dirty="0">
                <a:latin typeface="Arial"/>
                <a:cs typeface="Arial"/>
              </a:rPr>
              <a:t>Further information, support and resources around functional characteristics of ingredients can be found here </a:t>
            </a:r>
            <a:r>
              <a:rPr lang="en-GB" dirty="0">
                <a:latin typeface="Arial"/>
                <a:cs typeface="Arial"/>
                <a:hlinkClick r:id="rId9"/>
              </a:rPr>
              <a:t>11-14</a:t>
            </a:r>
            <a:r>
              <a:rPr lang="en-GB" dirty="0">
                <a:latin typeface="Arial"/>
                <a:cs typeface="Arial"/>
              </a:rPr>
              <a:t> and </a:t>
            </a:r>
            <a:r>
              <a:rPr lang="en-GB" dirty="0">
                <a:latin typeface="Arial"/>
                <a:cs typeface="Arial"/>
                <a:hlinkClick r:id="rId10"/>
              </a:rPr>
              <a:t>14-16</a:t>
            </a:r>
            <a:r>
              <a:rPr lang="en-GB" dirty="0">
                <a:latin typeface="Arial"/>
                <a:cs typeface="Arial"/>
              </a:rPr>
              <a:t>.</a:t>
            </a:r>
            <a:endParaRPr lang="en-US" dirty="0">
              <a:latin typeface="Arial"/>
              <a:cs typeface="Arial"/>
            </a:endParaRPr>
          </a:p>
          <a:p>
            <a:pPr marL="342900" indent="-342900">
              <a:buFont typeface="Arial,Sans-Serif" charset="0"/>
            </a:pPr>
            <a:r>
              <a:rPr lang="en-GB" dirty="0">
                <a:latin typeface="Arial"/>
                <a:cs typeface="Arial"/>
              </a:rPr>
              <a:t>Ingredients - functional characteristics </a:t>
            </a:r>
            <a:r>
              <a:rPr lang="en-GB" dirty="0">
                <a:latin typeface="Arial"/>
                <a:cs typeface="Arial"/>
                <a:hlinkClick r:id="rId11"/>
              </a:rPr>
              <a:t>Knowledge Organiser 11-14</a:t>
            </a:r>
            <a:endParaRPr lang="en-GB" dirty="0">
              <a:latin typeface="Arial"/>
              <a:cs typeface="Arial"/>
            </a:endParaRPr>
          </a:p>
          <a:p>
            <a:endParaRPr lang="en-US" dirty="0"/>
          </a:p>
        </p:txBody>
      </p:sp>
      <p:sp>
        <p:nvSpPr>
          <p:cNvPr id="4" name="TextBox 3">
            <a:extLst>
              <a:ext uri="{FF2B5EF4-FFF2-40B4-BE49-F238E27FC236}">
                <a16:creationId xmlns:a16="http://schemas.microsoft.com/office/drawing/2014/main" id="{575D77A2-A04A-D842-264B-512857FA0209}"/>
              </a:ext>
            </a:extLst>
          </p:cNvPr>
          <p:cNvSpPr txBox="1"/>
          <p:nvPr/>
        </p:nvSpPr>
        <p:spPr>
          <a:xfrm>
            <a:off x="1017409" y="6335275"/>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6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DADB-5C78-3D36-57E6-5E13DE128455}"/>
              </a:ext>
            </a:extLst>
          </p:cNvPr>
          <p:cNvSpPr>
            <a:spLocks noGrp="1"/>
          </p:cNvSpPr>
          <p:nvPr>
            <p:ph type="ctrTitle"/>
          </p:nvPr>
        </p:nvSpPr>
        <p:spPr/>
        <p:txBody>
          <a:bodyPr/>
          <a:lstStyle/>
          <a:p>
            <a:r>
              <a:rPr lang="en-US" dirty="0">
                <a:latin typeface="Arial"/>
                <a:cs typeface="Arial"/>
              </a:rPr>
              <a:t>Further supporting resources continued</a:t>
            </a:r>
            <a:endParaRPr lang="en-US" dirty="0"/>
          </a:p>
        </p:txBody>
      </p:sp>
      <p:sp>
        <p:nvSpPr>
          <p:cNvPr id="3" name="Subtitle 2">
            <a:extLst>
              <a:ext uri="{FF2B5EF4-FFF2-40B4-BE49-F238E27FC236}">
                <a16:creationId xmlns:a16="http://schemas.microsoft.com/office/drawing/2014/main" id="{D7EF8E69-DBCA-62E2-658F-F4B0002BB83C}"/>
              </a:ext>
            </a:extLst>
          </p:cNvPr>
          <p:cNvSpPr>
            <a:spLocks noGrp="1"/>
          </p:cNvSpPr>
          <p:nvPr>
            <p:ph type="subTitle" idx="1"/>
          </p:nvPr>
        </p:nvSpPr>
        <p:spPr/>
        <p:txBody>
          <a:bodyPr/>
          <a:lstStyle/>
          <a:p>
            <a:pPr marL="0" indent="0">
              <a:buNone/>
            </a:pPr>
            <a:r>
              <a:rPr lang="en-US" b="1" dirty="0">
                <a:latin typeface="Arial"/>
                <a:cs typeface="Arial"/>
              </a:rPr>
              <a:t>External resources:</a:t>
            </a:r>
            <a:endParaRPr lang="en-US" b="1" dirty="0"/>
          </a:p>
          <a:p>
            <a:r>
              <a:rPr lang="en-US" dirty="0">
                <a:latin typeface="Arial"/>
                <a:cs typeface="Arial"/>
              </a:rPr>
              <a:t>IFST - </a:t>
            </a:r>
            <a:r>
              <a:rPr lang="en-US" dirty="0">
                <a:latin typeface="Arial"/>
                <a:cs typeface="Arial"/>
                <a:hlinkClick r:id="rId2"/>
              </a:rPr>
              <a:t>Protein formation</a:t>
            </a:r>
            <a:r>
              <a:rPr lang="en-US" b="1" dirty="0">
                <a:latin typeface="Arial"/>
                <a:cs typeface="Arial"/>
              </a:rPr>
              <a:t> </a:t>
            </a:r>
          </a:p>
          <a:p>
            <a:r>
              <a:rPr lang="en-US" dirty="0">
                <a:latin typeface="Arial"/>
                <a:cs typeface="Arial"/>
              </a:rPr>
              <a:t>AQA video - </a:t>
            </a:r>
            <a:r>
              <a:rPr lang="en-US" dirty="0">
                <a:latin typeface="Arial"/>
                <a:cs typeface="Arial"/>
                <a:hlinkClick r:id="rId3"/>
              </a:rPr>
              <a:t>Investigate the best type of flour for breadmaking</a:t>
            </a:r>
            <a:endParaRPr lang="en-US" b="1" dirty="0">
              <a:latin typeface="Arial"/>
              <a:cs typeface="Arial"/>
            </a:endParaRPr>
          </a:p>
          <a:p>
            <a:pPr marL="0" indent="0">
              <a:buNone/>
            </a:pPr>
            <a:endParaRPr lang="en-US" b="1" dirty="0">
              <a:latin typeface="Arial"/>
              <a:cs typeface="Arial"/>
            </a:endParaRP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Arial"/>
              </a:rPr>
              <a:t>Resources around food science can be found here: </a:t>
            </a:r>
            <a:r>
              <a:rPr kumimoji="0" lang="en-US" sz="2000" b="0" i="0" u="none" strike="noStrike" kern="1200" cap="none" spc="0" normalizeH="0" baseline="0" noProof="0" dirty="0">
                <a:ln>
                  <a:noFill/>
                </a:ln>
                <a:solidFill>
                  <a:prstClr val="black"/>
                </a:solidFill>
                <a:effectLst/>
                <a:uLnTx/>
                <a:uFillTx/>
                <a:latin typeface="Arial"/>
                <a:cs typeface="Arial"/>
                <a:hlinkClick r:id="rId4"/>
              </a:rPr>
              <a:t>11-14 years</a:t>
            </a:r>
            <a:r>
              <a:rPr kumimoji="0" lang="en-US" sz="2000" b="0" i="0" u="none" strike="noStrike" kern="1200" cap="none" spc="0" normalizeH="0" baseline="0" noProof="0" dirty="0">
                <a:ln>
                  <a:noFill/>
                </a:ln>
                <a:solidFill>
                  <a:prstClr val="black"/>
                </a:solidFill>
                <a:effectLst/>
                <a:uLnTx/>
                <a:uFillTx/>
                <a:latin typeface="Arial"/>
                <a:cs typeface="Arial"/>
              </a:rPr>
              <a:t>, </a:t>
            </a:r>
            <a:r>
              <a:rPr kumimoji="0" lang="en-US" sz="2000" b="0" i="0" u="none" strike="noStrike" kern="1200" cap="none" spc="0" normalizeH="0" baseline="0" noProof="0" dirty="0">
                <a:ln>
                  <a:noFill/>
                </a:ln>
                <a:solidFill>
                  <a:prstClr val="black"/>
                </a:solidFill>
                <a:effectLst/>
                <a:uLnTx/>
                <a:uFillTx/>
                <a:latin typeface="Arial"/>
                <a:cs typeface="Arial"/>
                <a:hlinkClick r:id="rId5"/>
              </a:rPr>
              <a:t>14-16 years</a:t>
            </a:r>
            <a:endParaRPr kumimoji="0" lang="en-US" sz="2000" b="0" i="0" u="none" strike="noStrike" kern="1200" cap="none" spc="0" normalizeH="0" baseline="0" noProof="0" dirty="0">
              <a:ln>
                <a:noFill/>
              </a:ln>
              <a:solidFill>
                <a:prstClr val="black"/>
              </a:solidFill>
              <a:effectLst/>
              <a:uLnTx/>
              <a:uFillTx/>
              <a:latin typeface="Arial" charset="0"/>
              <a:cs typeface="Arial" charset="0"/>
            </a:endParaRP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GB" sz="2000" b="0" i="0" u="none" strike="noStrike" kern="1200" cap="none" spc="0" normalizeH="0" baseline="0" noProof="0" dirty="0">
                <a:ln>
                  <a:noFill/>
                </a:ln>
                <a:solidFill>
                  <a:prstClr val="black"/>
                </a:solidFill>
                <a:effectLst/>
                <a:uLnTx/>
                <a:uFillTx/>
                <a:latin typeface="Arial"/>
                <a:cs typeface="Arial"/>
              </a:rPr>
              <a:t>Further information, support and resources around functional characteristics of ingredients can be found here </a:t>
            </a:r>
            <a:r>
              <a:rPr kumimoji="0" lang="en-GB" sz="2000" b="0" i="0" u="none" strike="noStrike" kern="1200" cap="none" spc="0" normalizeH="0" baseline="0" noProof="0" dirty="0">
                <a:ln>
                  <a:noFill/>
                </a:ln>
                <a:solidFill>
                  <a:prstClr val="black"/>
                </a:solidFill>
                <a:effectLst/>
                <a:uLnTx/>
                <a:uFillTx/>
                <a:latin typeface="Arial"/>
                <a:cs typeface="Arial"/>
                <a:hlinkClick r:id="rId6"/>
              </a:rPr>
              <a:t>11-14</a:t>
            </a:r>
            <a:r>
              <a:rPr kumimoji="0" lang="en-GB" sz="2000" b="0" i="0" u="none" strike="noStrike" kern="1200" cap="none" spc="0" normalizeH="0" baseline="0" noProof="0" dirty="0">
                <a:ln>
                  <a:noFill/>
                </a:ln>
                <a:solidFill>
                  <a:prstClr val="black"/>
                </a:solidFill>
                <a:effectLst/>
                <a:uLnTx/>
                <a:uFillTx/>
                <a:latin typeface="Arial"/>
                <a:cs typeface="Arial"/>
              </a:rPr>
              <a:t> and </a:t>
            </a:r>
            <a:r>
              <a:rPr kumimoji="0" lang="en-GB" sz="2000" b="0" i="0" u="none" strike="noStrike" kern="1200" cap="none" spc="0" normalizeH="0" baseline="0" noProof="0" dirty="0">
                <a:ln>
                  <a:noFill/>
                </a:ln>
                <a:solidFill>
                  <a:prstClr val="black"/>
                </a:solidFill>
                <a:effectLst/>
                <a:uLnTx/>
                <a:uFillTx/>
                <a:latin typeface="Arial"/>
                <a:cs typeface="Arial"/>
                <a:hlinkClick r:id="rId7"/>
              </a:rPr>
              <a:t>14-16</a:t>
            </a:r>
            <a:r>
              <a:rPr kumimoji="0" lang="en-GB" sz="2000" b="0" i="0" u="none" strike="noStrike" kern="1200" cap="none" spc="0" normalizeH="0" baseline="0" noProof="0" dirty="0">
                <a:ln>
                  <a:noFill/>
                </a:ln>
                <a:solidFill>
                  <a:prstClr val="black"/>
                </a:solidFill>
                <a:effectLst/>
                <a:uLnTx/>
                <a:uFillTx/>
                <a:latin typeface="Arial"/>
                <a:cs typeface="Arial"/>
              </a:rPr>
              <a:t>.</a:t>
            </a:r>
            <a:endParaRPr kumimoji="0" lang="en-US" sz="2000" b="0" i="0" u="none" strike="noStrike" kern="1200" cap="none" spc="0" normalizeH="0" baseline="0" noProof="0" dirty="0">
              <a:ln>
                <a:noFill/>
              </a:ln>
              <a:solidFill>
                <a:prstClr val="black"/>
              </a:solidFill>
              <a:effectLst/>
              <a:uLnTx/>
              <a:uFillTx/>
              <a:latin typeface="Arial" charset="0"/>
              <a:cs typeface="Arial"/>
            </a:endParaRP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GB" sz="2000" b="0" i="0" u="none" strike="noStrike" kern="1200" cap="none" spc="0" normalizeH="0" baseline="0" noProof="0" dirty="0">
                <a:ln>
                  <a:noFill/>
                </a:ln>
                <a:solidFill>
                  <a:prstClr val="black"/>
                </a:solidFill>
                <a:effectLst/>
                <a:uLnTx/>
                <a:uFillTx/>
                <a:latin typeface="Arial"/>
                <a:cs typeface="Arial"/>
              </a:rPr>
              <a:t>Ingredients - functional characteristics </a:t>
            </a:r>
            <a:r>
              <a:rPr kumimoji="0" lang="en-GB" sz="2000" b="0" i="0" u="none" strike="noStrike" kern="1200" cap="none" spc="0" normalizeH="0" baseline="0" noProof="0" dirty="0">
                <a:ln>
                  <a:noFill/>
                </a:ln>
                <a:solidFill>
                  <a:prstClr val="black"/>
                </a:solidFill>
                <a:effectLst/>
                <a:uLnTx/>
                <a:uFillTx/>
                <a:latin typeface="Arial"/>
                <a:cs typeface="Arial"/>
                <a:hlinkClick r:id="rId8"/>
              </a:rPr>
              <a:t>Knowledge Organiser 11-14</a:t>
            </a:r>
            <a:endParaRPr kumimoji="0" lang="en-GB" sz="2000" b="0" i="0" u="none" strike="noStrike" kern="1200" cap="none" spc="0" normalizeH="0" baseline="0" noProof="0" dirty="0">
              <a:ln>
                <a:noFill/>
              </a:ln>
              <a:solidFill>
                <a:prstClr val="black"/>
              </a:solidFill>
              <a:effectLst/>
              <a:uLnTx/>
              <a:uFillTx/>
              <a:latin typeface="Arial" charset="0"/>
              <a:cs typeface="Arial"/>
            </a:endParaRPr>
          </a:p>
          <a:p>
            <a:pPr marL="0" indent="0">
              <a:buNone/>
            </a:pPr>
            <a:endParaRPr lang="en-US" b="1" dirty="0">
              <a:latin typeface="Arial"/>
              <a:cs typeface="Arial"/>
            </a:endParaRPr>
          </a:p>
          <a:p>
            <a:pPr marL="0" indent="0">
              <a:buNone/>
            </a:pPr>
            <a:endParaRPr lang="en-US" b="1"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044152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5BA17B4-4052-4DF5-B761-009B6FBF267A}"/>
              </a:ext>
            </a:extLst>
          </p:cNvPr>
          <p:cNvGraphicFramePr>
            <a:graphicFrameLocks noChangeAspect="1"/>
          </p:cNvGraphicFramePr>
          <p:nvPr>
            <p:custDataLst>
              <p:tags r:id="rId1"/>
            </p:custDataLst>
            <p:extLst>
              <p:ext uri="{D42A27DB-BD31-4B8C-83A1-F6EECF244321}">
                <p14:modId xmlns:p14="http://schemas.microsoft.com/office/powerpoint/2010/main" val="3462105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E5BA17B4-4052-4DF5-B761-009B6FBF2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Gluten formation - recipes</a:t>
            </a:r>
            <a:endParaRPr lang="en-GB" dirty="0"/>
          </a:p>
        </p:txBody>
      </p:sp>
      <p:sp>
        <p:nvSpPr>
          <p:cNvPr id="3" name="Subtitle 2"/>
          <p:cNvSpPr>
            <a:spLocks noGrp="1"/>
          </p:cNvSpPr>
          <p:nvPr>
            <p:ph type="subTitle" idx="1"/>
          </p:nvPr>
        </p:nvSpPr>
        <p:spPr>
          <a:xfrm>
            <a:off x="877579" y="2571092"/>
            <a:ext cx="7851712" cy="3600000"/>
          </a:xfrm>
        </p:spPr>
        <p:txBody>
          <a:bodyPr/>
          <a:lstStyle/>
          <a:p>
            <a:pPr marL="0" indent="0">
              <a:buNone/>
            </a:pPr>
            <a:r>
              <a:rPr lang="en-GB" sz="1800" dirty="0">
                <a:latin typeface="Arial" panose="020B0604020202020204" pitchFamily="34" charset="0"/>
                <a:cs typeface="Arial" panose="020B0604020202020204" pitchFamily="34" charset="0"/>
              </a:rPr>
              <a:t>The recipes below are useful idea for demonstrating gluten formation:</a:t>
            </a:r>
            <a:endParaRPr lang="en-GB" sz="1800" b="1" dirty="0">
              <a:latin typeface="Arial"/>
              <a:cs typeface="Arial"/>
            </a:endParaRPr>
          </a:p>
          <a:p>
            <a:r>
              <a:rPr lang="en-GB" sz="1800" dirty="0">
                <a:latin typeface="Arial"/>
                <a:cs typeface="Arial"/>
                <a:hlinkClick r:id="rId5"/>
              </a:rPr>
              <a:t>Wholemeal cottage loaf</a:t>
            </a:r>
            <a:endParaRPr lang="en-GB" sz="1800" dirty="0">
              <a:latin typeface="Arial"/>
              <a:cs typeface="Arial"/>
            </a:endParaRPr>
          </a:p>
          <a:p>
            <a:r>
              <a:rPr lang="en-GB" sz="1800" dirty="0">
                <a:latin typeface="Arial"/>
                <a:cs typeface="Arial"/>
                <a:hlinkClick r:id="rId6"/>
              </a:rPr>
              <a:t>Brilliant bread</a:t>
            </a:r>
            <a:endParaRPr lang="en-GB" sz="1800" dirty="0">
              <a:latin typeface="Arial"/>
              <a:cs typeface="Arial"/>
            </a:endParaRPr>
          </a:p>
          <a:p>
            <a:r>
              <a:rPr lang="en-GB" sz="1800" dirty="0">
                <a:latin typeface="Arial"/>
                <a:cs typeface="Arial"/>
                <a:hlinkClick r:id="rId7"/>
              </a:rPr>
              <a:t>Shortbread</a:t>
            </a:r>
            <a:endParaRPr lang="en-GB" sz="1800" dirty="0">
              <a:latin typeface="Arial"/>
              <a:cs typeface="Arial"/>
            </a:endParaRPr>
          </a:p>
          <a:p>
            <a:r>
              <a:rPr lang="en-GB" sz="1800" dirty="0">
                <a:latin typeface="Arial"/>
                <a:cs typeface="Arial"/>
                <a:hlinkClick r:id="rId8"/>
              </a:rPr>
              <a:t>ANZAC biscuits</a:t>
            </a:r>
            <a:endParaRPr lang="en-GB" sz="1800" dirty="0">
              <a:latin typeface="Arial"/>
              <a:cs typeface="Arial"/>
            </a:endParaRPr>
          </a:p>
          <a:p>
            <a:r>
              <a:rPr lang="en-GB" sz="1800" dirty="0">
                <a:latin typeface="Arial"/>
                <a:cs typeface="Arial"/>
                <a:hlinkClick r:id="rId9"/>
              </a:rPr>
              <a:t>Honey and walnut bread</a:t>
            </a:r>
            <a:endParaRPr lang="en-GB" sz="1800" dirty="0">
              <a:latin typeface="Arial"/>
              <a:cs typeface="Arial"/>
            </a:endParaRPr>
          </a:p>
          <a:p>
            <a:r>
              <a:rPr lang="en-GB" sz="1800" dirty="0">
                <a:latin typeface="Arial"/>
                <a:cs typeface="Arial"/>
                <a:hlinkClick r:id="rId10"/>
              </a:rPr>
              <a:t>Pizza wheels (yeast dough)</a:t>
            </a:r>
            <a:endParaRPr lang="en-GB" sz="1800" dirty="0">
              <a:latin typeface="Arial"/>
              <a:cs typeface="Arial"/>
            </a:endParaRPr>
          </a:p>
          <a:p>
            <a:r>
              <a:rPr lang="en-GB" sz="1800" dirty="0">
                <a:latin typeface="Arial"/>
                <a:cs typeface="Arial"/>
                <a:hlinkClick r:id="rId11"/>
              </a:rPr>
              <a:t>Hot cross buns</a:t>
            </a:r>
            <a:endParaRPr lang="en-GB" sz="1800" dirty="0">
              <a:latin typeface="Arial"/>
              <a:cs typeface="Arial"/>
            </a:endParaRPr>
          </a:p>
        </p:txBody>
      </p:sp>
      <p:pic>
        <p:nvPicPr>
          <p:cNvPr id="6" name="Picture 5">
            <a:extLst>
              <a:ext uri="{FF2B5EF4-FFF2-40B4-BE49-F238E27FC236}">
                <a16:creationId xmlns:a16="http://schemas.microsoft.com/office/drawing/2014/main" id="{5D6B37AA-49F8-2E39-1604-A27087957D9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17321" y="3166164"/>
            <a:ext cx="4446191" cy="1582675"/>
          </a:xfrm>
          <a:prstGeom prst="rect">
            <a:avLst/>
          </a:prstGeom>
          <a:ln>
            <a:solidFill>
              <a:srgbClr val="FCC241"/>
            </a:solidFill>
          </a:ln>
        </p:spPr>
      </p:pic>
      <p:sp>
        <p:nvSpPr>
          <p:cNvPr id="7" name="TextBox 6">
            <a:extLst>
              <a:ext uri="{FF2B5EF4-FFF2-40B4-BE49-F238E27FC236}">
                <a16:creationId xmlns:a16="http://schemas.microsoft.com/office/drawing/2014/main" id="{ECEE8CB0-8684-3EA6-285D-109EEF9CA85F}"/>
              </a:ext>
            </a:extLst>
          </p:cNvPr>
          <p:cNvSpPr txBox="1"/>
          <p:nvPr/>
        </p:nvSpPr>
        <p:spPr>
          <a:xfrm>
            <a:off x="9789234" y="2459665"/>
            <a:ext cx="2200080" cy="600164"/>
          </a:xfrm>
          <a:prstGeom prst="rect">
            <a:avLst/>
          </a:prstGeom>
          <a:solidFill>
            <a:srgbClr val="FCC241"/>
          </a:solidFill>
          <a:effectLst>
            <a:outerShdw blurRad="50800" dist="38100" dir="2700000" algn="tl" rotWithShape="0">
              <a:prstClr val="black">
                <a:alpha val="40000"/>
              </a:prstClr>
            </a:outerShdw>
          </a:effectLst>
        </p:spPr>
        <p:txBody>
          <a:bodyPr wrap="square" rtlCol="0">
            <a:spAutoFit/>
          </a:bodyPr>
          <a:lstStyle/>
          <a:p>
            <a:pPr algn="ctr"/>
            <a:r>
              <a:rPr lang="en-GB" sz="1100" b="1" dirty="0">
                <a:solidFill>
                  <a:schemeClr val="bg1"/>
                </a:solidFill>
                <a:latin typeface="Arial" panose="020B0604020202020204" pitchFamily="34" charset="0"/>
                <a:cs typeface="Arial" panose="020B0604020202020204" pitchFamily="34" charset="0"/>
              </a:rPr>
              <a:t>Go to the </a:t>
            </a:r>
            <a:r>
              <a:rPr lang="en-GB" sz="1100" b="1" dirty="0">
                <a:solidFill>
                  <a:schemeClr val="bg1"/>
                </a:solidFill>
                <a:latin typeface="Arial" panose="020B0604020202020204" pitchFamily="34" charset="0"/>
                <a:cs typeface="Arial" panose="020B0604020202020204" pitchFamily="34" charset="0"/>
                <a:hlinkClick r:id="rId13"/>
              </a:rPr>
              <a:t>recipes</a:t>
            </a:r>
            <a:r>
              <a:rPr lang="en-GB" sz="1100" b="1" dirty="0">
                <a:solidFill>
                  <a:schemeClr val="bg1"/>
                </a:solidFill>
                <a:latin typeface="Arial" panose="020B0604020202020204" pitchFamily="34" charset="0"/>
                <a:cs typeface="Arial" panose="020B0604020202020204" pitchFamily="34" charset="0"/>
              </a:rPr>
              <a:t> section and filter Food Skills for more recipes.</a:t>
            </a:r>
          </a:p>
        </p:txBody>
      </p:sp>
      <p:pic>
        <p:nvPicPr>
          <p:cNvPr id="8" name="Picture 7" descr="Shape&#10;&#10;Description automatically generated with low confidence">
            <a:extLst>
              <a:ext uri="{FF2B5EF4-FFF2-40B4-BE49-F238E27FC236}">
                <a16:creationId xmlns:a16="http://schemas.microsoft.com/office/drawing/2014/main" id="{BB08C518-1CF1-1ED2-B6FC-28E1EE12642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611979">
            <a:off x="10922678" y="2927528"/>
            <a:ext cx="439660" cy="794225"/>
          </a:xfrm>
          <a:prstGeom prst="rect">
            <a:avLst/>
          </a:prstGeom>
          <a:effectLst>
            <a:outerShdw blurRad="50800" dist="38100" dir="2700000" algn="tl" rotWithShape="0">
              <a:prstClr val="black">
                <a:alpha val="40000"/>
              </a:prstClr>
            </a:outerShdw>
          </a:effectLst>
        </p:spPr>
      </p:pic>
      <p:sp>
        <p:nvSpPr>
          <p:cNvPr id="9" name="Subtitle 2">
            <a:extLst>
              <a:ext uri="{FF2B5EF4-FFF2-40B4-BE49-F238E27FC236}">
                <a16:creationId xmlns:a16="http://schemas.microsoft.com/office/drawing/2014/main" id="{5F504617-4AAF-B220-D8ED-20CC31A816BF}"/>
              </a:ext>
            </a:extLst>
          </p:cNvPr>
          <p:cNvSpPr txBox="1">
            <a:spLocks/>
          </p:cNvSpPr>
          <p:nvPr/>
        </p:nvSpPr>
        <p:spPr>
          <a:xfrm>
            <a:off x="4280867" y="2965172"/>
            <a:ext cx="238646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latin typeface="Arial"/>
                <a:cs typeface="Arial"/>
                <a:hlinkClick r:id="rId15"/>
              </a:rPr>
              <a:t>Simit bread</a:t>
            </a:r>
          </a:p>
          <a:p>
            <a:r>
              <a:rPr lang="en-US" sz="1800" dirty="0">
                <a:latin typeface="Arial"/>
                <a:cs typeface="Arial"/>
                <a:hlinkClick r:id="rId16"/>
              </a:rPr>
              <a:t>Fruit plait</a:t>
            </a:r>
            <a:endParaRPr lang="en-US" sz="1800" dirty="0">
              <a:latin typeface="Arial"/>
              <a:cs typeface="Arial"/>
            </a:endParaRPr>
          </a:p>
          <a:p>
            <a:r>
              <a:rPr lang="en-US" sz="1800" dirty="0">
                <a:latin typeface="Arial"/>
                <a:cs typeface="Arial"/>
                <a:hlinkClick r:id="rId17"/>
              </a:rPr>
              <a:t>Pizza (yeast dough)</a:t>
            </a:r>
            <a:endParaRPr lang="en-US" sz="1800" dirty="0">
              <a:latin typeface="Arial"/>
              <a:cs typeface="Arial"/>
            </a:endParaRPr>
          </a:p>
          <a:p>
            <a:r>
              <a:rPr lang="en-US" sz="1800" dirty="0">
                <a:latin typeface="Arial"/>
                <a:cs typeface="Arial"/>
                <a:hlinkClick r:id="rId18"/>
              </a:rPr>
              <a:t>Chelsea buns </a:t>
            </a:r>
            <a:endParaRPr lang="en-US" sz="1800" dirty="0">
              <a:latin typeface="Arial"/>
              <a:cs typeface="Arial"/>
            </a:endParaRPr>
          </a:p>
          <a:p>
            <a:r>
              <a:rPr lang="en-US" sz="1800" dirty="0">
                <a:latin typeface="Arial"/>
                <a:cs typeface="Arial"/>
                <a:hlinkClick r:id="rId19"/>
              </a:rPr>
              <a:t>Naan bread</a:t>
            </a:r>
            <a:endParaRPr lang="en-GB" sz="1800" dirty="0">
              <a:latin typeface="Arial"/>
              <a:cs typeface="Arial"/>
            </a:endParaRPr>
          </a:p>
          <a:p>
            <a:pPr marL="0" indent="0">
              <a:buFont typeface="Arial" charset="0"/>
              <a:buNone/>
            </a:pPr>
            <a:endParaRPr lang="en-GB"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054655-8016-9702-62E8-FB40916F024D}"/>
              </a:ext>
            </a:extLst>
          </p:cNvPr>
          <p:cNvPicPr>
            <a:picLocks noChangeAspect="1"/>
          </p:cNvPicPr>
          <p:nvPr/>
        </p:nvPicPr>
        <p:blipFill>
          <a:blip r:embed="rId20"/>
          <a:stretch>
            <a:fillRect/>
          </a:stretch>
        </p:blipFill>
        <p:spPr>
          <a:xfrm>
            <a:off x="4615583" y="4929878"/>
            <a:ext cx="2683216" cy="1635294"/>
          </a:xfrm>
          <a:prstGeom prst="rect">
            <a:avLst/>
          </a:prstGeom>
          <a:ln w="28575">
            <a:solidFill>
              <a:srgbClr val="EF9F3F"/>
            </a:solidFill>
          </a:ln>
        </p:spPr>
      </p:pic>
      <p:sp>
        <p:nvSpPr>
          <p:cNvPr id="4" name="TextBox 3">
            <a:extLst>
              <a:ext uri="{FF2B5EF4-FFF2-40B4-BE49-F238E27FC236}">
                <a16:creationId xmlns:a16="http://schemas.microsoft.com/office/drawing/2014/main" id="{62147B19-B6E5-C6A8-2AAC-639533B3C073}"/>
              </a:ext>
            </a:extLst>
          </p:cNvPr>
          <p:cNvSpPr txBox="1"/>
          <p:nvPr/>
        </p:nvSpPr>
        <p:spPr>
          <a:xfrm>
            <a:off x="7901600" y="4908252"/>
            <a:ext cx="3963829" cy="175432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When demonstrating recipes, talk about the different types of flour and which recipes they would be most suitable for. Discuss gluten formation and the importance of kneading a dough. </a:t>
            </a:r>
          </a:p>
        </p:txBody>
      </p:sp>
    </p:spTree>
    <p:extLst>
      <p:ext uri="{BB962C8B-B14F-4D97-AF65-F5344CB8AC3E}">
        <p14:creationId xmlns:p14="http://schemas.microsoft.com/office/powerpoint/2010/main" val="2939916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B351-C091-FA01-67A8-7FF98A63F9FA}"/>
              </a:ext>
            </a:extLst>
          </p:cNvPr>
          <p:cNvSpPr>
            <a:spLocks noGrp="1"/>
          </p:cNvSpPr>
          <p:nvPr>
            <p:ph type="ctrTitle"/>
          </p:nvPr>
        </p:nvSpPr>
        <p:spPr>
          <a:xfrm>
            <a:off x="1235999" y="1552912"/>
            <a:ext cx="9987171" cy="1145832"/>
          </a:xfrm>
        </p:spPr>
        <p:txBody>
          <a:bodyPr/>
          <a:lstStyle/>
          <a:p>
            <a:r>
              <a:rPr lang="en-US" dirty="0"/>
              <a:t>Gluten formation – quick recipes for </a:t>
            </a:r>
            <a:br>
              <a:rPr lang="en-US" dirty="0"/>
            </a:br>
            <a:r>
              <a:rPr lang="en-US" dirty="0"/>
              <a:t>shorter lessons</a:t>
            </a:r>
          </a:p>
        </p:txBody>
      </p:sp>
      <p:sp>
        <p:nvSpPr>
          <p:cNvPr id="3" name="Subtitle 2">
            <a:extLst>
              <a:ext uri="{FF2B5EF4-FFF2-40B4-BE49-F238E27FC236}">
                <a16:creationId xmlns:a16="http://schemas.microsoft.com/office/drawing/2014/main" id="{E3F1B3E8-C99F-28D2-2C2A-DAF08CB01695}"/>
              </a:ext>
            </a:extLst>
          </p:cNvPr>
          <p:cNvSpPr>
            <a:spLocks noGrp="1"/>
          </p:cNvSpPr>
          <p:nvPr>
            <p:ph type="subTitle" idx="1"/>
          </p:nvPr>
        </p:nvSpPr>
        <p:spPr>
          <a:xfrm>
            <a:off x="1136471" y="3429000"/>
            <a:ext cx="5731781" cy="3600000"/>
          </a:xfrm>
        </p:spPr>
        <p:txBody>
          <a:bodyPr/>
          <a:lstStyle/>
          <a:p>
            <a:r>
              <a:rPr lang="en-US" dirty="0">
                <a:latin typeface="Arial"/>
                <a:cs typeface="Arial"/>
                <a:hlinkClick r:id="rId2"/>
              </a:rPr>
              <a:t>Quick bread buns</a:t>
            </a:r>
            <a:endParaRPr lang="en-US" dirty="0">
              <a:latin typeface="Arial"/>
              <a:cs typeface="Arial"/>
              <a:hlinkClick r:id="rId3"/>
            </a:endParaRPr>
          </a:p>
          <a:p>
            <a:r>
              <a:rPr lang="en-US" dirty="0">
                <a:latin typeface="Arial"/>
                <a:cs typeface="Arial"/>
                <a:hlinkClick r:id="rId4"/>
              </a:rPr>
              <a:t>Quick Jamaican coco bread</a:t>
            </a:r>
            <a:endParaRPr lang="en-US" dirty="0">
              <a:latin typeface="Arial"/>
              <a:cs typeface="Arial"/>
            </a:endParaRPr>
          </a:p>
          <a:p>
            <a:r>
              <a:rPr lang="en-US" dirty="0">
                <a:latin typeface="Arial"/>
                <a:cs typeface="Arial"/>
                <a:hlinkClick r:id="rId5"/>
              </a:rPr>
              <a:t>Paska (Eastern European Easter bread)</a:t>
            </a:r>
            <a:endParaRPr lang="en-US" dirty="0">
              <a:latin typeface="Arial"/>
              <a:cs typeface="Arial"/>
            </a:endParaRPr>
          </a:p>
          <a:p>
            <a:pPr marL="0" indent="0">
              <a:buNone/>
            </a:pPr>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8CDAB753-4860-FE24-11DA-B2791E9A959A}"/>
              </a:ext>
            </a:extLst>
          </p:cNvPr>
          <p:cNvPicPr>
            <a:picLocks noChangeAspect="1"/>
          </p:cNvPicPr>
          <p:nvPr/>
        </p:nvPicPr>
        <p:blipFill>
          <a:blip r:embed="rId6"/>
          <a:stretch>
            <a:fillRect/>
          </a:stretch>
        </p:blipFill>
        <p:spPr>
          <a:xfrm>
            <a:off x="7226479" y="2698743"/>
            <a:ext cx="3829050" cy="2333625"/>
          </a:xfrm>
          <a:prstGeom prst="rect">
            <a:avLst/>
          </a:prstGeom>
          <a:ln w="28575">
            <a:solidFill>
              <a:srgbClr val="EF9F3F"/>
            </a:solidFill>
          </a:ln>
        </p:spPr>
      </p:pic>
    </p:spTree>
    <p:extLst>
      <p:ext uri="{BB962C8B-B14F-4D97-AF65-F5344CB8AC3E}">
        <p14:creationId xmlns:p14="http://schemas.microsoft.com/office/powerpoint/2010/main" val="3442092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4223843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Gluten formation</a:t>
            </a:r>
            <a:endParaRPr lang="en-GB" dirty="0"/>
          </a:p>
        </p:txBody>
      </p:sp>
      <p:sp>
        <p:nvSpPr>
          <p:cNvPr id="3" name="Subtitle 2"/>
          <p:cNvSpPr>
            <a:spLocks noGrp="1"/>
          </p:cNvSpPr>
          <p:nvPr>
            <p:ph type="subTitle" idx="1"/>
          </p:nvPr>
        </p:nvSpPr>
        <p:spPr>
          <a:xfrm>
            <a:off x="576756" y="3028378"/>
            <a:ext cx="11038488" cy="3087973"/>
          </a:xfrm>
        </p:spPr>
        <p:txBody>
          <a:bodyPr/>
          <a:lstStyle/>
          <a:p>
            <a:pPr marL="0" indent="0" algn="ctr">
              <a:buNone/>
            </a:pPr>
            <a:r>
              <a:rPr lang="en-GB" sz="3600" dirty="0"/>
              <a:t>For further information, go to:</a:t>
            </a:r>
          </a:p>
          <a:p>
            <a:pPr marL="0" indent="0" algn="ctr">
              <a:buNone/>
            </a:pPr>
            <a:r>
              <a:rPr lang="en-GB" sz="3600" dirty="0">
                <a:hlinkClick r:id="rId5"/>
              </a:rPr>
              <a:t>www.foodafactoflife.org.uk</a:t>
            </a:r>
            <a:endParaRPr lang="en-GB" sz="3600" dirty="0"/>
          </a:p>
          <a:p>
            <a:pPr marL="0" indent="0" algn="ctr">
              <a:buNone/>
            </a:pPr>
            <a:endParaRPr lang="en-GB" sz="3600" dirty="0"/>
          </a:p>
          <a:p>
            <a:pPr marL="0" indent="0" algn="ctr">
              <a:buNone/>
            </a:pPr>
            <a:r>
              <a:rPr lang="en-GB" sz="1400" kern="1200" dirty="0">
                <a:solidFill>
                  <a:srgbClr val="000000"/>
                </a:solidFill>
                <a:effectLst/>
                <a:latin typeface="Arial" panose="020B0604020202020204" pitchFamily="34" charset="0"/>
                <a:ea typeface="Arial" panose="020B0604020202020204" pitchFamily="34" charset="0"/>
              </a:rPr>
              <a:t>This food science pack is one of a series of resources produced for the </a:t>
            </a:r>
            <a:r>
              <a:rPr lang="en-GB" sz="1400" i="1" kern="1200" dirty="0" err="1">
                <a:solidFill>
                  <a:srgbClr val="000000"/>
                </a:solidFill>
                <a:effectLst/>
                <a:latin typeface="Arial" panose="020B0604020202020204" pitchFamily="34" charset="0"/>
                <a:ea typeface="Arial" panose="020B0604020202020204" pitchFamily="34" charset="0"/>
              </a:rPr>
              <a:t>pHood</a:t>
            </a:r>
            <a:r>
              <a:rPr lang="en-GB" sz="1400" i="1" kern="1200" dirty="0">
                <a:solidFill>
                  <a:srgbClr val="000000"/>
                </a:solidFill>
                <a:effectLst/>
                <a:latin typeface="Arial" panose="020B0604020202020204" pitchFamily="34" charset="0"/>
                <a:ea typeface="Arial" panose="020B0604020202020204" pitchFamily="34" charset="0"/>
              </a:rPr>
              <a:t> Futures </a:t>
            </a:r>
            <a:r>
              <a:rPr lang="en-GB" sz="1400" kern="1200" dirty="0">
                <a:solidFill>
                  <a:srgbClr val="000000"/>
                </a:solidFill>
                <a:effectLst/>
                <a:latin typeface="Arial" panose="020B0604020202020204" pitchFamily="34" charset="0"/>
                <a:ea typeface="Arial" panose="020B0604020202020204" pitchFamily="34" charset="0"/>
              </a:rPr>
              <a:t>project, supported by the Royal Society of Chemistry.</a:t>
            </a:r>
            <a:endParaRPr lang="en-GB" sz="1400" dirty="0">
              <a:effectLst/>
              <a:latin typeface="Times New Roman" panose="02020603050405020304" pitchFamily="18" charset="0"/>
              <a:ea typeface="Times New Roman" panose="02020603050405020304" pitchFamily="18" charset="0"/>
            </a:endParaRPr>
          </a:p>
          <a:p>
            <a:pPr marL="0" indent="0" algn="ctr">
              <a:buNone/>
            </a:pPr>
            <a:endParaRPr lang="en-GB" sz="3600" dirty="0"/>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6"/>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2184746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The ‘strength’ of flour</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3" y="2540888"/>
            <a:ext cx="7269877" cy="4093428"/>
          </a:xfrm>
          <a:prstGeom prst="rect">
            <a:avLst/>
          </a:prstGeom>
          <a:noFill/>
        </p:spPr>
        <p:txBody>
          <a:bodyPr wrap="square" lIns="91440" tIns="45720" rIns="91440" bIns="45720" anchor="t">
            <a:spAutoFit/>
          </a:bodyPr>
          <a:lstStyle/>
          <a:p>
            <a:r>
              <a:rPr lang="en-GB" sz="2000" dirty="0">
                <a:latin typeface="Arial"/>
                <a:cs typeface="Arial"/>
              </a:rPr>
              <a:t>When looking at different types of flour in the shop, some are called ‘strong’ flours.</a:t>
            </a:r>
          </a:p>
          <a:p>
            <a:endParaRPr lang="en-GB" sz="2000" dirty="0">
              <a:latin typeface="Arial"/>
              <a:cs typeface="Arial"/>
            </a:endParaRPr>
          </a:p>
          <a:p>
            <a:r>
              <a:rPr lang="en-GB" sz="2000" dirty="0">
                <a:latin typeface="Arial"/>
                <a:cs typeface="Arial"/>
              </a:rPr>
              <a:t>A flour that is strong contains more protein, so the foods made with stronger flours are more dense and more elastic.</a:t>
            </a:r>
          </a:p>
          <a:p>
            <a:endParaRPr lang="en-GB" sz="2000" dirty="0">
              <a:latin typeface="Arial"/>
              <a:cs typeface="Arial"/>
            </a:endParaRPr>
          </a:p>
          <a:p>
            <a:r>
              <a:rPr lang="en-GB" sz="2000" dirty="0">
                <a:latin typeface="Arial"/>
                <a:cs typeface="Arial"/>
              </a:rPr>
              <a:t>For example, strong durum wheat flours are used to make pasta. This is so the pasta can be rolled thinly and cut, without breaking apart. Strong bread flours help to give bread a softer and chewier texture, and helps it rise properly.</a:t>
            </a:r>
          </a:p>
          <a:p>
            <a:endParaRPr lang="en-GB" sz="2000" dirty="0">
              <a:latin typeface="Arial"/>
              <a:cs typeface="Arial"/>
            </a:endParaRPr>
          </a:p>
          <a:p>
            <a:r>
              <a:rPr lang="en-GB" sz="2000" dirty="0">
                <a:latin typeface="Arial"/>
                <a:cs typeface="Arial"/>
              </a:rPr>
              <a:t>Biscuits and cakes use weaker flours (plain or self-raising), so they are more crumbly and less elastic.</a:t>
            </a:r>
            <a:endParaRPr lang="en-GB" sz="2000" dirty="0">
              <a:latin typeface="Arial" panose="020B0604020202020204" pitchFamily="34" charset="0"/>
              <a:cs typeface="Arial" panose="020B0604020202020204" pitchFamily="34" charset="0"/>
            </a:endParaRPr>
          </a:p>
        </p:txBody>
      </p:sp>
      <p:pic>
        <p:nvPicPr>
          <p:cNvPr id="5" name="Picture 4" descr="A picture containing flour, snack food&#10;&#10;Description automatically generated">
            <a:extLst>
              <a:ext uri="{FF2B5EF4-FFF2-40B4-BE49-F238E27FC236}">
                <a16:creationId xmlns:a16="http://schemas.microsoft.com/office/drawing/2014/main" id="{F65B199F-3B51-46A7-8F0D-163E075D8B0D}"/>
              </a:ext>
            </a:extLst>
          </p:cNvPr>
          <p:cNvPicPr>
            <a:picLocks noChangeAspect="1"/>
          </p:cNvPicPr>
          <p:nvPr/>
        </p:nvPicPr>
        <p:blipFill>
          <a:blip r:embed="rId5"/>
          <a:stretch>
            <a:fillRect/>
          </a:stretch>
        </p:blipFill>
        <p:spPr>
          <a:xfrm>
            <a:off x="8611587" y="3429000"/>
            <a:ext cx="3058194" cy="2039815"/>
          </a:xfrm>
          <a:prstGeom prst="rect">
            <a:avLst/>
          </a:prstGeom>
          <a:ln w="28575">
            <a:solidFill>
              <a:srgbClr val="EF9F3F"/>
            </a:solidFill>
          </a:ln>
        </p:spPr>
      </p:pic>
    </p:spTree>
    <p:extLst>
      <p:ext uri="{BB962C8B-B14F-4D97-AF65-F5344CB8AC3E}">
        <p14:creationId xmlns:p14="http://schemas.microsoft.com/office/powerpoint/2010/main" val="251471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1596366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What is gluten?</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4" y="2540888"/>
            <a:ext cx="6851320" cy="2554545"/>
          </a:xfrm>
          <a:prstGeom prst="rect">
            <a:avLst/>
          </a:prstGeom>
          <a:noFill/>
        </p:spPr>
        <p:txBody>
          <a:bodyPr wrap="square" lIns="91440" tIns="45720" rIns="91440" bIns="45720" anchor="t">
            <a:spAutoFit/>
          </a:bodyPr>
          <a:lstStyle/>
          <a:p>
            <a:r>
              <a:rPr lang="en-US" sz="2000" b="1" dirty="0">
                <a:latin typeface="Arial"/>
                <a:cs typeface="Arial"/>
              </a:rPr>
              <a:t>Gluten </a:t>
            </a:r>
            <a:r>
              <a:rPr lang="en-US" sz="2000" dirty="0">
                <a:latin typeface="Arial"/>
                <a:cs typeface="Arial"/>
              </a:rPr>
              <a:t>is a mixture of two different proteins found in wheat, rye, spelt and barley grains.</a:t>
            </a:r>
          </a:p>
          <a:p>
            <a:endParaRPr lang="en-GB" sz="2000" dirty="0">
              <a:latin typeface="Arial" panose="020B0604020202020204" pitchFamily="34" charset="0"/>
              <a:cs typeface="Arial" panose="020B0604020202020204" pitchFamily="34" charset="0"/>
            </a:endParaRPr>
          </a:p>
          <a:p>
            <a:r>
              <a:rPr lang="en-GB" sz="2000" dirty="0">
                <a:latin typeface="Arial"/>
                <a:cs typeface="Arial"/>
              </a:rPr>
              <a:t>When the two proteins in wheat (</a:t>
            </a:r>
            <a:r>
              <a:rPr lang="en-GB" sz="2000" b="1" dirty="0">
                <a:latin typeface="Arial"/>
                <a:cs typeface="Arial"/>
              </a:rPr>
              <a:t>gliadin</a:t>
            </a:r>
            <a:r>
              <a:rPr lang="en-GB" sz="2000" dirty="0">
                <a:latin typeface="Arial"/>
                <a:cs typeface="Arial"/>
              </a:rPr>
              <a:t> and </a:t>
            </a:r>
            <a:r>
              <a:rPr lang="en-GB" sz="2000" b="1" dirty="0">
                <a:latin typeface="Arial"/>
                <a:cs typeface="Arial"/>
              </a:rPr>
              <a:t>glutenin</a:t>
            </a:r>
            <a:r>
              <a:rPr lang="en-GB" sz="2000" dirty="0">
                <a:latin typeface="Arial"/>
                <a:cs typeface="Arial"/>
              </a:rPr>
              <a:t>) are combined with water, they can form a gluten structure.</a:t>
            </a:r>
          </a:p>
          <a:p>
            <a:endParaRPr lang="en-GB" sz="2000" dirty="0">
              <a:latin typeface="Arial"/>
              <a:cs typeface="Arial"/>
            </a:endParaRPr>
          </a:p>
          <a:p>
            <a:r>
              <a:rPr lang="en-GB" sz="2000" dirty="0">
                <a:latin typeface="Arial"/>
                <a:cs typeface="Arial"/>
              </a:rPr>
              <a:t>Gluten forms the structure of many foods such as bread, pastry, cakes and pasta. </a:t>
            </a:r>
          </a:p>
        </p:txBody>
      </p:sp>
      <p:pic>
        <p:nvPicPr>
          <p:cNvPr id="5" name="Picture 4" descr="A picture containing vegetable&#10;&#10;Description automatically generated">
            <a:extLst>
              <a:ext uri="{FF2B5EF4-FFF2-40B4-BE49-F238E27FC236}">
                <a16:creationId xmlns:a16="http://schemas.microsoft.com/office/drawing/2014/main" id="{30EBB556-A866-4FD2-A3BF-EFED2C6F75B5}"/>
              </a:ext>
            </a:extLst>
          </p:cNvPr>
          <p:cNvPicPr>
            <a:picLocks noChangeAspect="1"/>
          </p:cNvPicPr>
          <p:nvPr/>
        </p:nvPicPr>
        <p:blipFill>
          <a:blip r:embed="rId5"/>
          <a:stretch>
            <a:fillRect/>
          </a:stretch>
        </p:blipFill>
        <p:spPr>
          <a:xfrm>
            <a:off x="8463875" y="2453415"/>
            <a:ext cx="3058194" cy="2183551"/>
          </a:xfrm>
          <a:prstGeom prst="rect">
            <a:avLst/>
          </a:prstGeom>
          <a:ln w="28575">
            <a:solidFill>
              <a:srgbClr val="EF9F3F"/>
            </a:solidFill>
          </a:ln>
        </p:spPr>
      </p:pic>
      <p:sp>
        <p:nvSpPr>
          <p:cNvPr id="8" name="TextBox 7">
            <a:extLst>
              <a:ext uri="{FF2B5EF4-FFF2-40B4-BE49-F238E27FC236}">
                <a16:creationId xmlns:a16="http://schemas.microsoft.com/office/drawing/2014/main" id="{729074CB-B275-4BA7-BA8A-35BE4BA17237}"/>
              </a:ext>
            </a:extLst>
          </p:cNvPr>
          <p:cNvSpPr txBox="1"/>
          <p:nvPr/>
        </p:nvSpPr>
        <p:spPr>
          <a:xfrm>
            <a:off x="8564566" y="4806584"/>
            <a:ext cx="2856812" cy="646331"/>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This picture shows the structure of gluten. When gluten is formed, it creates long, sticky, and elastic strands</a:t>
            </a:r>
          </a:p>
        </p:txBody>
      </p:sp>
    </p:spTree>
    <p:extLst>
      <p:ext uri="{BB962C8B-B14F-4D97-AF65-F5344CB8AC3E}">
        <p14:creationId xmlns:p14="http://schemas.microsoft.com/office/powerpoint/2010/main" val="397275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2431298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Example 1 - Bread</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5" y="2540888"/>
            <a:ext cx="6212600" cy="3477875"/>
          </a:xfrm>
          <a:prstGeom prst="rect">
            <a:avLst/>
          </a:prstGeom>
          <a:noFill/>
        </p:spPr>
        <p:txBody>
          <a:bodyPr wrap="square" lIns="91440" tIns="45720" rIns="91440" bIns="45720" anchor="t">
            <a:spAutoFit/>
          </a:bodyPr>
          <a:lstStyle/>
          <a:p>
            <a:r>
              <a:rPr lang="en-GB" sz="2000" dirty="0">
                <a:latin typeface="Arial"/>
                <a:cs typeface="Arial"/>
              </a:rPr>
              <a:t>Bread is a typical example of strong gluten formation and development.</a:t>
            </a:r>
          </a:p>
          <a:p>
            <a:endParaRPr lang="en-GB" sz="2000" dirty="0">
              <a:latin typeface="Arial"/>
              <a:cs typeface="Arial"/>
            </a:endParaRPr>
          </a:p>
          <a:p>
            <a:r>
              <a:rPr lang="en-GB" sz="2000" dirty="0">
                <a:latin typeface="Arial"/>
                <a:cs typeface="Arial"/>
              </a:rPr>
              <a:t>Look at the structure of bread, pictured here. The gluten forms a network that traps gas, forming pockets that expand further when the bread is baked.</a:t>
            </a:r>
          </a:p>
          <a:p>
            <a:endParaRPr lang="en-GB" sz="2000" dirty="0">
              <a:latin typeface="Arial"/>
              <a:cs typeface="Arial"/>
            </a:endParaRPr>
          </a:p>
          <a:p>
            <a:r>
              <a:rPr lang="en-GB" sz="2000" dirty="0">
                <a:latin typeface="Arial"/>
                <a:cs typeface="Arial"/>
              </a:rPr>
              <a:t>Without proper gluten development, the bread will be flat and dense. This is because the gluten forms a structure that traps gasses as the bread rises. Without proper development, the gases can escape.</a:t>
            </a:r>
            <a:endParaRPr lang="en-GB" sz="2000" dirty="0">
              <a:latin typeface="Arial" panose="020B0604020202020204" pitchFamily="34" charset="0"/>
              <a:cs typeface="Arial" panose="020B0604020202020204" pitchFamily="34" charset="0"/>
            </a:endParaRPr>
          </a:p>
        </p:txBody>
      </p:sp>
      <p:pic>
        <p:nvPicPr>
          <p:cNvPr id="9" name="Picture 8" descr="A picture containing food, doughnut, bread, eaten&#10;&#10;Description automatically generated">
            <a:extLst>
              <a:ext uri="{FF2B5EF4-FFF2-40B4-BE49-F238E27FC236}">
                <a16:creationId xmlns:a16="http://schemas.microsoft.com/office/drawing/2014/main" id="{BDF82F4C-E29A-4DC4-B654-A8D5C162C05A}"/>
              </a:ext>
            </a:extLst>
          </p:cNvPr>
          <p:cNvPicPr>
            <a:picLocks noChangeAspect="1"/>
          </p:cNvPicPr>
          <p:nvPr/>
        </p:nvPicPr>
        <p:blipFill>
          <a:blip r:embed="rId5"/>
          <a:stretch>
            <a:fillRect/>
          </a:stretch>
        </p:blipFill>
        <p:spPr>
          <a:xfrm>
            <a:off x="7930836" y="2985201"/>
            <a:ext cx="3477412" cy="2309001"/>
          </a:xfrm>
          <a:prstGeom prst="rect">
            <a:avLst/>
          </a:prstGeom>
          <a:ln w="28575">
            <a:solidFill>
              <a:srgbClr val="EF9F3F"/>
            </a:solidFill>
          </a:ln>
        </p:spPr>
      </p:pic>
    </p:spTree>
    <p:extLst>
      <p:ext uri="{BB962C8B-B14F-4D97-AF65-F5344CB8AC3E}">
        <p14:creationId xmlns:p14="http://schemas.microsoft.com/office/powerpoint/2010/main" val="1817200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3626651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Example 2 - Pasta</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4" y="2540888"/>
            <a:ext cx="6562433" cy="3477875"/>
          </a:xfrm>
          <a:prstGeom prst="rect">
            <a:avLst/>
          </a:prstGeom>
          <a:noFill/>
        </p:spPr>
        <p:txBody>
          <a:bodyPr wrap="square" lIns="91440" tIns="45720" rIns="91440" bIns="45720" anchor="t">
            <a:spAutoFit/>
          </a:bodyPr>
          <a:lstStyle/>
          <a:p>
            <a:r>
              <a:rPr lang="en-GB" sz="2000" dirty="0">
                <a:latin typeface="Arial"/>
                <a:cs typeface="Arial"/>
              </a:rPr>
              <a:t>Pasta uses a stronger flour. This is because pasta needs to be elastic and not brittle, so it can be rolled thinly without breaking.</a:t>
            </a:r>
          </a:p>
          <a:p>
            <a:endParaRPr lang="en-GB" sz="2000" dirty="0">
              <a:latin typeface="Arial"/>
              <a:cs typeface="Arial"/>
            </a:endParaRPr>
          </a:p>
          <a:p>
            <a:r>
              <a:rPr lang="en-GB" sz="2000" dirty="0">
                <a:latin typeface="Arial"/>
                <a:cs typeface="Arial"/>
              </a:rPr>
              <a:t>Pasta and pizza flour is often also ground more finely. ‘00’ grade may be written on bags of flour used to make pasta and pizza. This signifies that the flour is ground extra finely. In pasta and pizza, this means a smooth texture with the right balance of chewiness and bite.</a:t>
            </a:r>
          </a:p>
          <a:p>
            <a:endParaRPr lang="en-GB" sz="2000" dirty="0">
              <a:latin typeface="Arial"/>
              <a:cs typeface="Arial"/>
            </a:endParaRPr>
          </a:p>
          <a:p>
            <a:endParaRPr lang="en-GB" sz="2000" dirty="0">
              <a:latin typeface="Arial" panose="020B0604020202020204" pitchFamily="34" charset="0"/>
              <a:cs typeface="Arial" panose="020B0604020202020204" pitchFamily="34" charset="0"/>
            </a:endParaRPr>
          </a:p>
        </p:txBody>
      </p:sp>
      <p:pic>
        <p:nvPicPr>
          <p:cNvPr id="8" name="Picture 7" descr="A picture containing indoor&#10;&#10;Description automatically generated">
            <a:extLst>
              <a:ext uri="{FF2B5EF4-FFF2-40B4-BE49-F238E27FC236}">
                <a16:creationId xmlns:a16="http://schemas.microsoft.com/office/drawing/2014/main" id="{EE19E9C2-5DB0-4920-8F59-F9DCD4D24CC0}"/>
              </a:ext>
            </a:extLst>
          </p:cNvPr>
          <p:cNvPicPr>
            <a:picLocks noChangeAspect="1"/>
          </p:cNvPicPr>
          <p:nvPr/>
        </p:nvPicPr>
        <p:blipFill>
          <a:blip r:embed="rId5"/>
          <a:stretch>
            <a:fillRect/>
          </a:stretch>
        </p:blipFill>
        <p:spPr>
          <a:xfrm>
            <a:off x="8133541" y="2945284"/>
            <a:ext cx="3521617" cy="2348918"/>
          </a:xfrm>
          <a:prstGeom prst="rect">
            <a:avLst/>
          </a:prstGeom>
          <a:ln w="28575">
            <a:solidFill>
              <a:srgbClr val="EF9F3F"/>
            </a:solidFill>
          </a:ln>
        </p:spPr>
      </p:pic>
    </p:spTree>
    <p:extLst>
      <p:ext uri="{BB962C8B-B14F-4D97-AF65-F5344CB8AC3E}">
        <p14:creationId xmlns:p14="http://schemas.microsoft.com/office/powerpoint/2010/main" val="1608628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read&#10;&#10;Description automatically generated">
            <a:extLst>
              <a:ext uri="{FF2B5EF4-FFF2-40B4-BE49-F238E27FC236}">
                <a16:creationId xmlns:a16="http://schemas.microsoft.com/office/drawing/2014/main" id="{4DDB38AD-0899-450A-A461-2309D5137876}"/>
              </a:ext>
            </a:extLst>
          </p:cNvPr>
          <p:cNvPicPr>
            <a:picLocks noChangeAspect="1"/>
          </p:cNvPicPr>
          <p:nvPr/>
        </p:nvPicPr>
        <p:blipFill>
          <a:blip r:embed="rId3"/>
          <a:stretch>
            <a:fillRect/>
          </a:stretch>
        </p:blipFill>
        <p:spPr>
          <a:xfrm>
            <a:off x="7219958" y="2441016"/>
            <a:ext cx="4351007" cy="2796180"/>
          </a:xfrm>
          <a:prstGeom prst="rect">
            <a:avLst/>
          </a:prstGeom>
        </p:spPr>
      </p:pic>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3762208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Example 3 - Shortbread</a:t>
            </a:r>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4" y="2540888"/>
            <a:ext cx="6353699" cy="3477875"/>
          </a:xfrm>
          <a:prstGeom prst="rect">
            <a:avLst/>
          </a:prstGeom>
          <a:noFill/>
        </p:spPr>
        <p:txBody>
          <a:bodyPr wrap="square" lIns="91440" tIns="45720" rIns="91440" bIns="45720" anchor="t">
            <a:spAutoFit/>
          </a:bodyPr>
          <a:lstStyle/>
          <a:p>
            <a:r>
              <a:rPr lang="en-GB" sz="2000" dirty="0">
                <a:latin typeface="Arial"/>
                <a:cs typeface="Arial"/>
              </a:rPr>
              <a:t>Shortbread uses weaker (lower gluten) flour (e.g. plain flour).</a:t>
            </a:r>
          </a:p>
          <a:p>
            <a:endParaRPr lang="en-GB" sz="2000" dirty="0">
              <a:latin typeface="Arial"/>
              <a:cs typeface="Arial"/>
            </a:endParaRPr>
          </a:p>
          <a:p>
            <a:r>
              <a:rPr lang="en-GB" sz="2000" dirty="0">
                <a:latin typeface="Arial"/>
                <a:cs typeface="Arial"/>
              </a:rPr>
              <a:t>This is because the shortbread is designed to be crumbly and brittle, for the correct texture.</a:t>
            </a:r>
          </a:p>
          <a:p>
            <a:endParaRPr lang="en-GB" sz="2000" dirty="0">
              <a:latin typeface="Arial"/>
              <a:cs typeface="Arial"/>
            </a:endParaRPr>
          </a:p>
          <a:p>
            <a:r>
              <a:rPr lang="en-GB" sz="2000" dirty="0">
                <a:latin typeface="Arial"/>
                <a:cs typeface="Arial"/>
              </a:rPr>
              <a:t>In addition, doughs used to make shortbread make use of ‘shortening’.</a:t>
            </a:r>
          </a:p>
          <a:p>
            <a:endParaRPr lang="en-GB" sz="2000" dirty="0">
              <a:latin typeface="Arial"/>
              <a:cs typeface="Arial"/>
            </a:endParaRPr>
          </a:p>
          <a:p>
            <a:r>
              <a:rPr lang="en-GB" sz="2000" dirty="0">
                <a:latin typeface="Arial"/>
                <a:cs typeface="Arial"/>
              </a:rPr>
              <a:t>Shortenings are fats that coat the flour and prevent excess gluten formation.</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901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3F1831-814F-4B6E-943B-408552E336B0}"/>
              </a:ext>
            </a:extLst>
          </p:cNvPr>
          <p:cNvGraphicFramePr>
            <a:graphicFrameLocks noChangeAspect="1"/>
          </p:cNvGraphicFramePr>
          <p:nvPr>
            <p:custDataLst>
              <p:tags r:id="rId1"/>
            </p:custDataLst>
            <p:extLst>
              <p:ext uri="{D42A27DB-BD31-4B8C-83A1-F6EECF244321}">
                <p14:modId xmlns:p14="http://schemas.microsoft.com/office/powerpoint/2010/main" val="3517055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6" name="Object 5" hidden="1">
                        <a:extLst>
                          <a:ext uri="{FF2B5EF4-FFF2-40B4-BE49-F238E27FC236}">
                            <a16:creationId xmlns:a16="http://schemas.microsoft.com/office/drawing/2014/main" id="{643F1831-814F-4B6E-943B-408552E336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Gluten development – kneading bread dough</a:t>
            </a:r>
            <a:endParaRPr lang="en-US" dirty="0"/>
          </a:p>
        </p:txBody>
      </p:sp>
      <p:sp>
        <p:nvSpPr>
          <p:cNvPr id="3" name="Subtitle 2"/>
          <p:cNvSpPr>
            <a:spLocks noGrp="1"/>
          </p:cNvSpPr>
          <p:nvPr>
            <p:ph type="subTitle" idx="1"/>
          </p:nvPr>
        </p:nvSpPr>
        <p:spPr>
          <a:xfrm>
            <a:off x="1169276" y="2571092"/>
            <a:ext cx="5623410" cy="3600000"/>
          </a:xfrm>
        </p:spPr>
        <p:txBody>
          <a:bodyPr/>
          <a:lstStyle/>
          <a:p>
            <a:pPr marL="0" indent="0">
              <a:buNone/>
            </a:pPr>
            <a:endParaRPr lang="en-US" sz="2000"/>
          </a:p>
          <a:p>
            <a:pPr marL="0" indent="0">
              <a:buNone/>
            </a:pPr>
            <a:endParaRPr lang="en-US" sz="2000"/>
          </a:p>
        </p:txBody>
      </p:sp>
      <p:sp>
        <p:nvSpPr>
          <p:cNvPr id="11" name="TextBox 10">
            <a:extLst>
              <a:ext uri="{FF2B5EF4-FFF2-40B4-BE49-F238E27FC236}">
                <a16:creationId xmlns:a16="http://schemas.microsoft.com/office/drawing/2014/main" id="{9548B923-616A-4330-8E90-02FFD8CD726C}"/>
              </a:ext>
            </a:extLst>
          </p:cNvPr>
          <p:cNvSpPr txBox="1"/>
          <p:nvPr/>
        </p:nvSpPr>
        <p:spPr>
          <a:xfrm>
            <a:off x="1169274" y="2540888"/>
            <a:ext cx="6851320" cy="3170099"/>
          </a:xfrm>
          <a:prstGeom prst="rect">
            <a:avLst/>
          </a:prstGeom>
          <a:noFill/>
        </p:spPr>
        <p:txBody>
          <a:bodyPr wrap="square" lIns="91440" tIns="45720" rIns="91440" bIns="45720" anchor="t">
            <a:spAutoFit/>
          </a:bodyPr>
          <a:lstStyle/>
          <a:p>
            <a:r>
              <a:rPr lang="en-GB" sz="2000" dirty="0">
                <a:latin typeface="Arial"/>
                <a:cs typeface="Arial"/>
              </a:rPr>
              <a:t>The strands of gluten in the flour need to be worked during the </a:t>
            </a:r>
            <a:r>
              <a:rPr lang="en-GB" sz="2000" b="1" dirty="0">
                <a:latin typeface="Arial"/>
                <a:cs typeface="Arial"/>
              </a:rPr>
              <a:t>kneading </a:t>
            </a:r>
            <a:r>
              <a:rPr lang="en-GB" sz="2000" dirty="0">
                <a:latin typeface="Arial"/>
                <a:cs typeface="Arial"/>
              </a:rPr>
              <a:t>process. This makes them stronger and more able to stretch. Kneading gives the dough </a:t>
            </a:r>
            <a:r>
              <a:rPr lang="en-GB" sz="2000" b="1" dirty="0">
                <a:latin typeface="Arial"/>
                <a:cs typeface="Arial"/>
              </a:rPr>
              <a:t>plasticity</a:t>
            </a:r>
            <a:r>
              <a:rPr lang="en-GB" sz="2000" dirty="0">
                <a:latin typeface="Arial"/>
                <a:cs typeface="Arial"/>
              </a:rPr>
              <a:t>. </a:t>
            </a:r>
          </a:p>
          <a:p>
            <a:endParaRPr lang="en-GB" sz="2000" dirty="0">
              <a:latin typeface="Arial"/>
              <a:cs typeface="Arial"/>
            </a:endParaRPr>
          </a:p>
          <a:p>
            <a:r>
              <a:rPr lang="en-GB" sz="2000" dirty="0">
                <a:latin typeface="Arial"/>
                <a:cs typeface="Arial"/>
              </a:rPr>
              <a:t>When dough is kneaded, the force helps the gluten to develop into a ‘mesh’ structure that can trap gas and help the dough to rise properly.</a:t>
            </a:r>
          </a:p>
          <a:p>
            <a:endParaRPr lang="en-GB" sz="2000" dirty="0">
              <a:latin typeface="Arial"/>
              <a:cs typeface="Arial"/>
            </a:endParaRPr>
          </a:p>
          <a:p>
            <a:r>
              <a:rPr lang="en-GB" sz="2000" dirty="0">
                <a:latin typeface="Arial"/>
                <a:cs typeface="Arial"/>
              </a:rPr>
              <a:t>If the gas can escape, the bread will collapse! That’s why kneading is so important.</a:t>
            </a:r>
            <a:endParaRPr lang="en-GB" sz="2000" dirty="0">
              <a:latin typeface="Arial" panose="020B0604020202020204" pitchFamily="34" charset="0"/>
              <a:cs typeface="Arial" panose="020B0604020202020204" pitchFamily="34" charset="0"/>
            </a:endParaRPr>
          </a:p>
        </p:txBody>
      </p:sp>
      <p:pic>
        <p:nvPicPr>
          <p:cNvPr id="12" name="Picture 11" descr="A picture containing person, indoor, food, flour&#10;&#10;Description automatically generated">
            <a:extLst>
              <a:ext uri="{FF2B5EF4-FFF2-40B4-BE49-F238E27FC236}">
                <a16:creationId xmlns:a16="http://schemas.microsoft.com/office/drawing/2014/main" id="{2FEA7152-AB4A-434C-85E1-44096BFA9461}"/>
              </a:ext>
            </a:extLst>
          </p:cNvPr>
          <p:cNvPicPr>
            <a:picLocks noChangeAspect="1"/>
          </p:cNvPicPr>
          <p:nvPr/>
        </p:nvPicPr>
        <p:blipFill>
          <a:blip r:embed="rId5"/>
          <a:stretch>
            <a:fillRect/>
          </a:stretch>
        </p:blipFill>
        <p:spPr>
          <a:xfrm>
            <a:off x="8313345" y="3109092"/>
            <a:ext cx="3462932" cy="2185110"/>
          </a:xfrm>
          <a:prstGeom prst="rect">
            <a:avLst/>
          </a:prstGeom>
          <a:ln w="28575">
            <a:solidFill>
              <a:srgbClr val="EF9F3F"/>
            </a:solidFill>
          </a:ln>
        </p:spPr>
      </p:pic>
    </p:spTree>
    <p:extLst>
      <p:ext uri="{BB962C8B-B14F-4D97-AF65-F5344CB8AC3E}">
        <p14:creationId xmlns:p14="http://schemas.microsoft.com/office/powerpoint/2010/main" val="1562207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3.xml><?xml version="1.0" encoding="utf-8"?>
<ds:datastoreItem xmlns:ds="http://schemas.openxmlformats.org/officeDocument/2006/customXml" ds:itemID="{7DF6D02A-BA67-4FB7-B990-E605C138BEBC}">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2874</TotalTime>
  <Words>2843</Words>
  <Application>Microsoft Office PowerPoint</Application>
  <PresentationFormat>Widescreen</PresentationFormat>
  <Paragraphs>274</Paragraphs>
  <Slides>34</Slides>
  <Notes>4</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4" baseType="lpstr">
      <vt:lpstr>Arial</vt:lpstr>
      <vt:lpstr>Arial,Sans-Serif</vt:lpstr>
      <vt:lpstr>Calibri</vt:lpstr>
      <vt:lpstr>Roboto</vt:lpstr>
      <vt:lpstr>Times New Roman</vt:lpstr>
      <vt:lpstr>Office Theme</vt:lpstr>
      <vt:lpstr>Custom Design</vt:lpstr>
      <vt:lpstr>1_Custom Design</vt:lpstr>
      <vt:lpstr>3_Custom Design</vt:lpstr>
      <vt:lpstr>think-cell Slide</vt:lpstr>
      <vt:lpstr>Gluten formation</vt:lpstr>
      <vt:lpstr>Examples</vt:lpstr>
      <vt:lpstr>Proteins in grains</vt:lpstr>
      <vt:lpstr>The ‘strength’ of flour</vt:lpstr>
      <vt:lpstr>What is gluten?</vt:lpstr>
      <vt:lpstr>Example 1 - Bread</vt:lpstr>
      <vt:lpstr>Example 2 - Pasta</vt:lpstr>
      <vt:lpstr>Example 3 - Shortbread</vt:lpstr>
      <vt:lpstr>Gluten development – kneading bread dough</vt:lpstr>
      <vt:lpstr>Proving - bread dough</vt:lpstr>
      <vt:lpstr>Baking the bread dough</vt:lpstr>
      <vt:lpstr>Pastry and gluten</vt:lpstr>
      <vt:lpstr>Applying the science - bread making </vt:lpstr>
      <vt:lpstr>What went wrong and why?</vt:lpstr>
      <vt:lpstr>What went wrong and why?</vt:lpstr>
      <vt:lpstr>Key words</vt:lpstr>
      <vt:lpstr>Key words</vt:lpstr>
      <vt:lpstr>Teachers’ guide</vt:lpstr>
      <vt:lpstr>Talking about the science of gluten</vt:lpstr>
      <vt:lpstr>Teaching about gluten formation:</vt:lpstr>
      <vt:lpstr>Gluten formation - overview</vt:lpstr>
      <vt:lpstr>Gluten development</vt:lpstr>
      <vt:lpstr>Resting dough</vt:lpstr>
      <vt:lpstr>Gluten free bread</vt:lpstr>
      <vt:lpstr>Flour strength</vt:lpstr>
      <vt:lpstr>Gluten formation - activities</vt:lpstr>
      <vt:lpstr>Activities and experiments – making  gluten balls</vt:lpstr>
      <vt:lpstr>Gluten ball samples</vt:lpstr>
      <vt:lpstr>Further supporting resources</vt:lpstr>
      <vt:lpstr>Further supporting resources continued</vt:lpstr>
      <vt:lpstr>Further supporting resources continued</vt:lpstr>
      <vt:lpstr>Gluten formation - recipes</vt:lpstr>
      <vt:lpstr>Gluten formation – quick recipes for  shorter lessons</vt:lpstr>
      <vt:lpstr>Gluten 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Frances Meek</cp:lastModifiedBy>
  <cp:revision>182</cp:revision>
  <dcterms:created xsi:type="dcterms:W3CDTF">2018-10-10T09:22:08Z</dcterms:created>
  <dcterms:modified xsi:type="dcterms:W3CDTF">2022-08-30T10:55:31Z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