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5"/>
  </p:notesMasterIdLst>
  <p:sldIdLst>
    <p:sldId id="256" r:id="rId9"/>
    <p:sldId id="264" r:id="rId10"/>
    <p:sldId id="259" r:id="rId11"/>
    <p:sldId id="531" r:id="rId12"/>
    <p:sldId id="512" r:id="rId13"/>
    <p:sldId id="526" r:id="rId14"/>
    <p:sldId id="532" r:id="rId15"/>
    <p:sldId id="288" r:id="rId16"/>
    <p:sldId id="292" r:id="rId17"/>
    <p:sldId id="513" r:id="rId18"/>
    <p:sldId id="520" r:id="rId19"/>
    <p:sldId id="514" r:id="rId20"/>
    <p:sldId id="515" r:id="rId21"/>
    <p:sldId id="516" r:id="rId22"/>
    <p:sldId id="522" r:id="rId23"/>
    <p:sldId id="523" r:id="rId24"/>
    <p:sldId id="524" r:id="rId25"/>
    <p:sldId id="525" r:id="rId26"/>
    <p:sldId id="519" r:id="rId27"/>
    <p:sldId id="518" r:id="rId28"/>
    <p:sldId id="263" r:id="rId29"/>
    <p:sldId id="521" r:id="rId30"/>
    <p:sldId id="279" r:id="rId31"/>
    <p:sldId id="530" r:id="rId32"/>
    <p:sldId id="527" r:id="rId33"/>
    <p:sldId id="280" r:id="rId34"/>
    <p:sldId id="289" r:id="rId35"/>
    <p:sldId id="286" r:id="rId36"/>
    <p:sldId id="507" r:id="rId37"/>
    <p:sldId id="509" r:id="rId38"/>
    <p:sldId id="529" r:id="rId39"/>
    <p:sldId id="285" r:id="rId40"/>
    <p:sldId id="508" r:id="rId41"/>
    <p:sldId id="283" r:id="rId42"/>
    <p:sldId id="281"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D86"/>
    <a:srgbClr val="F2E2E9"/>
    <a:srgbClr val="E46B2F"/>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1C236-474E-4A22-9076-6A4693581D78}" v="956" dt="2022-03-03T07:56:14.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53eb9fa15117f2a82f747138f6bc40236c744d8df3db737cb768ec8e23188ef1::" providerId="AD" clId="Web-{9AC0E800-4B6A-68AB-622F-50449219C310}"/>
    <pc:docChg chg="modSld">
      <pc:chgData name="Guest User" userId="S::urn:spo:anon#53eb9fa15117f2a82f747138f6bc40236c744d8df3db737cb768ec8e23188ef1::" providerId="AD" clId="Web-{9AC0E800-4B6A-68AB-622F-50449219C310}" dt="2022-03-01T18:36:43.642" v="0"/>
      <pc:docMkLst>
        <pc:docMk/>
      </pc:docMkLst>
      <pc:sldChg chg="addSp">
        <pc:chgData name="Guest User" userId="S::urn:spo:anon#53eb9fa15117f2a82f747138f6bc40236c744d8df3db737cb768ec8e23188ef1::" providerId="AD" clId="Web-{9AC0E800-4B6A-68AB-622F-50449219C310}" dt="2022-03-01T18:36:43.642" v="0"/>
        <pc:sldMkLst>
          <pc:docMk/>
          <pc:sldMk cId="1955166399" sldId="256"/>
        </pc:sldMkLst>
        <pc:spChg chg="add">
          <ac:chgData name="Guest User" userId="S::urn:spo:anon#53eb9fa15117f2a82f747138f6bc40236c744d8df3db737cb768ec8e23188ef1::" providerId="AD" clId="Web-{9AC0E800-4B6A-68AB-622F-50449219C310}" dt="2022-03-01T18:36:43.642" v="0"/>
          <ac:spMkLst>
            <pc:docMk/>
            <pc:sldMk cId="1955166399" sldId="256"/>
            <ac:spMk id="3" creationId="{37960455-10A3-4AEB-AABA-268CDFE8A87E}"/>
          </ac:spMkLst>
        </pc:spChg>
      </pc:sldChg>
    </pc:docChg>
  </pc:docChgLst>
  <pc:docChgLst>
    <pc:chgData name="Frances Meek" userId="f3af35cc-3229-46e1-af36-3525661cfbd3" providerId="ADAL" clId="{8951C236-474E-4A22-9076-6A4693581D78}"/>
    <pc:docChg chg="custSel addSld delSld modSld sldOrd">
      <pc:chgData name="Frances Meek" userId="f3af35cc-3229-46e1-af36-3525661cfbd3" providerId="ADAL" clId="{8951C236-474E-4A22-9076-6A4693581D78}" dt="2022-03-03T07:56:14.778" v="1994"/>
      <pc:docMkLst>
        <pc:docMk/>
      </pc:docMkLst>
      <pc:sldChg chg="delSp mod">
        <pc:chgData name="Frances Meek" userId="f3af35cc-3229-46e1-af36-3525661cfbd3" providerId="ADAL" clId="{8951C236-474E-4A22-9076-6A4693581D78}" dt="2022-03-02T08:03:19.608" v="1691" actId="478"/>
        <pc:sldMkLst>
          <pc:docMk/>
          <pc:sldMk cId="1955166399" sldId="256"/>
        </pc:sldMkLst>
        <pc:spChg chg="del">
          <ac:chgData name="Frances Meek" userId="f3af35cc-3229-46e1-af36-3525661cfbd3" providerId="ADAL" clId="{8951C236-474E-4A22-9076-6A4693581D78}" dt="2022-03-02T08:03:19.608" v="1691" actId="478"/>
          <ac:spMkLst>
            <pc:docMk/>
            <pc:sldMk cId="1955166399" sldId="256"/>
            <ac:spMk id="3" creationId="{37960455-10A3-4AEB-AABA-268CDFE8A87E}"/>
          </ac:spMkLst>
        </pc:spChg>
      </pc:sldChg>
      <pc:sldChg chg="addSp modSp">
        <pc:chgData name="Frances Meek" userId="f3af35cc-3229-46e1-af36-3525661cfbd3" providerId="ADAL" clId="{8951C236-474E-4A22-9076-6A4693581D78}" dt="2022-03-03T07:56:14.778" v="1994"/>
        <pc:sldMkLst>
          <pc:docMk/>
          <pc:sldMk cId="1740713487" sldId="259"/>
        </pc:sldMkLst>
        <pc:spChg chg="add mod">
          <ac:chgData name="Frances Meek" userId="f3af35cc-3229-46e1-af36-3525661cfbd3" providerId="ADAL" clId="{8951C236-474E-4A22-9076-6A4693581D78}" dt="2022-03-03T07:56:14.778" v="1994"/>
          <ac:spMkLst>
            <pc:docMk/>
            <pc:sldMk cId="1740713487" sldId="259"/>
            <ac:spMk id="5" creationId="{1B3A57C0-3CBE-446B-BB0F-F7A89E581FEF}"/>
          </ac:spMkLst>
        </pc:spChg>
      </pc:sldChg>
      <pc:sldChg chg="delSp modSp mod">
        <pc:chgData name="Frances Meek" userId="f3af35cc-3229-46e1-af36-3525661cfbd3" providerId="ADAL" clId="{8951C236-474E-4A22-9076-6A4693581D78}" dt="2022-03-01T08:14:33.458" v="405" actId="20577"/>
        <pc:sldMkLst>
          <pc:docMk/>
          <pc:sldMk cId="3014212049" sldId="263"/>
        </pc:sldMkLst>
        <pc:spChg chg="mod">
          <ac:chgData name="Frances Meek" userId="f3af35cc-3229-46e1-af36-3525661cfbd3" providerId="ADAL" clId="{8951C236-474E-4A22-9076-6A4693581D78}" dt="2022-03-01T08:14:33.458" v="405" actId="20577"/>
          <ac:spMkLst>
            <pc:docMk/>
            <pc:sldMk cId="3014212049" sldId="263"/>
            <ac:spMk id="3" creationId="{00000000-0000-0000-0000-000000000000}"/>
          </ac:spMkLst>
        </pc:spChg>
        <pc:spChg chg="del">
          <ac:chgData name="Frances Meek" userId="f3af35cc-3229-46e1-af36-3525661cfbd3" providerId="ADAL" clId="{8951C236-474E-4A22-9076-6A4693581D78}" dt="2022-02-28T14:09:22.760" v="250" actId="478"/>
          <ac:spMkLst>
            <pc:docMk/>
            <pc:sldMk cId="3014212049" sldId="263"/>
            <ac:spMk id="7" creationId="{6CB1C5BA-5D1F-4003-ABDB-51D791832B9B}"/>
          </ac:spMkLst>
        </pc:spChg>
      </pc:sldChg>
      <pc:sldChg chg="modSp del mod">
        <pc:chgData name="Frances Meek" userId="f3af35cc-3229-46e1-af36-3525661cfbd3" providerId="ADAL" clId="{8951C236-474E-4A22-9076-6A4693581D78}" dt="2022-03-01T08:21:12.211" v="616" actId="47"/>
        <pc:sldMkLst>
          <pc:docMk/>
          <pc:sldMk cId="1754089744" sldId="277"/>
        </pc:sldMkLst>
        <pc:spChg chg="mod">
          <ac:chgData name="Frances Meek" userId="f3af35cc-3229-46e1-af36-3525661cfbd3" providerId="ADAL" clId="{8951C236-474E-4A22-9076-6A4693581D78}" dt="2022-03-01T08:20:56.850" v="611" actId="21"/>
          <ac:spMkLst>
            <pc:docMk/>
            <pc:sldMk cId="1754089744" sldId="277"/>
            <ac:spMk id="3" creationId="{00000000-0000-0000-0000-000000000000}"/>
          </ac:spMkLst>
        </pc:spChg>
      </pc:sldChg>
      <pc:sldChg chg="delSp modSp mod modAnim">
        <pc:chgData name="Frances Meek" userId="f3af35cc-3229-46e1-af36-3525661cfbd3" providerId="ADAL" clId="{8951C236-474E-4A22-9076-6A4693581D78}" dt="2022-03-01T08:15:14.676" v="407" actId="1076"/>
        <pc:sldMkLst>
          <pc:docMk/>
          <pc:sldMk cId="1740591820" sldId="279"/>
        </pc:sldMkLst>
        <pc:spChg chg="mod">
          <ac:chgData name="Frances Meek" userId="f3af35cc-3229-46e1-af36-3525661cfbd3" providerId="ADAL" clId="{8951C236-474E-4A22-9076-6A4693581D78}" dt="2022-02-24T13:11:34.287" v="12" actId="20577"/>
          <ac:spMkLst>
            <pc:docMk/>
            <pc:sldMk cId="1740591820" sldId="279"/>
            <ac:spMk id="2" creationId="{00000000-0000-0000-0000-000000000000}"/>
          </ac:spMkLst>
        </pc:spChg>
        <pc:spChg chg="mod">
          <ac:chgData name="Frances Meek" userId="f3af35cc-3229-46e1-af36-3525661cfbd3" providerId="ADAL" clId="{8951C236-474E-4A22-9076-6A4693581D78}" dt="2022-02-28T14:12:25.662" v="259" actId="20577"/>
          <ac:spMkLst>
            <pc:docMk/>
            <pc:sldMk cId="1740591820" sldId="279"/>
            <ac:spMk id="3" creationId="{00000000-0000-0000-0000-000000000000}"/>
          </ac:spMkLst>
        </pc:spChg>
        <pc:spChg chg="mod">
          <ac:chgData name="Frances Meek" userId="f3af35cc-3229-46e1-af36-3525661cfbd3" providerId="ADAL" clId="{8951C236-474E-4A22-9076-6A4693581D78}" dt="2022-03-01T08:15:14.676" v="407" actId="1076"/>
          <ac:spMkLst>
            <pc:docMk/>
            <pc:sldMk cId="1740591820" sldId="279"/>
            <ac:spMk id="6" creationId="{00000000-0000-0000-0000-000000000000}"/>
          </ac:spMkLst>
        </pc:spChg>
        <pc:spChg chg="del">
          <ac:chgData name="Frances Meek" userId="f3af35cc-3229-46e1-af36-3525661cfbd3" providerId="ADAL" clId="{8951C236-474E-4A22-9076-6A4693581D78}" dt="2022-02-28T14:10:35.582" v="255" actId="478"/>
          <ac:spMkLst>
            <pc:docMk/>
            <pc:sldMk cId="1740591820" sldId="279"/>
            <ac:spMk id="8" creationId="{577A96FA-0A95-4F3B-AD85-995CF5E40B4D}"/>
          </ac:spMkLst>
        </pc:spChg>
        <pc:graphicFrameChg chg="modGraphic">
          <ac:chgData name="Frances Meek" userId="f3af35cc-3229-46e1-af36-3525661cfbd3" providerId="ADAL" clId="{8951C236-474E-4A22-9076-6A4693581D78}" dt="2022-02-24T13:12:53.568" v="63" actId="5793"/>
          <ac:graphicFrameMkLst>
            <pc:docMk/>
            <pc:sldMk cId="1740591820" sldId="279"/>
            <ac:graphicFrameMk id="7" creationId="{00000000-0000-0000-0000-000000000000}"/>
          </ac:graphicFrameMkLst>
        </pc:graphicFrameChg>
      </pc:sldChg>
      <pc:sldChg chg="delSp modSp mod delAnim modAnim">
        <pc:chgData name="Frances Meek" userId="f3af35cc-3229-46e1-af36-3525661cfbd3" providerId="ADAL" clId="{8951C236-474E-4A22-9076-6A4693581D78}" dt="2022-02-28T14:16:50.161" v="368" actId="20577"/>
        <pc:sldMkLst>
          <pc:docMk/>
          <pc:sldMk cId="2015346148" sldId="280"/>
        </pc:sldMkLst>
        <pc:spChg chg="mod">
          <ac:chgData name="Frances Meek" userId="f3af35cc-3229-46e1-af36-3525661cfbd3" providerId="ADAL" clId="{8951C236-474E-4A22-9076-6A4693581D78}" dt="2022-02-28T14:15:38.570" v="301" actId="20577"/>
          <ac:spMkLst>
            <pc:docMk/>
            <pc:sldMk cId="2015346148" sldId="280"/>
            <ac:spMk id="5" creationId="{00000000-0000-0000-0000-000000000000}"/>
          </ac:spMkLst>
        </pc:spChg>
        <pc:spChg chg="del mod">
          <ac:chgData name="Frances Meek" userId="f3af35cc-3229-46e1-af36-3525661cfbd3" providerId="ADAL" clId="{8951C236-474E-4A22-9076-6A4693581D78}" dt="2022-02-24T13:18:30.141" v="69"/>
          <ac:spMkLst>
            <pc:docMk/>
            <pc:sldMk cId="2015346148" sldId="280"/>
            <ac:spMk id="6" creationId="{00000000-0000-0000-0000-000000000000}"/>
          </ac:spMkLst>
        </pc:spChg>
        <pc:spChg chg="del">
          <ac:chgData name="Frances Meek" userId="f3af35cc-3229-46e1-af36-3525661cfbd3" providerId="ADAL" clId="{8951C236-474E-4A22-9076-6A4693581D78}" dt="2022-02-28T14:15:14.110" v="298" actId="478"/>
          <ac:spMkLst>
            <pc:docMk/>
            <pc:sldMk cId="2015346148" sldId="280"/>
            <ac:spMk id="6" creationId="{02B43617-9E1C-4251-892C-695255C7C36D}"/>
          </ac:spMkLst>
        </pc:spChg>
        <pc:spChg chg="mod">
          <ac:chgData name="Frances Meek" userId="f3af35cc-3229-46e1-af36-3525661cfbd3" providerId="ADAL" clId="{8951C236-474E-4A22-9076-6A4693581D78}" dt="2022-02-28T14:16:50.161" v="368" actId="20577"/>
          <ac:spMkLst>
            <pc:docMk/>
            <pc:sldMk cId="2015346148" sldId="280"/>
            <ac:spMk id="10" creationId="{5823336E-B997-402F-A849-B175CD96414D}"/>
          </ac:spMkLst>
        </pc:spChg>
        <pc:graphicFrameChg chg="mod modGraphic">
          <ac:chgData name="Frances Meek" userId="f3af35cc-3229-46e1-af36-3525661cfbd3" providerId="ADAL" clId="{8951C236-474E-4A22-9076-6A4693581D78}" dt="2022-02-24T13:18:16.296" v="66"/>
          <ac:graphicFrameMkLst>
            <pc:docMk/>
            <pc:sldMk cId="2015346148" sldId="280"/>
            <ac:graphicFrameMk id="7" creationId="{00000000-0000-0000-0000-000000000000}"/>
          </ac:graphicFrameMkLst>
        </pc:graphicFrameChg>
      </pc:sldChg>
      <pc:sldChg chg="addSp delSp modSp mod">
        <pc:chgData name="Frances Meek" userId="f3af35cc-3229-46e1-af36-3525661cfbd3" providerId="ADAL" clId="{8951C236-474E-4A22-9076-6A4693581D78}" dt="2022-03-01T08:23:33.892" v="631" actId="692"/>
        <pc:sldMkLst>
          <pc:docMk/>
          <pc:sldMk cId="670497265" sldId="281"/>
        </pc:sldMkLst>
        <pc:spChg chg="mod">
          <ac:chgData name="Frances Meek" userId="f3af35cc-3229-46e1-af36-3525661cfbd3" providerId="ADAL" clId="{8951C236-474E-4A22-9076-6A4693581D78}" dt="2022-03-01T08:21:09.750" v="615" actId="14100"/>
          <ac:spMkLst>
            <pc:docMk/>
            <pc:sldMk cId="670497265" sldId="281"/>
            <ac:spMk id="3" creationId="{00000000-0000-0000-0000-000000000000}"/>
          </ac:spMkLst>
        </pc:spChg>
        <pc:picChg chg="del">
          <ac:chgData name="Frances Meek" userId="f3af35cc-3229-46e1-af36-3525661cfbd3" providerId="ADAL" clId="{8951C236-474E-4A22-9076-6A4693581D78}" dt="2022-03-01T08:23:13.179" v="617" actId="478"/>
          <ac:picMkLst>
            <pc:docMk/>
            <pc:sldMk cId="670497265" sldId="281"/>
            <ac:picMk id="5" creationId="{AC4FD0BD-9F64-46C3-84DF-8BAA8995799E}"/>
          </ac:picMkLst>
        </pc:picChg>
        <pc:picChg chg="add mod">
          <ac:chgData name="Frances Meek" userId="f3af35cc-3229-46e1-af36-3525661cfbd3" providerId="ADAL" clId="{8951C236-474E-4A22-9076-6A4693581D78}" dt="2022-03-01T08:23:33.892" v="631" actId="692"/>
          <ac:picMkLst>
            <pc:docMk/>
            <pc:sldMk cId="670497265" sldId="281"/>
            <ac:picMk id="6" creationId="{2812DD3B-081D-4C33-9C4B-C90C2E1C2523}"/>
          </ac:picMkLst>
        </pc:picChg>
      </pc:sldChg>
      <pc:sldChg chg="modSp mod">
        <pc:chgData name="Frances Meek" userId="f3af35cc-3229-46e1-af36-3525661cfbd3" providerId="ADAL" clId="{8951C236-474E-4A22-9076-6A4693581D78}" dt="2022-03-01T08:25:03.105" v="634" actId="20577"/>
        <pc:sldMkLst>
          <pc:docMk/>
          <pc:sldMk cId="696077603" sldId="283"/>
        </pc:sldMkLst>
        <pc:graphicFrameChg chg="modGraphic">
          <ac:chgData name="Frances Meek" userId="f3af35cc-3229-46e1-af36-3525661cfbd3" providerId="ADAL" clId="{8951C236-474E-4A22-9076-6A4693581D78}" dt="2022-03-01T08:25:03.105" v="634" actId="20577"/>
          <ac:graphicFrameMkLst>
            <pc:docMk/>
            <pc:sldMk cId="696077603" sldId="283"/>
            <ac:graphicFrameMk id="4" creationId="{00000000-0000-0000-0000-000000000000}"/>
          </ac:graphicFrameMkLst>
        </pc:graphicFrameChg>
      </pc:sldChg>
      <pc:sldChg chg="addSp delSp modSp mod">
        <pc:chgData name="Frances Meek" userId="f3af35cc-3229-46e1-af36-3525661cfbd3" providerId="ADAL" clId="{8951C236-474E-4A22-9076-6A4693581D78}" dt="2022-03-01T15:12:22.167" v="1616" actId="113"/>
        <pc:sldMkLst>
          <pc:docMk/>
          <pc:sldMk cId="2986335494" sldId="288"/>
        </pc:sldMkLst>
        <pc:spChg chg="add del mod">
          <ac:chgData name="Frances Meek" userId="f3af35cc-3229-46e1-af36-3525661cfbd3" providerId="ADAL" clId="{8951C236-474E-4A22-9076-6A4693581D78}" dt="2022-03-01T14:56:07.610" v="640" actId="21"/>
          <ac:spMkLst>
            <pc:docMk/>
            <pc:sldMk cId="2986335494" sldId="288"/>
            <ac:spMk id="6" creationId="{97798C25-4840-4EF3-99C8-194CB93A2668}"/>
          </ac:spMkLst>
        </pc:spChg>
        <pc:spChg chg="add mod">
          <ac:chgData name="Frances Meek" userId="f3af35cc-3229-46e1-af36-3525661cfbd3" providerId="ADAL" clId="{8951C236-474E-4A22-9076-6A4693581D78}" dt="2022-03-01T15:12:22.167" v="1616" actId="113"/>
          <ac:spMkLst>
            <pc:docMk/>
            <pc:sldMk cId="2986335494" sldId="288"/>
            <ac:spMk id="7" creationId="{55B8C650-C54B-496B-A72F-CD766106B7F6}"/>
          </ac:spMkLst>
        </pc:spChg>
      </pc:sldChg>
      <pc:sldChg chg="del">
        <pc:chgData name="Frances Meek" userId="f3af35cc-3229-46e1-af36-3525661cfbd3" providerId="ADAL" clId="{8951C236-474E-4A22-9076-6A4693581D78}" dt="2022-03-01T08:16:34.716" v="416" actId="47"/>
        <pc:sldMkLst>
          <pc:docMk/>
          <pc:sldMk cId="1029046011" sldId="506"/>
        </pc:sldMkLst>
      </pc:sldChg>
      <pc:sldChg chg="modSp mod">
        <pc:chgData name="Frances Meek" userId="f3af35cc-3229-46e1-af36-3525661cfbd3" providerId="ADAL" clId="{8951C236-474E-4A22-9076-6A4693581D78}" dt="2022-03-01T08:17:02.540" v="512" actId="20577"/>
        <pc:sldMkLst>
          <pc:docMk/>
          <pc:sldMk cId="2523252366" sldId="507"/>
        </pc:sldMkLst>
        <pc:spChg chg="mod">
          <ac:chgData name="Frances Meek" userId="f3af35cc-3229-46e1-af36-3525661cfbd3" providerId="ADAL" clId="{8951C236-474E-4A22-9076-6A4693581D78}" dt="2022-03-01T08:17:02.540" v="512" actId="20577"/>
          <ac:spMkLst>
            <pc:docMk/>
            <pc:sldMk cId="2523252366" sldId="507"/>
            <ac:spMk id="6" creationId="{BADFDF02-4A17-47B1-831E-9F53EA346DFD}"/>
          </ac:spMkLst>
        </pc:spChg>
      </pc:sldChg>
      <pc:sldChg chg="modSp mod">
        <pc:chgData name="Frances Meek" userId="f3af35cc-3229-46e1-af36-3525661cfbd3" providerId="ADAL" clId="{8951C236-474E-4A22-9076-6A4693581D78}" dt="2022-03-01T08:18:06.355" v="522" actId="255"/>
        <pc:sldMkLst>
          <pc:docMk/>
          <pc:sldMk cId="1564464783" sldId="509"/>
        </pc:sldMkLst>
        <pc:spChg chg="mod">
          <ac:chgData name="Frances Meek" userId="f3af35cc-3229-46e1-af36-3525661cfbd3" providerId="ADAL" clId="{8951C236-474E-4A22-9076-6A4693581D78}" dt="2022-03-01T08:18:06.355" v="522" actId="255"/>
          <ac:spMkLst>
            <pc:docMk/>
            <pc:sldMk cId="1564464783" sldId="509"/>
            <ac:spMk id="3" creationId="{D8826F43-CC7A-450D-AB52-4B06A892F3EB}"/>
          </ac:spMkLst>
        </pc:spChg>
      </pc:sldChg>
      <pc:sldChg chg="addSp delSp modSp mod">
        <pc:chgData name="Frances Meek" userId="f3af35cc-3229-46e1-af36-3525661cfbd3" providerId="ADAL" clId="{8951C236-474E-4A22-9076-6A4693581D78}" dt="2022-03-03T07:56:12.201" v="1993" actId="21"/>
        <pc:sldMkLst>
          <pc:docMk/>
          <pc:sldMk cId="2559870871" sldId="512"/>
        </pc:sldMkLst>
        <pc:spChg chg="mod">
          <ac:chgData name="Frances Meek" userId="f3af35cc-3229-46e1-af36-3525661cfbd3" providerId="ADAL" clId="{8951C236-474E-4A22-9076-6A4693581D78}" dt="2022-02-28T13:56:36.104" v="137" actId="13926"/>
          <ac:spMkLst>
            <pc:docMk/>
            <pc:sldMk cId="2559870871" sldId="512"/>
            <ac:spMk id="2" creationId="{D9D0C5C6-372F-4721-AA06-328482C6711B}"/>
          </ac:spMkLst>
        </pc:spChg>
        <pc:spChg chg="mod">
          <ac:chgData name="Frances Meek" userId="f3af35cc-3229-46e1-af36-3525661cfbd3" providerId="ADAL" clId="{8951C236-474E-4A22-9076-6A4693581D78}" dt="2022-02-28T13:56:22.947" v="135" actId="14100"/>
          <ac:spMkLst>
            <pc:docMk/>
            <pc:sldMk cId="2559870871" sldId="512"/>
            <ac:spMk id="3" creationId="{3C98F008-EDA4-4F3B-921D-90BBEE082553}"/>
          </ac:spMkLst>
        </pc:spChg>
        <pc:spChg chg="add del mod">
          <ac:chgData name="Frances Meek" userId="f3af35cc-3229-46e1-af36-3525661cfbd3" providerId="ADAL" clId="{8951C236-474E-4A22-9076-6A4693581D78}" dt="2022-03-03T07:56:12.201" v="1993" actId="21"/>
          <ac:spMkLst>
            <pc:docMk/>
            <pc:sldMk cId="2559870871" sldId="512"/>
            <ac:spMk id="4" creationId="{CBA81630-CDC2-4D12-A152-6D9D8F6D459A}"/>
          </ac:spMkLst>
        </pc:spChg>
        <pc:picChg chg="del mod">
          <ac:chgData name="Frances Meek" userId="f3af35cc-3229-46e1-af36-3525661cfbd3" providerId="ADAL" clId="{8951C236-474E-4A22-9076-6A4693581D78}" dt="2022-02-28T13:56:20.462" v="134" actId="478"/>
          <ac:picMkLst>
            <pc:docMk/>
            <pc:sldMk cId="2559870871" sldId="512"/>
            <ac:picMk id="4" creationId="{C59C2137-F392-420F-B4FD-17FC125AA992}"/>
          </ac:picMkLst>
        </pc:picChg>
      </pc:sldChg>
      <pc:sldChg chg="delSp modSp mod">
        <pc:chgData name="Frances Meek" userId="f3af35cc-3229-46e1-af36-3525661cfbd3" providerId="ADAL" clId="{8951C236-474E-4A22-9076-6A4693581D78}" dt="2022-02-28T14:23:47.597" v="392" actId="1076"/>
        <pc:sldMkLst>
          <pc:docMk/>
          <pc:sldMk cId="2839772769" sldId="518"/>
        </pc:sldMkLst>
        <pc:spChg chg="mod">
          <ac:chgData name="Frances Meek" userId="f3af35cc-3229-46e1-af36-3525661cfbd3" providerId="ADAL" clId="{8951C236-474E-4A22-9076-6A4693581D78}" dt="2022-02-28T14:06:29.830" v="223" actId="20577"/>
          <ac:spMkLst>
            <pc:docMk/>
            <pc:sldMk cId="2839772769" sldId="518"/>
            <ac:spMk id="3" creationId="{3FE6FC15-942C-41B9-AAFB-C1CDAFF16230}"/>
          </ac:spMkLst>
        </pc:spChg>
        <pc:spChg chg="del mod">
          <ac:chgData name="Frances Meek" userId="f3af35cc-3229-46e1-af36-3525661cfbd3" providerId="ADAL" clId="{8951C236-474E-4A22-9076-6A4693581D78}" dt="2022-02-28T14:23:33.072" v="388" actId="478"/>
          <ac:spMkLst>
            <pc:docMk/>
            <pc:sldMk cId="2839772769" sldId="518"/>
            <ac:spMk id="7" creationId="{86118D31-E547-4942-A670-A1DE4E788A4E}"/>
          </ac:spMkLst>
        </pc:spChg>
        <pc:picChg chg="mod">
          <ac:chgData name="Frances Meek" userId="f3af35cc-3229-46e1-af36-3525661cfbd3" providerId="ADAL" clId="{8951C236-474E-4A22-9076-6A4693581D78}" dt="2022-02-28T14:23:44.376" v="390" actId="1076"/>
          <ac:picMkLst>
            <pc:docMk/>
            <pc:sldMk cId="2839772769" sldId="518"/>
            <ac:picMk id="4" creationId="{E26F6AAC-EA42-4FB1-9F73-945A9801DA2F}"/>
          </ac:picMkLst>
        </pc:picChg>
        <pc:picChg chg="mod">
          <ac:chgData name="Frances Meek" userId="f3af35cc-3229-46e1-af36-3525661cfbd3" providerId="ADAL" clId="{8951C236-474E-4A22-9076-6A4693581D78}" dt="2022-02-28T14:23:42.283" v="389" actId="1076"/>
          <ac:picMkLst>
            <pc:docMk/>
            <pc:sldMk cId="2839772769" sldId="518"/>
            <ac:picMk id="9" creationId="{213A4AF7-97C0-425F-B5C1-5852CFA647C6}"/>
          </ac:picMkLst>
        </pc:picChg>
        <pc:picChg chg="mod">
          <ac:chgData name="Frances Meek" userId="f3af35cc-3229-46e1-af36-3525661cfbd3" providerId="ADAL" clId="{8951C236-474E-4A22-9076-6A4693581D78}" dt="2022-02-28T14:23:47.597" v="392" actId="1076"/>
          <ac:picMkLst>
            <pc:docMk/>
            <pc:sldMk cId="2839772769" sldId="518"/>
            <ac:picMk id="11" creationId="{EBB4F87E-5ECB-4976-AC90-8985EB587E17}"/>
          </ac:picMkLst>
        </pc:picChg>
        <pc:picChg chg="mod">
          <ac:chgData name="Frances Meek" userId="f3af35cc-3229-46e1-af36-3525661cfbd3" providerId="ADAL" clId="{8951C236-474E-4A22-9076-6A4693581D78}" dt="2022-02-28T14:23:46.194" v="391" actId="1076"/>
          <ac:picMkLst>
            <pc:docMk/>
            <pc:sldMk cId="2839772769" sldId="518"/>
            <ac:picMk id="13" creationId="{28D09AE4-855F-4095-8686-5A9E3B1BF3CC}"/>
          </ac:picMkLst>
        </pc:picChg>
      </pc:sldChg>
      <pc:sldChg chg="modSp mod ord">
        <pc:chgData name="Frances Meek" userId="f3af35cc-3229-46e1-af36-3525661cfbd3" providerId="ADAL" clId="{8951C236-474E-4A22-9076-6A4693581D78}" dt="2022-02-28T14:24:19.268" v="394"/>
        <pc:sldMkLst>
          <pc:docMk/>
          <pc:sldMk cId="3355973195" sldId="519"/>
        </pc:sldMkLst>
        <pc:spChg chg="mod">
          <ac:chgData name="Frances Meek" userId="f3af35cc-3229-46e1-af36-3525661cfbd3" providerId="ADAL" clId="{8951C236-474E-4A22-9076-6A4693581D78}" dt="2022-02-28T14:06:49.214" v="224" actId="13926"/>
          <ac:spMkLst>
            <pc:docMk/>
            <pc:sldMk cId="3355973195" sldId="519"/>
            <ac:spMk id="3" creationId="{D51BB2F1-4FF3-475B-8D3C-E786DB78F06A}"/>
          </ac:spMkLst>
        </pc:spChg>
      </pc:sldChg>
      <pc:sldChg chg="delSp mod">
        <pc:chgData name="Frances Meek" userId="f3af35cc-3229-46e1-af36-3525661cfbd3" providerId="ADAL" clId="{8951C236-474E-4A22-9076-6A4693581D78}" dt="2022-02-28T14:10:26.630" v="254" actId="478"/>
        <pc:sldMkLst>
          <pc:docMk/>
          <pc:sldMk cId="2749535063" sldId="521"/>
        </pc:sldMkLst>
        <pc:spChg chg="del">
          <ac:chgData name="Frances Meek" userId="f3af35cc-3229-46e1-af36-3525661cfbd3" providerId="ADAL" clId="{8951C236-474E-4A22-9076-6A4693581D78}" dt="2022-02-28T14:10:26.630" v="254" actId="478"/>
          <ac:spMkLst>
            <pc:docMk/>
            <pc:sldMk cId="2749535063" sldId="521"/>
            <ac:spMk id="4" creationId="{79C5182C-F7FB-4FEA-A4E9-8087E7849FF5}"/>
          </ac:spMkLst>
        </pc:spChg>
      </pc:sldChg>
      <pc:sldChg chg="modSp mod">
        <pc:chgData name="Frances Meek" userId="f3af35cc-3229-46e1-af36-3525661cfbd3" providerId="ADAL" clId="{8951C236-474E-4A22-9076-6A4693581D78}" dt="2022-02-28T14:21:29.378" v="386" actId="20577"/>
        <pc:sldMkLst>
          <pc:docMk/>
          <pc:sldMk cId="3819045877" sldId="526"/>
        </pc:sldMkLst>
        <pc:spChg chg="mod">
          <ac:chgData name="Frances Meek" userId="f3af35cc-3229-46e1-af36-3525661cfbd3" providerId="ADAL" clId="{8951C236-474E-4A22-9076-6A4693581D78}" dt="2022-02-28T14:21:29.378" v="386" actId="20577"/>
          <ac:spMkLst>
            <pc:docMk/>
            <pc:sldMk cId="3819045877" sldId="526"/>
            <ac:spMk id="3" creationId="{700D709A-C778-4F95-8FF3-4049E0D63161}"/>
          </ac:spMkLst>
        </pc:spChg>
      </pc:sldChg>
      <pc:sldChg chg="delSp mod">
        <pc:chgData name="Frances Meek" userId="f3af35cc-3229-46e1-af36-3525661cfbd3" providerId="ADAL" clId="{8951C236-474E-4A22-9076-6A4693581D78}" dt="2022-02-28T14:14:03.556" v="297" actId="478"/>
        <pc:sldMkLst>
          <pc:docMk/>
          <pc:sldMk cId="1138400211" sldId="527"/>
        </pc:sldMkLst>
        <pc:spChg chg="del">
          <ac:chgData name="Frances Meek" userId="f3af35cc-3229-46e1-af36-3525661cfbd3" providerId="ADAL" clId="{8951C236-474E-4A22-9076-6A4693581D78}" dt="2022-02-28T14:14:03.556" v="297" actId="478"/>
          <ac:spMkLst>
            <pc:docMk/>
            <pc:sldMk cId="1138400211" sldId="527"/>
            <ac:spMk id="5" creationId="{E96F358A-B0A4-4FA8-AAA6-1F8E5CA56D47}"/>
          </ac:spMkLst>
        </pc:spChg>
      </pc:sldChg>
      <pc:sldChg chg="modSp del mod">
        <pc:chgData name="Frances Meek" userId="f3af35cc-3229-46e1-af36-3525661cfbd3" providerId="ADAL" clId="{8951C236-474E-4A22-9076-6A4693581D78}" dt="2022-02-28T13:56:31.503" v="136" actId="47"/>
        <pc:sldMkLst>
          <pc:docMk/>
          <pc:sldMk cId="916888160" sldId="528"/>
        </pc:sldMkLst>
        <pc:spChg chg="mod">
          <ac:chgData name="Frances Meek" userId="f3af35cc-3229-46e1-af36-3525661cfbd3" providerId="ADAL" clId="{8951C236-474E-4A22-9076-6A4693581D78}" dt="2022-02-28T13:54:36.444" v="75" actId="13926"/>
          <ac:spMkLst>
            <pc:docMk/>
            <pc:sldMk cId="916888160" sldId="528"/>
            <ac:spMk id="3" creationId="{00000000-0000-0000-0000-000000000000}"/>
          </ac:spMkLst>
        </pc:spChg>
      </pc:sldChg>
      <pc:sldChg chg="addSp modSp new mod">
        <pc:chgData name="Frances Meek" userId="f3af35cc-3229-46e1-af36-3525661cfbd3" providerId="ADAL" clId="{8951C236-474E-4A22-9076-6A4693581D78}" dt="2022-03-01T08:18:46.171" v="608" actId="20577"/>
        <pc:sldMkLst>
          <pc:docMk/>
          <pc:sldMk cId="1737651781" sldId="529"/>
        </pc:sldMkLst>
        <pc:spChg chg="mod">
          <ac:chgData name="Frances Meek" userId="f3af35cc-3229-46e1-af36-3525661cfbd3" providerId="ADAL" clId="{8951C236-474E-4A22-9076-6A4693581D78}" dt="2022-03-01T08:18:46.171" v="608" actId="20577"/>
          <ac:spMkLst>
            <pc:docMk/>
            <pc:sldMk cId="1737651781" sldId="529"/>
            <ac:spMk id="2" creationId="{DFEE6BFF-8259-4EB2-A69D-A34084A342F7}"/>
          </ac:spMkLst>
        </pc:spChg>
        <pc:picChg chg="add mod">
          <ac:chgData name="Frances Meek" userId="f3af35cc-3229-46e1-af36-3525661cfbd3" providerId="ADAL" clId="{8951C236-474E-4A22-9076-6A4693581D78}" dt="2022-02-24T17:04:45.871" v="73" actId="1076"/>
          <ac:picMkLst>
            <pc:docMk/>
            <pc:sldMk cId="1737651781" sldId="529"/>
            <ac:picMk id="5" creationId="{BC6F98F5-6688-42B4-9A42-BEE66B5A97D4}"/>
          </ac:picMkLst>
        </pc:picChg>
      </pc:sldChg>
      <pc:sldChg chg="delSp modSp mod">
        <pc:chgData name="Frances Meek" userId="f3af35cc-3229-46e1-af36-3525661cfbd3" providerId="ADAL" clId="{8951C236-474E-4A22-9076-6A4693581D78}" dt="2022-03-01T08:15:58.513" v="415" actId="20577"/>
        <pc:sldMkLst>
          <pc:docMk/>
          <pc:sldMk cId="615125642" sldId="530"/>
        </pc:sldMkLst>
        <pc:spChg chg="mod">
          <ac:chgData name="Frances Meek" userId="f3af35cc-3229-46e1-af36-3525661cfbd3" providerId="ADAL" clId="{8951C236-474E-4A22-9076-6A4693581D78}" dt="2022-03-01T08:15:58.513" v="415" actId="20577"/>
          <ac:spMkLst>
            <pc:docMk/>
            <pc:sldMk cId="615125642" sldId="530"/>
            <ac:spMk id="3" creationId="{00000000-0000-0000-0000-000000000000}"/>
          </ac:spMkLst>
        </pc:spChg>
        <pc:spChg chg="del">
          <ac:chgData name="Frances Meek" userId="f3af35cc-3229-46e1-af36-3525661cfbd3" providerId="ADAL" clId="{8951C236-474E-4A22-9076-6A4693581D78}" dt="2022-02-28T14:13:14.718" v="294" actId="478"/>
          <ac:spMkLst>
            <pc:docMk/>
            <pc:sldMk cId="615125642" sldId="530"/>
            <ac:spMk id="7" creationId="{6CB1C5BA-5D1F-4003-ABDB-51D791832B9B}"/>
          </ac:spMkLst>
        </pc:spChg>
      </pc:sldChg>
      <pc:sldChg chg="addSp modSp new mod">
        <pc:chgData name="Frances Meek" userId="f3af35cc-3229-46e1-af36-3525661cfbd3" providerId="ADAL" clId="{8951C236-474E-4A22-9076-6A4693581D78}" dt="2022-03-02T08:06:08.552" v="1722" actId="20577"/>
        <pc:sldMkLst>
          <pc:docMk/>
          <pc:sldMk cId="730754867" sldId="532"/>
        </pc:sldMkLst>
        <pc:spChg chg="mod">
          <ac:chgData name="Frances Meek" userId="f3af35cc-3229-46e1-af36-3525661cfbd3" providerId="ADAL" clId="{8951C236-474E-4A22-9076-6A4693581D78}" dt="2022-03-01T15:02:35.594" v="1363" actId="20577"/>
          <ac:spMkLst>
            <pc:docMk/>
            <pc:sldMk cId="730754867" sldId="532"/>
            <ac:spMk id="2" creationId="{A7E01AF9-6517-4C72-A45E-E293757E518B}"/>
          </ac:spMkLst>
        </pc:spChg>
        <pc:spChg chg="mod">
          <ac:chgData name="Frances Meek" userId="f3af35cc-3229-46e1-af36-3525661cfbd3" providerId="ADAL" clId="{8951C236-474E-4A22-9076-6A4693581D78}" dt="2022-03-02T08:06:08.552" v="1722" actId="20577"/>
          <ac:spMkLst>
            <pc:docMk/>
            <pc:sldMk cId="730754867" sldId="532"/>
            <ac:spMk id="3" creationId="{4411F657-FDA7-4EF0-A3F9-EBDBBF9EE29B}"/>
          </ac:spMkLst>
        </pc:spChg>
        <pc:spChg chg="add mod">
          <ac:chgData name="Frances Meek" userId="f3af35cc-3229-46e1-af36-3525661cfbd3" providerId="ADAL" clId="{8951C236-474E-4A22-9076-6A4693581D78}" dt="2022-03-01T15:13:37.051" v="1690" actId="1076"/>
          <ac:spMkLst>
            <pc:docMk/>
            <pc:sldMk cId="730754867" sldId="532"/>
            <ac:spMk id="4" creationId="{196C8B58-7351-4DC3-A37C-3E8EA8F22458}"/>
          </ac:spMkLst>
        </pc:spChg>
      </pc:sldChg>
    </pc:docChg>
  </pc:docChgLst>
  <pc:docChgLst>
    <pc:chgData name="Frances Meek" userId="f3af35cc-3229-46e1-af36-3525661cfbd3" providerId="ADAL" clId="{70A071DF-43AA-491D-BCA6-023ACEEE94A8}"/>
    <pc:docChg chg="custSel addSld delSld modSld">
      <pc:chgData name="Frances Meek" userId="f3af35cc-3229-46e1-af36-3525661cfbd3" providerId="ADAL" clId="{70A071DF-43AA-491D-BCA6-023ACEEE94A8}" dt="2022-02-28T08:48:07.133" v="871" actId="20577"/>
      <pc:docMkLst>
        <pc:docMk/>
      </pc:docMkLst>
      <pc:sldChg chg="addSp delSp modSp mod">
        <pc:chgData name="Frances Meek" userId="f3af35cc-3229-46e1-af36-3525661cfbd3" providerId="ADAL" clId="{70A071DF-43AA-491D-BCA6-023ACEEE94A8}" dt="2022-02-28T08:48:07.133" v="871" actId="20577"/>
        <pc:sldMkLst>
          <pc:docMk/>
          <pc:sldMk cId="3014212049" sldId="263"/>
        </pc:sldMkLst>
        <pc:spChg chg="mod">
          <ac:chgData name="Frances Meek" userId="f3af35cc-3229-46e1-af36-3525661cfbd3" providerId="ADAL" clId="{70A071DF-43AA-491D-BCA6-023ACEEE94A8}" dt="2022-02-28T07:54:30.252" v="16" actId="20577"/>
          <ac:spMkLst>
            <pc:docMk/>
            <pc:sldMk cId="3014212049" sldId="263"/>
            <ac:spMk id="2" creationId="{00000000-0000-0000-0000-000000000000}"/>
          </ac:spMkLst>
        </pc:spChg>
        <pc:spChg chg="mod">
          <ac:chgData name="Frances Meek" userId="f3af35cc-3229-46e1-af36-3525661cfbd3" providerId="ADAL" clId="{70A071DF-43AA-491D-BCA6-023ACEEE94A8}" dt="2022-02-28T08:47:54.567" v="820" actId="20577"/>
          <ac:spMkLst>
            <pc:docMk/>
            <pc:sldMk cId="3014212049" sldId="263"/>
            <ac:spMk id="3" creationId="{00000000-0000-0000-0000-000000000000}"/>
          </ac:spMkLst>
        </pc:spChg>
        <pc:spChg chg="add mod">
          <ac:chgData name="Frances Meek" userId="f3af35cc-3229-46e1-af36-3525661cfbd3" providerId="ADAL" clId="{70A071DF-43AA-491D-BCA6-023ACEEE94A8}" dt="2022-02-28T08:48:07.133" v="871" actId="20577"/>
          <ac:spMkLst>
            <pc:docMk/>
            <pc:sldMk cId="3014212049" sldId="263"/>
            <ac:spMk id="7" creationId="{6CB1C5BA-5D1F-4003-ABDB-51D791832B9B}"/>
          </ac:spMkLst>
        </pc:spChg>
        <pc:picChg chg="del">
          <ac:chgData name="Frances Meek" userId="f3af35cc-3229-46e1-af36-3525661cfbd3" providerId="ADAL" clId="{70A071DF-43AA-491D-BCA6-023ACEEE94A8}" dt="2022-02-28T07:54:35.150" v="17" actId="478"/>
          <ac:picMkLst>
            <pc:docMk/>
            <pc:sldMk cId="3014212049" sldId="263"/>
            <ac:picMk id="4" creationId="{00000000-0000-0000-0000-000000000000}"/>
          </ac:picMkLst>
        </pc:picChg>
        <pc:picChg chg="add mod">
          <ac:chgData name="Frances Meek" userId="f3af35cc-3229-46e1-af36-3525661cfbd3" providerId="ADAL" clId="{70A071DF-43AA-491D-BCA6-023ACEEE94A8}" dt="2022-02-28T07:55:11.423" v="22" actId="1076"/>
          <ac:picMkLst>
            <pc:docMk/>
            <pc:sldMk cId="3014212049" sldId="263"/>
            <ac:picMk id="6" creationId="{CDBE9606-5A8D-47DB-B55E-90615AF1D642}"/>
          </ac:picMkLst>
        </pc:picChg>
      </pc:sldChg>
      <pc:sldChg chg="addSp modSp mod">
        <pc:chgData name="Frances Meek" userId="f3af35cc-3229-46e1-af36-3525661cfbd3" providerId="ADAL" clId="{70A071DF-43AA-491D-BCA6-023ACEEE94A8}" dt="2022-02-28T08:07:39.742" v="283" actId="14100"/>
        <pc:sldMkLst>
          <pc:docMk/>
          <pc:sldMk cId="1740591820" sldId="279"/>
        </pc:sldMkLst>
        <pc:spChg chg="mod">
          <ac:chgData name="Frances Meek" userId="f3af35cc-3229-46e1-af36-3525661cfbd3" providerId="ADAL" clId="{70A071DF-43AA-491D-BCA6-023ACEEE94A8}" dt="2022-02-28T07:52:50.515" v="0" actId="20577"/>
          <ac:spMkLst>
            <pc:docMk/>
            <pc:sldMk cId="1740591820" sldId="279"/>
            <ac:spMk id="5" creationId="{00000000-0000-0000-0000-000000000000}"/>
          </ac:spMkLst>
        </pc:spChg>
        <pc:spChg chg="add mod">
          <ac:chgData name="Frances Meek" userId="f3af35cc-3229-46e1-af36-3525661cfbd3" providerId="ADAL" clId="{70A071DF-43AA-491D-BCA6-023ACEEE94A8}" dt="2022-02-28T08:07:39.742" v="283" actId="14100"/>
          <ac:spMkLst>
            <pc:docMk/>
            <pc:sldMk cId="1740591820" sldId="279"/>
            <ac:spMk id="8" creationId="{577A96FA-0A95-4F3B-AD85-995CF5E40B4D}"/>
          </ac:spMkLst>
        </pc:spChg>
        <pc:graphicFrameChg chg="modGraphic">
          <ac:chgData name="Frances Meek" userId="f3af35cc-3229-46e1-af36-3525661cfbd3" providerId="ADAL" clId="{70A071DF-43AA-491D-BCA6-023ACEEE94A8}" dt="2022-02-28T08:07:24.304" v="281" actId="20577"/>
          <ac:graphicFrameMkLst>
            <pc:docMk/>
            <pc:sldMk cId="1740591820" sldId="279"/>
            <ac:graphicFrameMk id="7" creationId="{00000000-0000-0000-0000-000000000000}"/>
          </ac:graphicFrameMkLst>
        </pc:graphicFrameChg>
      </pc:sldChg>
      <pc:sldChg chg="addSp modSp mod">
        <pc:chgData name="Frances Meek" userId="f3af35cc-3229-46e1-af36-3525661cfbd3" providerId="ADAL" clId="{70A071DF-43AA-491D-BCA6-023ACEEE94A8}" dt="2022-02-28T08:07:18.990" v="280" actId="20577"/>
        <pc:sldMkLst>
          <pc:docMk/>
          <pc:sldMk cId="2015346148" sldId="280"/>
        </pc:sldMkLst>
        <pc:spChg chg="mod">
          <ac:chgData name="Frances Meek" userId="f3af35cc-3229-46e1-af36-3525661cfbd3" providerId="ADAL" clId="{70A071DF-43AA-491D-BCA6-023ACEEE94A8}" dt="2022-02-28T08:06:49.587" v="273" actId="20577"/>
          <ac:spMkLst>
            <pc:docMk/>
            <pc:sldMk cId="2015346148" sldId="280"/>
            <ac:spMk id="2" creationId="{00000000-0000-0000-0000-000000000000}"/>
          </ac:spMkLst>
        </pc:spChg>
        <pc:spChg chg="mod">
          <ac:chgData name="Frances Meek" userId="f3af35cc-3229-46e1-af36-3525661cfbd3" providerId="ADAL" clId="{70A071DF-43AA-491D-BCA6-023ACEEE94A8}" dt="2022-02-28T08:07:08.247" v="278" actId="6549"/>
          <ac:spMkLst>
            <pc:docMk/>
            <pc:sldMk cId="2015346148" sldId="280"/>
            <ac:spMk id="5" creationId="{00000000-0000-0000-0000-000000000000}"/>
          </ac:spMkLst>
        </pc:spChg>
        <pc:spChg chg="add mod">
          <ac:chgData name="Frances Meek" userId="f3af35cc-3229-46e1-af36-3525661cfbd3" providerId="ADAL" clId="{70A071DF-43AA-491D-BCA6-023ACEEE94A8}" dt="2022-02-28T08:06:47.660" v="272" actId="1076"/>
          <ac:spMkLst>
            <pc:docMk/>
            <pc:sldMk cId="2015346148" sldId="280"/>
            <ac:spMk id="6" creationId="{02B43617-9E1C-4251-892C-695255C7C36D}"/>
          </ac:spMkLst>
        </pc:spChg>
        <pc:graphicFrameChg chg="modGraphic">
          <ac:chgData name="Frances Meek" userId="f3af35cc-3229-46e1-af36-3525661cfbd3" providerId="ADAL" clId="{70A071DF-43AA-491D-BCA6-023ACEEE94A8}" dt="2022-02-28T08:07:18.990" v="280" actId="20577"/>
          <ac:graphicFrameMkLst>
            <pc:docMk/>
            <pc:sldMk cId="2015346148" sldId="280"/>
            <ac:graphicFrameMk id="7" creationId="{00000000-0000-0000-0000-000000000000}"/>
          </ac:graphicFrameMkLst>
        </pc:graphicFrameChg>
      </pc:sldChg>
      <pc:sldChg chg="modSp mod">
        <pc:chgData name="Frances Meek" userId="f3af35cc-3229-46e1-af36-3525661cfbd3" providerId="ADAL" clId="{70A071DF-43AA-491D-BCA6-023ACEEE94A8}" dt="2022-02-28T08:17:18.638" v="586" actId="692"/>
        <pc:sldMkLst>
          <pc:docMk/>
          <pc:sldMk cId="4194986752" sldId="286"/>
        </pc:sldMkLst>
        <pc:picChg chg="mod">
          <ac:chgData name="Frances Meek" userId="f3af35cc-3229-46e1-af36-3525661cfbd3" providerId="ADAL" clId="{70A071DF-43AA-491D-BCA6-023ACEEE94A8}" dt="2022-02-28T08:17:18.638" v="586" actId="692"/>
          <ac:picMkLst>
            <pc:docMk/>
            <pc:sldMk cId="4194986752" sldId="286"/>
            <ac:picMk id="7" creationId="{00000000-0000-0000-0000-000000000000}"/>
          </ac:picMkLst>
        </pc:picChg>
      </pc:sldChg>
      <pc:sldChg chg="modSp mod">
        <pc:chgData name="Frances Meek" userId="f3af35cc-3229-46e1-af36-3525661cfbd3" providerId="ADAL" clId="{70A071DF-43AA-491D-BCA6-023ACEEE94A8}" dt="2022-02-28T08:17:31.520" v="591" actId="692"/>
        <pc:sldMkLst>
          <pc:docMk/>
          <pc:sldMk cId="1389691673" sldId="289"/>
        </pc:sldMkLst>
        <pc:picChg chg="mod">
          <ac:chgData name="Frances Meek" userId="f3af35cc-3229-46e1-af36-3525661cfbd3" providerId="ADAL" clId="{70A071DF-43AA-491D-BCA6-023ACEEE94A8}" dt="2022-02-28T08:17:31.520" v="591" actId="692"/>
          <ac:picMkLst>
            <pc:docMk/>
            <pc:sldMk cId="1389691673" sldId="289"/>
            <ac:picMk id="4" creationId="{00000000-0000-0000-0000-000000000000}"/>
          </ac:picMkLst>
        </pc:picChg>
      </pc:sldChg>
      <pc:sldChg chg="modSp mod">
        <pc:chgData name="Frances Meek" userId="f3af35cc-3229-46e1-af36-3525661cfbd3" providerId="ADAL" clId="{70A071DF-43AA-491D-BCA6-023ACEEE94A8}" dt="2022-02-28T08:17:10.059" v="580" actId="1076"/>
        <pc:sldMkLst>
          <pc:docMk/>
          <pc:sldMk cId="2523252366" sldId="507"/>
        </pc:sldMkLst>
        <pc:spChg chg="mod">
          <ac:chgData name="Frances Meek" userId="f3af35cc-3229-46e1-af36-3525661cfbd3" providerId="ADAL" clId="{70A071DF-43AA-491D-BCA6-023ACEEE94A8}" dt="2022-02-28T08:17:10.059" v="580" actId="1076"/>
          <ac:spMkLst>
            <pc:docMk/>
            <pc:sldMk cId="2523252366" sldId="507"/>
            <ac:spMk id="2" creationId="{18710E08-420F-409A-9324-66792A3A1AF1}"/>
          </ac:spMkLst>
        </pc:spChg>
        <pc:picChg chg="mod">
          <ac:chgData name="Frances Meek" userId="f3af35cc-3229-46e1-af36-3525661cfbd3" providerId="ADAL" clId="{70A071DF-43AA-491D-BCA6-023ACEEE94A8}" dt="2022-02-28T08:17:08.439" v="579" actId="692"/>
          <ac:picMkLst>
            <pc:docMk/>
            <pc:sldMk cId="2523252366" sldId="507"/>
            <ac:picMk id="5" creationId="{E4C1E140-6F71-4314-83DE-5D6667AE3AAB}"/>
          </ac:picMkLst>
        </pc:picChg>
      </pc:sldChg>
      <pc:sldChg chg="modSp mod">
        <pc:chgData name="Frances Meek" userId="f3af35cc-3229-46e1-af36-3525661cfbd3" providerId="ADAL" clId="{70A071DF-43AA-491D-BCA6-023ACEEE94A8}" dt="2022-02-28T08:16:54.170" v="573" actId="692"/>
        <pc:sldMkLst>
          <pc:docMk/>
          <pc:sldMk cId="3687974301" sldId="508"/>
        </pc:sldMkLst>
        <pc:picChg chg="mod">
          <ac:chgData name="Frances Meek" userId="f3af35cc-3229-46e1-af36-3525661cfbd3" providerId="ADAL" clId="{70A071DF-43AA-491D-BCA6-023ACEEE94A8}" dt="2022-02-28T08:16:54.170" v="573" actId="692"/>
          <ac:picMkLst>
            <pc:docMk/>
            <pc:sldMk cId="3687974301" sldId="508"/>
            <ac:picMk id="5" creationId="{00000000-0000-0000-0000-000000000000}"/>
          </ac:picMkLst>
        </pc:picChg>
      </pc:sldChg>
      <pc:sldChg chg="modSp mod">
        <pc:chgData name="Frances Meek" userId="f3af35cc-3229-46e1-af36-3525661cfbd3" providerId="ADAL" clId="{70A071DF-43AA-491D-BCA6-023ACEEE94A8}" dt="2022-02-28T08:19:57.685" v="609" actId="113"/>
        <pc:sldMkLst>
          <pc:docMk/>
          <pc:sldMk cId="2559870871" sldId="512"/>
        </pc:sldMkLst>
        <pc:spChg chg="mod">
          <ac:chgData name="Frances Meek" userId="f3af35cc-3229-46e1-af36-3525661cfbd3" providerId="ADAL" clId="{70A071DF-43AA-491D-BCA6-023ACEEE94A8}" dt="2022-02-28T08:19:57.685" v="609" actId="113"/>
          <ac:spMkLst>
            <pc:docMk/>
            <pc:sldMk cId="2559870871" sldId="512"/>
            <ac:spMk id="3" creationId="{3C98F008-EDA4-4F3B-921D-90BBEE082553}"/>
          </ac:spMkLst>
        </pc:spChg>
      </pc:sldChg>
      <pc:sldChg chg="modSp mod">
        <pc:chgData name="Frances Meek" userId="f3af35cc-3229-46e1-af36-3525661cfbd3" providerId="ADAL" clId="{70A071DF-43AA-491D-BCA6-023ACEEE94A8}" dt="2022-02-28T08:20:40.785" v="671" actId="20577"/>
        <pc:sldMkLst>
          <pc:docMk/>
          <pc:sldMk cId="2596272326" sldId="513"/>
        </pc:sldMkLst>
        <pc:spChg chg="mod">
          <ac:chgData name="Frances Meek" userId="f3af35cc-3229-46e1-af36-3525661cfbd3" providerId="ADAL" clId="{70A071DF-43AA-491D-BCA6-023ACEEE94A8}" dt="2022-02-28T08:20:40.785" v="671" actId="20577"/>
          <ac:spMkLst>
            <pc:docMk/>
            <pc:sldMk cId="2596272326" sldId="513"/>
            <ac:spMk id="3" creationId="{C538E052-D360-47B7-9ED5-010BF9AB0E52}"/>
          </ac:spMkLst>
        </pc:spChg>
      </pc:sldChg>
      <pc:sldChg chg="modSp mod">
        <pc:chgData name="Frances Meek" userId="f3af35cc-3229-46e1-af36-3525661cfbd3" providerId="ADAL" clId="{70A071DF-43AA-491D-BCA6-023ACEEE94A8}" dt="2022-02-28T08:21:25.106" v="676" actId="255"/>
        <pc:sldMkLst>
          <pc:docMk/>
          <pc:sldMk cId="3429838669" sldId="514"/>
        </pc:sldMkLst>
        <pc:spChg chg="mod">
          <ac:chgData name="Frances Meek" userId="f3af35cc-3229-46e1-af36-3525661cfbd3" providerId="ADAL" clId="{70A071DF-43AA-491D-BCA6-023ACEEE94A8}" dt="2022-02-28T08:21:25.106" v="676" actId="255"/>
          <ac:spMkLst>
            <pc:docMk/>
            <pc:sldMk cId="3429838669" sldId="514"/>
            <ac:spMk id="3" creationId="{3F2A4BF1-1C98-43AB-AD12-2F475E40D018}"/>
          </ac:spMkLst>
        </pc:spChg>
      </pc:sldChg>
      <pc:sldChg chg="modSp mod">
        <pc:chgData name="Frances Meek" userId="f3af35cc-3229-46e1-af36-3525661cfbd3" providerId="ADAL" clId="{70A071DF-43AA-491D-BCA6-023ACEEE94A8}" dt="2022-02-28T08:18:21.779" v="597" actId="255"/>
        <pc:sldMkLst>
          <pc:docMk/>
          <pc:sldMk cId="3027879098" sldId="515"/>
        </pc:sldMkLst>
        <pc:spChg chg="mod">
          <ac:chgData name="Frances Meek" userId="f3af35cc-3229-46e1-af36-3525661cfbd3" providerId="ADAL" clId="{70A071DF-43AA-491D-BCA6-023ACEEE94A8}" dt="2022-02-28T08:18:21.779" v="597" actId="255"/>
          <ac:spMkLst>
            <pc:docMk/>
            <pc:sldMk cId="3027879098" sldId="515"/>
            <ac:spMk id="3" creationId="{E2A3F1C4-3463-4CB3-8C0F-7C181BEFE4BE}"/>
          </ac:spMkLst>
        </pc:spChg>
      </pc:sldChg>
      <pc:sldChg chg="modSp mod">
        <pc:chgData name="Frances Meek" userId="f3af35cc-3229-46e1-af36-3525661cfbd3" providerId="ADAL" clId="{70A071DF-43AA-491D-BCA6-023ACEEE94A8}" dt="2022-02-28T08:21:56.653" v="681" actId="207"/>
        <pc:sldMkLst>
          <pc:docMk/>
          <pc:sldMk cId="2206132214" sldId="516"/>
        </pc:sldMkLst>
        <pc:spChg chg="mod">
          <ac:chgData name="Frances Meek" userId="f3af35cc-3229-46e1-af36-3525661cfbd3" providerId="ADAL" clId="{70A071DF-43AA-491D-BCA6-023ACEEE94A8}" dt="2022-02-28T08:21:56.653" v="681" actId="207"/>
          <ac:spMkLst>
            <pc:docMk/>
            <pc:sldMk cId="2206132214" sldId="516"/>
            <ac:spMk id="3" creationId="{0ACEFD45-B8E2-4D6F-92AE-0B0C63B87A93}"/>
          </ac:spMkLst>
        </pc:spChg>
        <pc:picChg chg="mod">
          <ac:chgData name="Frances Meek" userId="f3af35cc-3229-46e1-af36-3525661cfbd3" providerId="ADAL" clId="{70A071DF-43AA-491D-BCA6-023ACEEE94A8}" dt="2022-02-28T08:21:41.984" v="679" actId="1076"/>
          <ac:picMkLst>
            <pc:docMk/>
            <pc:sldMk cId="2206132214" sldId="516"/>
            <ac:picMk id="11" creationId="{54850771-442F-4B00-BC4E-DD28CBDF66F9}"/>
          </ac:picMkLst>
        </pc:picChg>
      </pc:sldChg>
      <pc:sldChg chg="addSp delSp modSp mod">
        <pc:chgData name="Frances Meek" userId="f3af35cc-3229-46e1-af36-3525661cfbd3" providerId="ADAL" clId="{70A071DF-43AA-491D-BCA6-023ACEEE94A8}" dt="2022-02-28T08:39:24.862" v="803" actId="1076"/>
        <pc:sldMkLst>
          <pc:docMk/>
          <pc:sldMk cId="2839772769" sldId="518"/>
        </pc:sldMkLst>
        <pc:spChg chg="mod">
          <ac:chgData name="Frances Meek" userId="f3af35cc-3229-46e1-af36-3525661cfbd3" providerId="ADAL" clId="{70A071DF-43AA-491D-BCA6-023ACEEE94A8}" dt="2022-02-28T08:26:04.016" v="698" actId="20577"/>
          <ac:spMkLst>
            <pc:docMk/>
            <pc:sldMk cId="2839772769" sldId="518"/>
            <ac:spMk id="3" creationId="{3FE6FC15-942C-41B9-AAFB-C1CDAFF16230}"/>
          </ac:spMkLst>
        </pc:spChg>
        <pc:spChg chg="add mod">
          <ac:chgData name="Frances Meek" userId="f3af35cc-3229-46e1-af36-3525661cfbd3" providerId="ADAL" clId="{70A071DF-43AA-491D-BCA6-023ACEEE94A8}" dt="2022-02-28T08:32:17.498" v="769" actId="20577"/>
          <ac:spMkLst>
            <pc:docMk/>
            <pc:sldMk cId="2839772769" sldId="518"/>
            <ac:spMk id="7" creationId="{86118D31-E547-4942-A670-A1DE4E788A4E}"/>
          </ac:spMkLst>
        </pc:spChg>
        <pc:picChg chg="mod">
          <ac:chgData name="Frances Meek" userId="f3af35cc-3229-46e1-af36-3525661cfbd3" providerId="ADAL" clId="{70A071DF-43AA-491D-BCA6-023ACEEE94A8}" dt="2022-02-28T08:39:21.137" v="801" actId="1076"/>
          <ac:picMkLst>
            <pc:docMk/>
            <pc:sldMk cId="2839772769" sldId="518"/>
            <ac:picMk id="4" creationId="{E26F6AAC-EA42-4FB1-9F73-945A9801DA2F}"/>
          </ac:picMkLst>
        </pc:picChg>
        <pc:picChg chg="del">
          <ac:chgData name="Frances Meek" userId="f3af35cc-3229-46e1-af36-3525661cfbd3" providerId="ADAL" clId="{70A071DF-43AA-491D-BCA6-023ACEEE94A8}" dt="2022-02-28T08:32:39.258" v="770" actId="478"/>
          <ac:picMkLst>
            <pc:docMk/>
            <pc:sldMk cId="2839772769" sldId="518"/>
            <ac:picMk id="5" creationId="{A7C42FE1-2BF9-4B03-9D69-41F8E52EBB33}"/>
          </ac:picMkLst>
        </pc:picChg>
        <pc:picChg chg="del">
          <ac:chgData name="Frances Meek" userId="f3af35cc-3229-46e1-af36-3525661cfbd3" providerId="ADAL" clId="{70A071DF-43AA-491D-BCA6-023ACEEE94A8}" dt="2022-02-28T08:33:11.232" v="776" actId="478"/>
          <ac:picMkLst>
            <pc:docMk/>
            <pc:sldMk cId="2839772769" sldId="518"/>
            <ac:picMk id="6" creationId="{3ABA3638-6401-489B-B51D-23EDA56CB99B}"/>
          </ac:picMkLst>
        </pc:picChg>
        <pc:picChg chg="add mod">
          <ac:chgData name="Frances Meek" userId="f3af35cc-3229-46e1-af36-3525661cfbd3" providerId="ADAL" clId="{70A071DF-43AA-491D-BCA6-023ACEEE94A8}" dt="2022-02-28T08:33:19.682" v="783" actId="1076"/>
          <ac:picMkLst>
            <pc:docMk/>
            <pc:sldMk cId="2839772769" sldId="518"/>
            <ac:picMk id="9" creationId="{213A4AF7-97C0-425F-B5C1-5852CFA647C6}"/>
          </ac:picMkLst>
        </pc:picChg>
        <pc:picChg chg="add mod">
          <ac:chgData name="Frances Meek" userId="f3af35cc-3229-46e1-af36-3525661cfbd3" providerId="ADAL" clId="{70A071DF-43AA-491D-BCA6-023ACEEE94A8}" dt="2022-02-28T08:39:19.280" v="800" actId="14100"/>
          <ac:picMkLst>
            <pc:docMk/>
            <pc:sldMk cId="2839772769" sldId="518"/>
            <ac:picMk id="11" creationId="{EBB4F87E-5ECB-4976-AC90-8985EB587E17}"/>
          </ac:picMkLst>
        </pc:picChg>
        <pc:picChg chg="add mod">
          <ac:chgData name="Frances Meek" userId="f3af35cc-3229-46e1-af36-3525661cfbd3" providerId="ADAL" clId="{70A071DF-43AA-491D-BCA6-023ACEEE94A8}" dt="2022-02-28T08:39:24.862" v="803" actId="1076"/>
          <ac:picMkLst>
            <pc:docMk/>
            <pc:sldMk cId="2839772769" sldId="518"/>
            <ac:picMk id="13" creationId="{28D09AE4-855F-4095-8686-5A9E3B1BF3CC}"/>
          </ac:picMkLst>
        </pc:picChg>
      </pc:sldChg>
      <pc:sldChg chg="modSp mod">
        <pc:chgData name="Frances Meek" userId="f3af35cc-3229-46e1-af36-3525661cfbd3" providerId="ADAL" clId="{70A071DF-43AA-491D-BCA6-023ACEEE94A8}" dt="2022-02-28T08:47:40.052" v="804" actId="207"/>
        <pc:sldMkLst>
          <pc:docMk/>
          <pc:sldMk cId="3355973195" sldId="519"/>
        </pc:sldMkLst>
        <pc:spChg chg="mod">
          <ac:chgData name="Frances Meek" userId="f3af35cc-3229-46e1-af36-3525661cfbd3" providerId="ADAL" clId="{70A071DF-43AA-491D-BCA6-023ACEEE94A8}" dt="2022-02-28T08:47:40.052" v="804" actId="207"/>
          <ac:spMkLst>
            <pc:docMk/>
            <pc:sldMk cId="3355973195" sldId="519"/>
            <ac:spMk id="3" creationId="{D51BB2F1-4FF3-475B-8D3C-E786DB78F06A}"/>
          </ac:spMkLst>
        </pc:spChg>
      </pc:sldChg>
      <pc:sldChg chg="modSp mod">
        <pc:chgData name="Frances Meek" userId="f3af35cc-3229-46e1-af36-3525661cfbd3" providerId="ADAL" clId="{70A071DF-43AA-491D-BCA6-023ACEEE94A8}" dt="2022-02-28T08:21:08.322" v="675" actId="207"/>
        <pc:sldMkLst>
          <pc:docMk/>
          <pc:sldMk cId="3852110322" sldId="520"/>
        </pc:sldMkLst>
        <pc:spChg chg="mod">
          <ac:chgData name="Frances Meek" userId="f3af35cc-3229-46e1-af36-3525661cfbd3" providerId="ADAL" clId="{70A071DF-43AA-491D-BCA6-023ACEEE94A8}" dt="2022-02-28T08:21:08.322" v="675" actId="207"/>
          <ac:spMkLst>
            <pc:docMk/>
            <pc:sldMk cId="3852110322" sldId="520"/>
            <ac:spMk id="3" creationId="{60FD2067-B400-44C8-A47E-1032251746DB}"/>
          </ac:spMkLst>
        </pc:spChg>
      </pc:sldChg>
      <pc:sldChg chg="addSp modSp mod">
        <pc:chgData name="Frances Meek" userId="f3af35cc-3229-46e1-af36-3525661cfbd3" providerId="ADAL" clId="{70A071DF-43AA-491D-BCA6-023ACEEE94A8}" dt="2022-02-28T08:07:56.171" v="306" actId="20577"/>
        <pc:sldMkLst>
          <pc:docMk/>
          <pc:sldMk cId="2749535063" sldId="521"/>
        </pc:sldMkLst>
        <pc:spChg chg="add mod">
          <ac:chgData name="Frances Meek" userId="f3af35cc-3229-46e1-af36-3525661cfbd3" providerId="ADAL" clId="{70A071DF-43AA-491D-BCA6-023ACEEE94A8}" dt="2022-02-28T08:07:56.171" v="306" actId="20577"/>
          <ac:spMkLst>
            <pc:docMk/>
            <pc:sldMk cId="2749535063" sldId="521"/>
            <ac:spMk id="4" creationId="{79C5182C-F7FB-4FEA-A4E9-8087E7849FF5}"/>
          </ac:spMkLst>
        </pc:spChg>
      </pc:sldChg>
      <pc:sldChg chg="modSp mod">
        <pc:chgData name="Frances Meek" userId="f3af35cc-3229-46e1-af36-3525661cfbd3" providerId="ADAL" clId="{70A071DF-43AA-491D-BCA6-023ACEEE94A8}" dt="2022-02-28T08:22:12.970" v="683" actId="207"/>
        <pc:sldMkLst>
          <pc:docMk/>
          <pc:sldMk cId="631486033" sldId="522"/>
        </pc:sldMkLst>
        <pc:spChg chg="mod">
          <ac:chgData name="Frances Meek" userId="f3af35cc-3229-46e1-af36-3525661cfbd3" providerId="ADAL" clId="{70A071DF-43AA-491D-BCA6-023ACEEE94A8}" dt="2022-02-28T08:22:12.970" v="683" actId="207"/>
          <ac:spMkLst>
            <pc:docMk/>
            <pc:sldMk cId="631486033" sldId="522"/>
            <ac:spMk id="3" creationId="{E4806C45-AE3F-4B97-9D46-E2BF361FF977}"/>
          </ac:spMkLst>
        </pc:spChg>
      </pc:sldChg>
      <pc:sldChg chg="modSp mod">
        <pc:chgData name="Frances Meek" userId="f3af35cc-3229-46e1-af36-3525661cfbd3" providerId="ADAL" clId="{70A071DF-43AA-491D-BCA6-023ACEEE94A8}" dt="2022-02-28T08:24:20.693" v="684" actId="255"/>
        <pc:sldMkLst>
          <pc:docMk/>
          <pc:sldMk cId="400341500" sldId="523"/>
        </pc:sldMkLst>
        <pc:spChg chg="mod">
          <ac:chgData name="Frances Meek" userId="f3af35cc-3229-46e1-af36-3525661cfbd3" providerId="ADAL" clId="{70A071DF-43AA-491D-BCA6-023ACEEE94A8}" dt="2022-02-28T08:24:20.693" v="684" actId="255"/>
          <ac:spMkLst>
            <pc:docMk/>
            <pc:sldMk cId="400341500" sldId="523"/>
            <ac:spMk id="3" creationId="{BFED384D-1EC2-423C-A54C-ED74664F6E3B}"/>
          </ac:spMkLst>
        </pc:spChg>
      </pc:sldChg>
      <pc:sldChg chg="modSp mod">
        <pc:chgData name="Frances Meek" userId="f3af35cc-3229-46e1-af36-3525661cfbd3" providerId="ADAL" clId="{70A071DF-43AA-491D-BCA6-023ACEEE94A8}" dt="2022-02-28T08:18:12.012" v="596" actId="255"/>
        <pc:sldMkLst>
          <pc:docMk/>
          <pc:sldMk cId="4057685150" sldId="524"/>
        </pc:sldMkLst>
        <pc:spChg chg="mod">
          <ac:chgData name="Frances Meek" userId="f3af35cc-3229-46e1-af36-3525661cfbd3" providerId="ADAL" clId="{70A071DF-43AA-491D-BCA6-023ACEEE94A8}" dt="2022-02-28T08:18:12.012" v="596" actId="255"/>
          <ac:spMkLst>
            <pc:docMk/>
            <pc:sldMk cId="4057685150" sldId="524"/>
            <ac:spMk id="3" creationId="{BF98DE88-A5FF-4F6F-AA31-6C21D43516BA}"/>
          </ac:spMkLst>
        </pc:spChg>
        <pc:picChg chg="mod">
          <ac:chgData name="Frances Meek" userId="f3af35cc-3229-46e1-af36-3525661cfbd3" providerId="ADAL" clId="{70A071DF-43AA-491D-BCA6-023ACEEE94A8}" dt="2022-02-28T08:17:42.920" v="592" actId="1076"/>
          <ac:picMkLst>
            <pc:docMk/>
            <pc:sldMk cId="4057685150" sldId="524"/>
            <ac:picMk id="5" creationId="{C96B49CA-6B83-4461-9840-A3BA67056C1E}"/>
          </ac:picMkLst>
        </pc:picChg>
      </pc:sldChg>
      <pc:sldChg chg="modSp mod">
        <pc:chgData name="Frances Meek" userId="f3af35cc-3229-46e1-af36-3525661cfbd3" providerId="ADAL" clId="{70A071DF-43AA-491D-BCA6-023ACEEE94A8}" dt="2022-02-28T08:24:37.698" v="686" actId="255"/>
        <pc:sldMkLst>
          <pc:docMk/>
          <pc:sldMk cId="141176835" sldId="525"/>
        </pc:sldMkLst>
        <pc:spChg chg="mod">
          <ac:chgData name="Frances Meek" userId="f3af35cc-3229-46e1-af36-3525661cfbd3" providerId="ADAL" clId="{70A071DF-43AA-491D-BCA6-023ACEEE94A8}" dt="2022-02-28T08:24:37.698" v="686" actId="255"/>
          <ac:spMkLst>
            <pc:docMk/>
            <pc:sldMk cId="141176835" sldId="525"/>
            <ac:spMk id="3" creationId="{E0591AEE-2622-43EE-AC8E-CBD257F1F27B}"/>
          </ac:spMkLst>
        </pc:spChg>
      </pc:sldChg>
      <pc:sldChg chg="addSp modSp mod">
        <pc:chgData name="Frances Meek" userId="f3af35cc-3229-46e1-af36-3525661cfbd3" providerId="ADAL" clId="{70A071DF-43AA-491D-BCA6-023ACEEE94A8}" dt="2022-02-28T08:10:19.234" v="351" actId="1076"/>
        <pc:sldMkLst>
          <pc:docMk/>
          <pc:sldMk cId="3819045877" sldId="526"/>
        </pc:sldMkLst>
        <pc:spChg chg="mod">
          <ac:chgData name="Frances Meek" userId="f3af35cc-3229-46e1-af36-3525661cfbd3" providerId="ADAL" clId="{70A071DF-43AA-491D-BCA6-023ACEEE94A8}" dt="2022-02-28T08:09:36.718" v="341" actId="20577"/>
          <ac:spMkLst>
            <pc:docMk/>
            <pc:sldMk cId="3819045877" sldId="526"/>
            <ac:spMk id="3" creationId="{700D709A-C778-4F95-8FF3-4049E0D63161}"/>
          </ac:spMkLst>
        </pc:spChg>
        <pc:picChg chg="add mod">
          <ac:chgData name="Frances Meek" userId="f3af35cc-3229-46e1-af36-3525661cfbd3" providerId="ADAL" clId="{70A071DF-43AA-491D-BCA6-023ACEEE94A8}" dt="2022-02-28T08:10:19.234" v="351" actId="1076"/>
          <ac:picMkLst>
            <pc:docMk/>
            <pc:sldMk cId="3819045877" sldId="526"/>
            <ac:picMk id="4" creationId="{73CE6838-6A17-470F-BC90-FB39C3CE4945}"/>
          </ac:picMkLst>
        </pc:picChg>
        <pc:picChg chg="add mod">
          <ac:chgData name="Frances Meek" userId="f3af35cc-3229-46e1-af36-3525661cfbd3" providerId="ADAL" clId="{70A071DF-43AA-491D-BCA6-023ACEEE94A8}" dt="2022-02-28T08:10:17.886" v="350" actId="1076"/>
          <ac:picMkLst>
            <pc:docMk/>
            <pc:sldMk cId="3819045877" sldId="526"/>
            <ac:picMk id="5" creationId="{7F94FB86-7533-4502-B7FB-4D204C8B1841}"/>
          </ac:picMkLst>
        </pc:picChg>
      </pc:sldChg>
      <pc:sldChg chg="addSp delSp modSp">
        <pc:chgData name="Frances Meek" userId="f3af35cc-3229-46e1-af36-3525661cfbd3" providerId="ADAL" clId="{70A071DF-43AA-491D-BCA6-023ACEEE94A8}" dt="2022-02-28T08:08:12.071" v="309"/>
        <pc:sldMkLst>
          <pc:docMk/>
          <pc:sldMk cId="1138400211" sldId="527"/>
        </pc:sldMkLst>
        <pc:spChg chg="add del">
          <ac:chgData name="Frances Meek" userId="f3af35cc-3229-46e1-af36-3525661cfbd3" providerId="ADAL" clId="{70A071DF-43AA-491D-BCA6-023ACEEE94A8}" dt="2022-02-28T08:08:07.527" v="308"/>
          <ac:spMkLst>
            <pc:docMk/>
            <pc:sldMk cId="1138400211" sldId="527"/>
            <ac:spMk id="3" creationId="{8327814A-BBCC-40C1-A55B-7602B7AEB554}"/>
          </ac:spMkLst>
        </pc:spChg>
        <pc:spChg chg="add del mod">
          <ac:chgData name="Frances Meek" userId="f3af35cc-3229-46e1-af36-3525661cfbd3" providerId="ADAL" clId="{70A071DF-43AA-491D-BCA6-023ACEEE94A8}" dt="2022-02-28T08:08:07.527" v="308"/>
          <ac:spMkLst>
            <pc:docMk/>
            <pc:sldMk cId="1138400211" sldId="527"/>
            <ac:spMk id="4" creationId="{FCD5E7BA-F167-49A0-B311-2FE3593ACF98}"/>
          </ac:spMkLst>
        </pc:spChg>
        <pc:spChg chg="add mod">
          <ac:chgData name="Frances Meek" userId="f3af35cc-3229-46e1-af36-3525661cfbd3" providerId="ADAL" clId="{70A071DF-43AA-491D-BCA6-023ACEEE94A8}" dt="2022-02-28T08:08:12.071" v="309"/>
          <ac:spMkLst>
            <pc:docMk/>
            <pc:sldMk cId="1138400211" sldId="527"/>
            <ac:spMk id="5" creationId="{E96F358A-B0A4-4FA8-AAA6-1F8E5CA56D47}"/>
          </ac:spMkLst>
        </pc:spChg>
      </pc:sldChg>
      <pc:sldChg chg="addSp delSp modSp mod">
        <pc:chgData name="Frances Meek" userId="f3af35cc-3229-46e1-af36-3525661cfbd3" providerId="ADAL" clId="{70A071DF-43AA-491D-BCA6-023ACEEE94A8}" dt="2022-02-28T08:16:29.390" v="566" actId="1076"/>
        <pc:sldMkLst>
          <pc:docMk/>
          <pc:sldMk cId="1737651781" sldId="529"/>
        </pc:sldMkLst>
        <pc:spChg chg="mod">
          <ac:chgData name="Frances Meek" userId="f3af35cc-3229-46e1-af36-3525661cfbd3" providerId="ADAL" clId="{70A071DF-43AA-491D-BCA6-023ACEEE94A8}" dt="2022-02-28T08:13:20.271" v="525" actId="5793"/>
          <ac:spMkLst>
            <pc:docMk/>
            <pc:sldMk cId="1737651781" sldId="529"/>
            <ac:spMk id="2" creationId="{DFEE6BFF-8259-4EB2-A69D-A34084A342F7}"/>
          </ac:spMkLst>
        </pc:spChg>
        <pc:spChg chg="del mod">
          <ac:chgData name="Frances Meek" userId="f3af35cc-3229-46e1-af36-3525661cfbd3" providerId="ADAL" clId="{70A071DF-43AA-491D-BCA6-023ACEEE94A8}" dt="2022-02-28T08:12:51.271" v="508" actId="478"/>
          <ac:spMkLst>
            <pc:docMk/>
            <pc:sldMk cId="1737651781" sldId="529"/>
            <ac:spMk id="3" creationId="{E1EED586-2565-49EA-B8FE-5C5C8180C0DC}"/>
          </ac:spMkLst>
        </pc:spChg>
        <pc:spChg chg="add mod">
          <ac:chgData name="Frances Meek" userId="f3af35cc-3229-46e1-af36-3525661cfbd3" providerId="ADAL" clId="{70A071DF-43AA-491D-BCA6-023ACEEE94A8}" dt="2022-02-28T08:16:29.276" v="565" actId="255"/>
          <ac:spMkLst>
            <pc:docMk/>
            <pc:sldMk cId="1737651781" sldId="529"/>
            <ac:spMk id="4" creationId="{F0969157-8DF6-4CDE-8A0C-AD44AE54D286}"/>
          </ac:spMkLst>
        </pc:spChg>
        <pc:picChg chg="mod">
          <ac:chgData name="Frances Meek" userId="f3af35cc-3229-46e1-af36-3525661cfbd3" providerId="ADAL" clId="{70A071DF-43AA-491D-BCA6-023ACEEE94A8}" dt="2022-02-28T08:16:29.390" v="566" actId="1076"/>
          <ac:picMkLst>
            <pc:docMk/>
            <pc:sldMk cId="1737651781" sldId="529"/>
            <ac:picMk id="5" creationId="{BC6F98F5-6688-42B4-9A42-BEE66B5A97D4}"/>
          </ac:picMkLst>
        </pc:picChg>
      </pc:sldChg>
      <pc:sldChg chg="addSp delSp modSp mod">
        <pc:chgData name="Frances Meek" userId="f3af35cc-3229-46e1-af36-3525661cfbd3" providerId="ADAL" clId="{70A071DF-43AA-491D-BCA6-023ACEEE94A8}" dt="2022-02-28T08:06:08.593" v="244" actId="14100"/>
        <pc:sldMkLst>
          <pc:docMk/>
          <pc:sldMk cId="615125642" sldId="530"/>
        </pc:sldMkLst>
        <pc:spChg chg="mod">
          <ac:chgData name="Frances Meek" userId="f3af35cc-3229-46e1-af36-3525661cfbd3" providerId="ADAL" clId="{70A071DF-43AA-491D-BCA6-023ACEEE94A8}" dt="2022-02-28T07:57:06.898" v="230" actId="20577"/>
          <ac:spMkLst>
            <pc:docMk/>
            <pc:sldMk cId="615125642" sldId="530"/>
            <ac:spMk id="2" creationId="{00000000-0000-0000-0000-000000000000}"/>
          </ac:spMkLst>
        </pc:spChg>
        <pc:picChg chg="add mod">
          <ac:chgData name="Frances Meek" userId="f3af35cc-3229-46e1-af36-3525661cfbd3" providerId="ADAL" clId="{70A071DF-43AA-491D-BCA6-023ACEEE94A8}" dt="2022-02-28T07:57:41.028" v="240" actId="1076"/>
          <ac:picMkLst>
            <pc:docMk/>
            <pc:sldMk cId="615125642" sldId="530"/>
            <ac:picMk id="5" creationId="{A82D773E-DE62-4C4E-9B83-76DAA24A8B4D}"/>
          </ac:picMkLst>
        </pc:picChg>
        <pc:picChg chg="del">
          <ac:chgData name="Frances Meek" userId="f3af35cc-3229-46e1-af36-3525661cfbd3" providerId="ADAL" clId="{70A071DF-43AA-491D-BCA6-023ACEEE94A8}" dt="2022-02-28T07:57:08.825" v="231" actId="478"/>
          <ac:picMkLst>
            <pc:docMk/>
            <pc:sldMk cId="615125642" sldId="530"/>
            <ac:picMk id="6" creationId="{CDBE9606-5A8D-47DB-B55E-90615AF1D642}"/>
          </ac:picMkLst>
        </pc:picChg>
        <pc:picChg chg="add mod">
          <ac:chgData name="Frances Meek" userId="f3af35cc-3229-46e1-af36-3525661cfbd3" providerId="ADAL" clId="{70A071DF-43AA-491D-BCA6-023ACEEE94A8}" dt="2022-02-28T08:06:08.593" v="244" actId="14100"/>
          <ac:picMkLst>
            <pc:docMk/>
            <pc:sldMk cId="615125642" sldId="530"/>
            <ac:picMk id="8" creationId="{DB7F4AAF-7F5E-41A0-9BE7-A4B36FF7A074}"/>
          </ac:picMkLst>
        </pc:picChg>
      </pc:sldChg>
      <pc:sldChg chg="new del">
        <pc:chgData name="Frances Meek" userId="f3af35cc-3229-46e1-af36-3525661cfbd3" providerId="ADAL" clId="{70A071DF-43AA-491D-BCA6-023ACEEE94A8}" dt="2022-02-28T07:54:23.639" v="2" actId="47"/>
        <pc:sldMkLst>
          <pc:docMk/>
          <pc:sldMk cId="3518165881" sldId="530"/>
        </pc:sldMkLst>
      </pc:sldChg>
      <pc:sldChg chg="modSp mod">
        <pc:chgData name="Frances Meek" userId="f3af35cc-3229-46e1-af36-3525661cfbd3" providerId="ADAL" clId="{70A071DF-43AA-491D-BCA6-023ACEEE94A8}" dt="2022-02-28T08:11:42.794" v="425" actId="20577"/>
        <pc:sldMkLst>
          <pc:docMk/>
          <pc:sldMk cId="3690551651" sldId="531"/>
        </pc:sldMkLst>
        <pc:spChg chg="mod">
          <ac:chgData name="Frances Meek" userId="f3af35cc-3229-46e1-af36-3525661cfbd3" providerId="ADAL" clId="{70A071DF-43AA-491D-BCA6-023ACEEE94A8}" dt="2022-02-28T08:11:42.794" v="425" actId="20577"/>
          <ac:spMkLst>
            <pc:docMk/>
            <pc:sldMk cId="3690551651" sldId="531"/>
            <ac:spMk id="3" creationId="{00000000-0000-0000-0000-000000000000}"/>
          </ac:spMkLst>
        </pc:spChg>
      </pc:sldChg>
    </pc:docChg>
  </pc:docChgLst>
  <pc:docChgLst>
    <pc:chgData name="Guest User" userId="S::urn:spo:anon#cc675eaab4435fce5ce4eecf88aa22ef607283644ec8526a436a1e4403123869::" providerId="AD" clId="Web-{60B3D0AD-66A9-FE88-B0C5-DD6883A89BCC}"/>
    <pc:docChg chg="modSld">
      <pc:chgData name="Guest User" userId="S::urn:spo:anon#cc675eaab4435fce5ce4eecf88aa22ef607283644ec8526a436a1e4403123869::" providerId="AD" clId="Web-{60B3D0AD-66A9-FE88-B0C5-DD6883A89BCC}" dt="2022-02-28T12:58:57.066" v="1956" actId="20577"/>
      <pc:docMkLst>
        <pc:docMk/>
      </pc:docMkLst>
      <pc:sldChg chg="modSp">
        <pc:chgData name="Guest User" userId="S::urn:spo:anon#cc675eaab4435fce5ce4eecf88aa22ef607283644ec8526a436a1e4403123869::" providerId="AD" clId="Web-{60B3D0AD-66A9-FE88-B0C5-DD6883A89BCC}" dt="2022-02-28T12:39:47.728" v="1675" actId="20577"/>
        <pc:sldMkLst>
          <pc:docMk/>
          <pc:sldMk cId="3014212049" sldId="263"/>
        </pc:sldMkLst>
        <pc:spChg chg="mod">
          <ac:chgData name="Guest User" userId="S::urn:spo:anon#cc675eaab4435fce5ce4eecf88aa22ef607283644ec8526a436a1e4403123869::" providerId="AD" clId="Web-{60B3D0AD-66A9-FE88-B0C5-DD6883A89BCC}" dt="2022-02-28T12:39:47.728" v="1675" actId="20577"/>
          <ac:spMkLst>
            <pc:docMk/>
            <pc:sldMk cId="3014212049" sldId="263"/>
            <ac:spMk id="3" creationId="{00000000-0000-0000-0000-000000000000}"/>
          </ac:spMkLst>
        </pc:spChg>
        <pc:picChg chg="mod">
          <ac:chgData name="Guest User" userId="S::urn:spo:anon#cc675eaab4435fce5ce4eecf88aa22ef607283644ec8526a436a1e4403123869::" providerId="AD" clId="Web-{60B3D0AD-66A9-FE88-B0C5-DD6883A89BCC}" dt="2022-02-28T09:17:20.126" v="9" actId="1076"/>
          <ac:picMkLst>
            <pc:docMk/>
            <pc:sldMk cId="3014212049" sldId="263"/>
            <ac:picMk id="6" creationId="{CDBE9606-5A8D-47DB-B55E-90615AF1D642}"/>
          </ac:picMkLst>
        </pc:picChg>
      </pc:sldChg>
      <pc:sldChg chg="modSp delAnim modAnim">
        <pc:chgData name="Guest User" userId="S::urn:spo:anon#cc675eaab4435fce5ce4eecf88aa22ef607283644ec8526a436a1e4403123869::" providerId="AD" clId="Web-{60B3D0AD-66A9-FE88-B0C5-DD6883A89BCC}" dt="2022-02-28T12:57:15.642" v="1952"/>
        <pc:sldMkLst>
          <pc:docMk/>
          <pc:sldMk cId="1740591820" sldId="279"/>
        </pc:sldMkLst>
        <pc:spChg chg="mod">
          <ac:chgData name="Guest User" userId="S::urn:spo:anon#cc675eaab4435fce5ce4eecf88aa22ef607283644ec8526a436a1e4403123869::" providerId="AD" clId="Web-{60B3D0AD-66A9-FE88-B0C5-DD6883A89BCC}" dt="2022-02-28T09:55:01.208" v="386" actId="1076"/>
          <ac:spMkLst>
            <pc:docMk/>
            <pc:sldMk cId="1740591820" sldId="279"/>
            <ac:spMk id="2" creationId="{00000000-0000-0000-0000-000000000000}"/>
          </ac:spMkLst>
        </pc:spChg>
        <pc:spChg chg="mod">
          <ac:chgData name="Guest User" userId="S::urn:spo:anon#cc675eaab4435fce5ce4eecf88aa22ef607283644ec8526a436a1e4403123869::" providerId="AD" clId="Web-{60B3D0AD-66A9-FE88-B0C5-DD6883A89BCC}" dt="2022-02-28T12:41:06.292" v="1678" actId="20577"/>
          <ac:spMkLst>
            <pc:docMk/>
            <pc:sldMk cId="1740591820" sldId="279"/>
            <ac:spMk id="3" creationId="{00000000-0000-0000-0000-000000000000}"/>
          </ac:spMkLst>
        </pc:spChg>
        <pc:spChg chg="mod">
          <ac:chgData name="Guest User" userId="S::urn:spo:anon#cc675eaab4435fce5ce4eecf88aa22ef607283644ec8526a436a1e4403123869::" providerId="AD" clId="Web-{60B3D0AD-66A9-FE88-B0C5-DD6883A89BCC}" dt="2022-02-28T10:09:15.148" v="436" actId="1076"/>
          <ac:spMkLst>
            <pc:docMk/>
            <pc:sldMk cId="1740591820" sldId="279"/>
            <ac:spMk id="5" creationId="{00000000-0000-0000-0000-000000000000}"/>
          </ac:spMkLst>
        </pc:spChg>
        <pc:spChg chg="mod">
          <ac:chgData name="Guest User" userId="S::urn:spo:anon#cc675eaab4435fce5ce4eecf88aa22ef607283644ec8526a436a1e4403123869::" providerId="AD" clId="Web-{60B3D0AD-66A9-FE88-B0C5-DD6883A89BCC}" dt="2022-02-28T12:41:30.480" v="1684" actId="20577"/>
          <ac:spMkLst>
            <pc:docMk/>
            <pc:sldMk cId="1740591820" sldId="279"/>
            <ac:spMk id="6" creationId="{00000000-0000-0000-0000-000000000000}"/>
          </ac:spMkLst>
        </pc:spChg>
        <pc:graphicFrameChg chg="mod modGraphic">
          <ac:chgData name="Guest User" userId="S::urn:spo:anon#cc675eaab4435fce5ce4eecf88aa22ef607283644ec8526a436a1e4403123869::" providerId="AD" clId="Web-{60B3D0AD-66A9-FE88-B0C5-DD6883A89BCC}" dt="2022-02-28T09:54:55.567" v="385" actId="1076"/>
          <ac:graphicFrameMkLst>
            <pc:docMk/>
            <pc:sldMk cId="1740591820" sldId="279"/>
            <ac:graphicFrameMk id="7" creationId="{00000000-0000-0000-0000-000000000000}"/>
          </ac:graphicFrameMkLst>
        </pc:graphicFrameChg>
      </pc:sldChg>
      <pc:sldChg chg="addSp delSp modSp addAnim delAnim modAnim">
        <pc:chgData name="Guest User" userId="S::urn:spo:anon#cc675eaab4435fce5ce4eecf88aa22ef607283644ec8526a436a1e4403123869::" providerId="AD" clId="Web-{60B3D0AD-66A9-FE88-B0C5-DD6883A89BCC}" dt="2022-02-28T12:56:41.891" v="1949" actId="20577"/>
        <pc:sldMkLst>
          <pc:docMk/>
          <pc:sldMk cId="2015346148" sldId="280"/>
        </pc:sldMkLst>
        <pc:spChg chg="mod">
          <ac:chgData name="Guest User" userId="S::urn:spo:anon#cc675eaab4435fce5ce4eecf88aa22ef607283644ec8526a436a1e4403123869::" providerId="AD" clId="Web-{60B3D0AD-66A9-FE88-B0C5-DD6883A89BCC}" dt="2022-02-28T12:50:25.727" v="1799" actId="1076"/>
          <ac:spMkLst>
            <pc:docMk/>
            <pc:sldMk cId="2015346148" sldId="280"/>
            <ac:spMk id="2" creationId="{00000000-0000-0000-0000-000000000000}"/>
          </ac:spMkLst>
        </pc:spChg>
        <pc:spChg chg="add del">
          <ac:chgData name="Guest User" userId="S::urn:spo:anon#cc675eaab4435fce5ce4eecf88aa22ef607283644ec8526a436a1e4403123869::" providerId="AD" clId="Web-{60B3D0AD-66A9-FE88-B0C5-DD6883A89BCC}" dt="2022-02-28T12:47:07.363" v="1724"/>
          <ac:spMkLst>
            <pc:docMk/>
            <pc:sldMk cId="2015346148" sldId="280"/>
            <ac:spMk id="3" creationId="{C23BDD1A-E499-43CE-9061-537FD8C3AC97}"/>
          </ac:spMkLst>
        </pc:spChg>
        <pc:spChg chg="mod">
          <ac:chgData name="Guest User" userId="S::urn:spo:anon#cc675eaab4435fce5ce4eecf88aa22ef607283644ec8526a436a1e4403123869::" providerId="AD" clId="Web-{60B3D0AD-66A9-FE88-B0C5-DD6883A89BCC}" dt="2022-02-28T12:50:37.242" v="1802" actId="1076"/>
          <ac:spMkLst>
            <pc:docMk/>
            <pc:sldMk cId="2015346148" sldId="280"/>
            <ac:spMk id="4" creationId="{00000000-0000-0000-0000-000000000000}"/>
          </ac:spMkLst>
        </pc:spChg>
        <pc:spChg chg="mod">
          <ac:chgData name="Guest User" userId="S::urn:spo:anon#cc675eaab4435fce5ce4eecf88aa22ef607283644ec8526a436a1e4403123869::" providerId="AD" clId="Web-{60B3D0AD-66A9-FE88-B0C5-DD6883A89BCC}" dt="2022-02-28T12:50:34.321" v="1801" actId="1076"/>
          <ac:spMkLst>
            <pc:docMk/>
            <pc:sldMk cId="2015346148" sldId="280"/>
            <ac:spMk id="5" creationId="{00000000-0000-0000-0000-000000000000}"/>
          </ac:spMkLst>
        </pc:spChg>
        <pc:spChg chg="mod">
          <ac:chgData name="Guest User" userId="S::urn:spo:anon#cc675eaab4435fce5ce4eecf88aa22ef607283644ec8526a436a1e4403123869::" providerId="AD" clId="Web-{60B3D0AD-66A9-FE88-B0C5-DD6883A89BCC}" dt="2022-02-28T11:38:21.631" v="1031" actId="1076"/>
          <ac:spMkLst>
            <pc:docMk/>
            <pc:sldMk cId="2015346148" sldId="280"/>
            <ac:spMk id="6" creationId="{02B43617-9E1C-4251-892C-695255C7C36D}"/>
          </ac:spMkLst>
        </pc:spChg>
        <pc:spChg chg="add del mod">
          <ac:chgData name="Guest User" userId="S::urn:spo:anon#cc675eaab4435fce5ce4eecf88aa22ef607283644ec8526a436a1e4403123869::" providerId="AD" clId="Web-{60B3D0AD-66A9-FE88-B0C5-DD6883A89BCC}" dt="2022-02-28T12:47:29.176" v="1727"/>
          <ac:spMkLst>
            <pc:docMk/>
            <pc:sldMk cId="2015346148" sldId="280"/>
            <ac:spMk id="9" creationId="{D98350A4-F018-4C2B-AA49-1C84FF199DFF}"/>
          </ac:spMkLst>
        </pc:spChg>
        <pc:spChg chg="add mod">
          <ac:chgData name="Guest User" userId="S::urn:spo:anon#cc675eaab4435fce5ce4eecf88aa22ef607283644ec8526a436a1e4403123869::" providerId="AD" clId="Web-{60B3D0AD-66A9-FE88-B0C5-DD6883A89BCC}" dt="2022-02-28T12:56:41.891" v="1949" actId="20577"/>
          <ac:spMkLst>
            <pc:docMk/>
            <pc:sldMk cId="2015346148" sldId="280"/>
            <ac:spMk id="10" creationId="{5823336E-B997-402F-A849-B175CD96414D}"/>
          </ac:spMkLst>
        </pc:spChg>
        <pc:graphicFrameChg chg="mod modGraphic">
          <ac:chgData name="Guest User" userId="S::urn:spo:anon#cc675eaab4435fce5ce4eecf88aa22ef607283644ec8526a436a1e4403123869::" providerId="AD" clId="Web-{60B3D0AD-66A9-FE88-B0C5-DD6883A89BCC}" dt="2022-02-28T12:56:21.516" v="1948"/>
          <ac:graphicFrameMkLst>
            <pc:docMk/>
            <pc:sldMk cId="2015346148" sldId="280"/>
            <ac:graphicFrameMk id="7" creationId="{00000000-0000-0000-0000-000000000000}"/>
          </ac:graphicFrameMkLst>
        </pc:graphicFrameChg>
      </pc:sldChg>
      <pc:sldChg chg="modSp">
        <pc:chgData name="Guest User" userId="S::urn:spo:anon#cc675eaab4435fce5ce4eecf88aa22ef607283644ec8526a436a1e4403123869::" providerId="AD" clId="Web-{60B3D0AD-66A9-FE88-B0C5-DD6883A89BCC}" dt="2022-02-28T12:58:51.097" v="1955" actId="20577"/>
        <pc:sldMkLst>
          <pc:docMk/>
          <pc:sldMk cId="2559870871" sldId="512"/>
        </pc:sldMkLst>
        <pc:spChg chg="mod">
          <ac:chgData name="Guest User" userId="S::urn:spo:anon#cc675eaab4435fce5ce4eecf88aa22ef607283644ec8526a436a1e4403123869::" providerId="AD" clId="Web-{60B3D0AD-66A9-FE88-B0C5-DD6883A89BCC}" dt="2022-02-28T12:58:51.097" v="1955" actId="20577"/>
          <ac:spMkLst>
            <pc:docMk/>
            <pc:sldMk cId="2559870871" sldId="512"/>
            <ac:spMk id="2" creationId="{D9D0C5C6-372F-4721-AA06-328482C6711B}"/>
          </ac:spMkLst>
        </pc:spChg>
        <pc:spChg chg="mod">
          <ac:chgData name="Guest User" userId="S::urn:spo:anon#cc675eaab4435fce5ce4eecf88aa22ef607283644ec8526a436a1e4403123869::" providerId="AD" clId="Web-{60B3D0AD-66A9-FE88-B0C5-DD6883A89BCC}" dt="2022-02-28T12:27:58.400" v="1657" actId="20577"/>
          <ac:spMkLst>
            <pc:docMk/>
            <pc:sldMk cId="2559870871" sldId="512"/>
            <ac:spMk id="3" creationId="{3C98F008-EDA4-4F3B-921D-90BBEE082553}"/>
          </ac:spMkLst>
        </pc:spChg>
      </pc:sldChg>
      <pc:sldChg chg="modSp">
        <pc:chgData name="Guest User" userId="S::urn:spo:anon#cc675eaab4435fce5ce4eecf88aa22ef607283644ec8526a436a1e4403123869::" providerId="AD" clId="Web-{60B3D0AD-66A9-FE88-B0C5-DD6883A89BCC}" dt="2022-02-28T12:34:01.314" v="1670" actId="20577"/>
        <pc:sldMkLst>
          <pc:docMk/>
          <pc:sldMk cId="3429838669" sldId="514"/>
        </pc:sldMkLst>
        <pc:spChg chg="mod">
          <ac:chgData name="Guest User" userId="S::urn:spo:anon#cc675eaab4435fce5ce4eecf88aa22ef607283644ec8526a436a1e4403123869::" providerId="AD" clId="Web-{60B3D0AD-66A9-FE88-B0C5-DD6883A89BCC}" dt="2022-02-28T12:34:01.314" v="1670" actId="20577"/>
          <ac:spMkLst>
            <pc:docMk/>
            <pc:sldMk cId="3429838669" sldId="514"/>
            <ac:spMk id="3" creationId="{3F2A4BF1-1C98-43AB-AD12-2F475E40D018}"/>
          </ac:spMkLst>
        </pc:spChg>
      </pc:sldChg>
      <pc:sldChg chg="modSp">
        <pc:chgData name="Guest User" userId="S::urn:spo:anon#cc675eaab4435fce5ce4eecf88aa22ef607283644ec8526a436a1e4403123869::" providerId="AD" clId="Web-{60B3D0AD-66A9-FE88-B0C5-DD6883A89BCC}" dt="2022-02-28T12:34:33.331" v="1671" actId="1076"/>
        <pc:sldMkLst>
          <pc:docMk/>
          <pc:sldMk cId="2206132214" sldId="516"/>
        </pc:sldMkLst>
        <pc:spChg chg="mod">
          <ac:chgData name="Guest User" userId="S::urn:spo:anon#cc675eaab4435fce5ce4eecf88aa22ef607283644ec8526a436a1e4403123869::" providerId="AD" clId="Web-{60B3D0AD-66A9-FE88-B0C5-DD6883A89BCC}" dt="2022-02-28T12:34:33.331" v="1671" actId="1076"/>
          <ac:spMkLst>
            <pc:docMk/>
            <pc:sldMk cId="2206132214" sldId="516"/>
            <ac:spMk id="2" creationId="{3B0BDECF-1A6F-4024-A0B2-A24986077FB8}"/>
          </ac:spMkLst>
        </pc:spChg>
      </pc:sldChg>
      <pc:sldChg chg="modSp modNotes">
        <pc:chgData name="Guest User" userId="S::urn:spo:anon#cc675eaab4435fce5ce4eecf88aa22ef607283644ec8526a436a1e4403123869::" providerId="AD" clId="Web-{60B3D0AD-66A9-FE88-B0C5-DD6883A89BCC}" dt="2022-02-28T12:19:44.858" v="1592" actId="1076"/>
        <pc:sldMkLst>
          <pc:docMk/>
          <pc:sldMk cId="2839772769" sldId="518"/>
        </pc:sldMkLst>
        <pc:spChg chg="mod">
          <ac:chgData name="Guest User" userId="S::urn:spo:anon#cc675eaab4435fce5ce4eecf88aa22ef607283644ec8526a436a1e4403123869::" providerId="AD" clId="Web-{60B3D0AD-66A9-FE88-B0C5-DD6883A89BCC}" dt="2022-02-28T12:18:55.560" v="1586" actId="20577"/>
          <ac:spMkLst>
            <pc:docMk/>
            <pc:sldMk cId="2839772769" sldId="518"/>
            <ac:spMk id="3" creationId="{3FE6FC15-942C-41B9-AAFB-C1CDAFF16230}"/>
          </ac:spMkLst>
        </pc:spChg>
        <pc:spChg chg="mod">
          <ac:chgData name="Guest User" userId="S::urn:spo:anon#cc675eaab4435fce5ce4eecf88aa22ef607283644ec8526a436a1e4403123869::" providerId="AD" clId="Web-{60B3D0AD-66A9-FE88-B0C5-DD6883A89BCC}" dt="2022-02-28T12:18:49.856" v="1585" actId="20577"/>
          <ac:spMkLst>
            <pc:docMk/>
            <pc:sldMk cId="2839772769" sldId="518"/>
            <ac:spMk id="7" creationId="{86118D31-E547-4942-A670-A1DE4E788A4E}"/>
          </ac:spMkLst>
        </pc:spChg>
        <pc:picChg chg="mod">
          <ac:chgData name="Guest User" userId="S::urn:spo:anon#cc675eaab4435fce5ce4eecf88aa22ef607283644ec8526a436a1e4403123869::" providerId="AD" clId="Web-{60B3D0AD-66A9-FE88-B0C5-DD6883A89BCC}" dt="2022-02-28T12:19:44.858" v="1592" actId="1076"/>
          <ac:picMkLst>
            <pc:docMk/>
            <pc:sldMk cId="2839772769" sldId="518"/>
            <ac:picMk id="4" creationId="{E26F6AAC-EA42-4FB1-9F73-945A9801DA2F}"/>
          </ac:picMkLst>
        </pc:picChg>
        <pc:picChg chg="mod">
          <ac:chgData name="Guest User" userId="S::urn:spo:anon#cc675eaab4435fce5ce4eecf88aa22ef607283644ec8526a436a1e4403123869::" providerId="AD" clId="Web-{60B3D0AD-66A9-FE88-B0C5-DD6883A89BCC}" dt="2022-02-28T12:19:37.186" v="1591" actId="1076"/>
          <ac:picMkLst>
            <pc:docMk/>
            <pc:sldMk cId="2839772769" sldId="518"/>
            <ac:picMk id="11" creationId="{EBB4F87E-5ECB-4976-AC90-8985EB587E17}"/>
          </ac:picMkLst>
        </pc:picChg>
        <pc:picChg chg="mod">
          <ac:chgData name="Guest User" userId="S::urn:spo:anon#cc675eaab4435fce5ce4eecf88aa22ef607283644ec8526a436a1e4403123869::" providerId="AD" clId="Web-{60B3D0AD-66A9-FE88-B0C5-DD6883A89BCC}" dt="2022-02-28T12:19:23.482" v="1588" actId="14100"/>
          <ac:picMkLst>
            <pc:docMk/>
            <pc:sldMk cId="2839772769" sldId="518"/>
            <ac:picMk id="13" creationId="{28D09AE4-855F-4095-8686-5A9E3B1BF3CC}"/>
          </ac:picMkLst>
        </pc:picChg>
      </pc:sldChg>
      <pc:sldChg chg="modNotes">
        <pc:chgData name="Guest User" userId="S::urn:spo:anon#cc675eaab4435fce5ce4eecf88aa22ef607283644ec8526a436a1e4403123869::" providerId="AD" clId="Web-{60B3D0AD-66A9-FE88-B0C5-DD6883A89BCC}" dt="2022-02-28T12:32:58.016" v="1667"/>
        <pc:sldMkLst>
          <pc:docMk/>
          <pc:sldMk cId="3852110322" sldId="520"/>
        </pc:sldMkLst>
      </pc:sldChg>
      <pc:sldChg chg="addSp delSp modSp">
        <pc:chgData name="Guest User" userId="S::urn:spo:anon#cc675eaab4435fce5ce4eecf88aa22ef607283644ec8526a436a1e4403123869::" providerId="AD" clId="Web-{60B3D0AD-66A9-FE88-B0C5-DD6883A89BCC}" dt="2022-02-28T12:58:04.471" v="1954" actId="1076"/>
        <pc:sldMkLst>
          <pc:docMk/>
          <pc:sldMk cId="2749535063" sldId="521"/>
        </pc:sldMkLst>
        <pc:spChg chg="del">
          <ac:chgData name="Guest User" userId="S::urn:spo:anon#cc675eaab4435fce5ce4eecf88aa22ef607283644ec8526a436a1e4403123869::" providerId="AD" clId="Web-{60B3D0AD-66A9-FE88-B0C5-DD6883A89BCC}" dt="2022-02-28T09:20:32.068" v="15"/>
          <ac:spMkLst>
            <pc:docMk/>
            <pc:sldMk cId="2749535063" sldId="521"/>
            <ac:spMk id="3" creationId="{29F50598-23A8-48AC-8A51-2CBF8C81D67F}"/>
          </ac:spMkLst>
        </pc:spChg>
        <pc:spChg chg="add mod">
          <ac:chgData name="Guest User" userId="S::urn:spo:anon#cc675eaab4435fce5ce4eecf88aa22ef607283644ec8526a436a1e4403123869::" providerId="AD" clId="Web-{60B3D0AD-66A9-FE88-B0C5-DD6883A89BCC}" dt="2022-02-28T09:31:23.270" v="184"/>
          <ac:spMkLst>
            <pc:docMk/>
            <pc:sldMk cId="2749535063" sldId="521"/>
            <ac:spMk id="7" creationId="{FA4F76C5-211C-4C13-B4A9-386684191B9A}"/>
          </ac:spMkLst>
        </pc:spChg>
        <pc:spChg chg="add mod">
          <ac:chgData name="Guest User" userId="S::urn:spo:anon#cc675eaab4435fce5ce4eecf88aa22ef607283644ec8526a436a1e4403123869::" providerId="AD" clId="Web-{60B3D0AD-66A9-FE88-B0C5-DD6883A89BCC}" dt="2022-02-28T12:58:04.471" v="1954" actId="1076"/>
          <ac:spMkLst>
            <pc:docMk/>
            <pc:sldMk cId="2749535063" sldId="521"/>
            <ac:spMk id="8" creationId="{3FEA5F6B-F9B1-441B-BF68-9F779824322F}"/>
          </ac:spMkLst>
        </pc:spChg>
        <pc:picChg chg="add del mod">
          <ac:chgData name="Guest User" userId="S::urn:spo:anon#cc675eaab4435fce5ce4eecf88aa22ef607283644ec8526a436a1e4403123869::" providerId="AD" clId="Web-{60B3D0AD-66A9-FE88-B0C5-DD6883A89BCC}" dt="2022-02-28T09:20:39.521" v="17"/>
          <ac:picMkLst>
            <pc:docMk/>
            <pc:sldMk cId="2749535063" sldId="521"/>
            <ac:picMk id="5" creationId="{900AA596-CFD5-476E-A67B-601AC47D8284}"/>
          </ac:picMkLst>
        </pc:picChg>
        <pc:picChg chg="add del mod">
          <ac:chgData name="Guest User" userId="S::urn:spo:anon#cc675eaab4435fce5ce4eecf88aa22ef607283644ec8526a436a1e4403123869::" providerId="AD" clId="Web-{60B3D0AD-66A9-FE88-B0C5-DD6883A89BCC}" dt="2022-02-28T09:21:13.507" v="23"/>
          <ac:picMkLst>
            <pc:docMk/>
            <pc:sldMk cId="2749535063" sldId="521"/>
            <ac:picMk id="6" creationId="{FF0009D7-5A2E-49D4-B4A9-992C022D9FF6}"/>
          </ac:picMkLst>
        </pc:picChg>
      </pc:sldChg>
      <pc:sldChg chg="modSp">
        <pc:chgData name="Guest User" userId="S::urn:spo:anon#cc675eaab4435fce5ce4eecf88aa22ef607283644ec8526a436a1e4403123869::" providerId="AD" clId="Web-{60B3D0AD-66A9-FE88-B0C5-DD6883A89BCC}" dt="2022-02-28T12:37:55.304" v="1674" actId="20577"/>
        <pc:sldMkLst>
          <pc:docMk/>
          <pc:sldMk cId="141176835" sldId="525"/>
        </pc:sldMkLst>
        <pc:spChg chg="mod">
          <ac:chgData name="Guest User" userId="S::urn:spo:anon#cc675eaab4435fce5ce4eecf88aa22ef607283644ec8526a436a1e4403123869::" providerId="AD" clId="Web-{60B3D0AD-66A9-FE88-B0C5-DD6883A89BCC}" dt="2022-02-28T12:37:55.304" v="1674" actId="20577"/>
          <ac:spMkLst>
            <pc:docMk/>
            <pc:sldMk cId="141176835" sldId="525"/>
            <ac:spMk id="3" creationId="{E0591AEE-2622-43EE-AC8E-CBD257F1F27B}"/>
          </ac:spMkLst>
        </pc:spChg>
      </pc:sldChg>
      <pc:sldChg chg="modSp">
        <pc:chgData name="Guest User" userId="S::urn:spo:anon#cc675eaab4435fce5ce4eecf88aa22ef607283644ec8526a436a1e4403123869::" providerId="AD" clId="Web-{60B3D0AD-66A9-FE88-B0C5-DD6883A89BCC}" dt="2022-02-28T12:30:56.310" v="1664" actId="20577"/>
        <pc:sldMkLst>
          <pc:docMk/>
          <pc:sldMk cId="3819045877" sldId="526"/>
        </pc:sldMkLst>
        <pc:spChg chg="mod">
          <ac:chgData name="Guest User" userId="S::urn:spo:anon#cc675eaab4435fce5ce4eecf88aa22ef607283644ec8526a436a1e4403123869::" providerId="AD" clId="Web-{60B3D0AD-66A9-FE88-B0C5-DD6883A89BCC}" dt="2022-02-28T12:30:56.310" v="1664" actId="20577"/>
          <ac:spMkLst>
            <pc:docMk/>
            <pc:sldMk cId="3819045877" sldId="526"/>
            <ac:spMk id="3" creationId="{700D709A-C778-4F95-8FF3-4049E0D63161}"/>
          </ac:spMkLst>
        </pc:spChg>
      </pc:sldChg>
      <pc:sldChg chg="addSp delSp modSp">
        <pc:chgData name="Guest User" userId="S::urn:spo:anon#cc675eaab4435fce5ce4eecf88aa22ef607283644ec8526a436a1e4403123869::" providerId="AD" clId="Web-{60B3D0AD-66A9-FE88-B0C5-DD6883A89BCC}" dt="2022-02-28T12:43:55.030" v="1712" actId="20577"/>
        <pc:sldMkLst>
          <pc:docMk/>
          <pc:sldMk cId="1138400211" sldId="527"/>
        </pc:sldMkLst>
        <pc:spChg chg="mod">
          <ac:chgData name="Guest User" userId="S::urn:spo:anon#cc675eaab4435fce5ce4eecf88aa22ef607283644ec8526a436a1e4403123869::" providerId="AD" clId="Web-{60B3D0AD-66A9-FE88-B0C5-DD6883A89BCC}" dt="2022-02-28T11:11:03.079" v="772" actId="1076"/>
          <ac:spMkLst>
            <pc:docMk/>
            <pc:sldMk cId="1138400211" sldId="527"/>
            <ac:spMk id="2" creationId="{D72CB315-8491-46A7-96E5-63948037FAB8}"/>
          </ac:spMkLst>
        </pc:spChg>
        <pc:spChg chg="del mod">
          <ac:chgData name="Guest User" userId="S::urn:spo:anon#cc675eaab4435fce5ce4eecf88aa22ef607283644ec8526a436a1e4403123869::" providerId="AD" clId="Web-{60B3D0AD-66A9-FE88-B0C5-DD6883A89BCC}" dt="2022-02-28T11:01:17.988" v="671"/>
          <ac:spMkLst>
            <pc:docMk/>
            <pc:sldMk cId="1138400211" sldId="527"/>
            <ac:spMk id="3" creationId="{8327814A-BBCC-40C1-A55B-7602B7AEB554}"/>
          </ac:spMkLst>
        </pc:spChg>
        <pc:spChg chg="mod">
          <ac:chgData name="Guest User" userId="S::urn:spo:anon#cc675eaab4435fce5ce4eecf88aa22ef607283644ec8526a436a1e4403123869::" providerId="AD" clId="Web-{60B3D0AD-66A9-FE88-B0C5-DD6883A89BCC}" dt="2022-02-28T11:10:52.641" v="771" actId="1076"/>
          <ac:spMkLst>
            <pc:docMk/>
            <pc:sldMk cId="1138400211" sldId="527"/>
            <ac:spMk id="5" creationId="{E96F358A-B0A4-4FA8-AAA6-1F8E5CA56D47}"/>
          </ac:spMkLst>
        </pc:spChg>
        <pc:spChg chg="add del mod">
          <ac:chgData name="Guest User" userId="S::urn:spo:anon#cc675eaab4435fce5ce4eecf88aa22ef607283644ec8526a436a1e4403123869::" providerId="AD" clId="Web-{60B3D0AD-66A9-FE88-B0C5-DD6883A89BCC}" dt="2022-02-28T11:01:21.722" v="672"/>
          <ac:spMkLst>
            <pc:docMk/>
            <pc:sldMk cId="1138400211" sldId="527"/>
            <ac:spMk id="6" creationId="{99B16D19-7C5D-43C3-8694-F50B91FC8CA5}"/>
          </ac:spMkLst>
        </pc:spChg>
        <pc:spChg chg="add mod">
          <ac:chgData name="Guest User" userId="S::urn:spo:anon#cc675eaab4435fce5ce4eecf88aa22ef607283644ec8526a436a1e4403123869::" providerId="AD" clId="Web-{60B3D0AD-66A9-FE88-B0C5-DD6883A89BCC}" dt="2022-02-28T12:43:55.030" v="1712" actId="20577"/>
          <ac:spMkLst>
            <pc:docMk/>
            <pc:sldMk cId="1138400211" sldId="527"/>
            <ac:spMk id="8" creationId="{17CE176B-08D5-44CA-BF88-7424D5A92C23}"/>
          </ac:spMkLst>
        </pc:spChg>
        <pc:spChg chg="add mod">
          <ac:chgData name="Guest User" userId="S::urn:spo:anon#cc675eaab4435fce5ce4eecf88aa22ef607283644ec8526a436a1e4403123869::" providerId="AD" clId="Web-{60B3D0AD-66A9-FE88-B0C5-DD6883A89BCC}" dt="2022-02-28T12:26:41.179" v="1655" actId="20577"/>
          <ac:spMkLst>
            <pc:docMk/>
            <pc:sldMk cId="1138400211" sldId="527"/>
            <ac:spMk id="10" creationId="{53DD69BD-6794-4C7C-8FF5-49ECA3B04F45}"/>
          </ac:spMkLst>
        </pc:spChg>
      </pc:sldChg>
      <pc:sldChg chg="modSp">
        <pc:chgData name="Guest User" userId="S::urn:spo:anon#cc675eaab4435fce5ce4eecf88aa22ef607283644ec8526a436a1e4403123869::" providerId="AD" clId="Web-{60B3D0AD-66A9-FE88-B0C5-DD6883A89BCC}" dt="2022-02-28T12:58:57.066" v="1956" actId="20577"/>
        <pc:sldMkLst>
          <pc:docMk/>
          <pc:sldMk cId="916888160" sldId="528"/>
        </pc:sldMkLst>
        <pc:spChg chg="mod">
          <ac:chgData name="Guest User" userId="S::urn:spo:anon#cc675eaab4435fce5ce4eecf88aa22ef607283644ec8526a436a1e4403123869::" providerId="AD" clId="Web-{60B3D0AD-66A9-FE88-B0C5-DD6883A89BCC}" dt="2022-02-28T12:58:57.066" v="1956" actId="20577"/>
          <ac:spMkLst>
            <pc:docMk/>
            <pc:sldMk cId="916888160" sldId="528"/>
            <ac:spMk id="2" creationId="{00000000-0000-0000-0000-000000000000}"/>
          </ac:spMkLst>
        </pc:spChg>
        <pc:spChg chg="mod">
          <ac:chgData name="Guest User" userId="S::urn:spo:anon#cc675eaab4435fce5ce4eecf88aa22ef607283644ec8526a436a1e4403123869::" providerId="AD" clId="Web-{60B3D0AD-66A9-FE88-B0C5-DD6883A89BCC}" dt="2022-02-28T12:29:27.324" v="1661" actId="20577"/>
          <ac:spMkLst>
            <pc:docMk/>
            <pc:sldMk cId="916888160" sldId="528"/>
            <ac:spMk id="3" creationId="{00000000-0000-0000-0000-000000000000}"/>
          </ac:spMkLst>
        </pc:spChg>
      </pc:sldChg>
      <pc:sldChg chg="modSp">
        <pc:chgData name="Guest User" userId="S::urn:spo:anon#cc675eaab4435fce5ce4eecf88aa22ef607283644ec8526a436a1e4403123869::" providerId="AD" clId="Web-{60B3D0AD-66A9-FE88-B0C5-DD6883A89BCC}" dt="2022-02-28T12:43:33.530" v="1711" actId="20577"/>
        <pc:sldMkLst>
          <pc:docMk/>
          <pc:sldMk cId="615125642" sldId="530"/>
        </pc:sldMkLst>
        <pc:spChg chg="mod">
          <ac:chgData name="Guest User" userId="S::urn:spo:anon#cc675eaab4435fce5ce4eecf88aa22ef607283644ec8526a436a1e4403123869::" providerId="AD" clId="Web-{60B3D0AD-66A9-FE88-B0C5-DD6883A89BCC}" dt="2022-02-28T12:43:33.530" v="1711" actId="20577"/>
          <ac:spMkLst>
            <pc:docMk/>
            <pc:sldMk cId="615125642" sldId="530"/>
            <ac:spMk id="3" creationId="{00000000-0000-0000-0000-000000000000}"/>
          </ac:spMkLst>
        </pc:spChg>
        <pc:spChg chg="mod">
          <ac:chgData name="Guest User" userId="S::urn:spo:anon#cc675eaab4435fce5ce4eecf88aa22ef607283644ec8526a436a1e4403123869::" providerId="AD" clId="Web-{60B3D0AD-66A9-FE88-B0C5-DD6883A89BCC}" dt="2022-02-28T10:33:11.899" v="588" actId="1076"/>
          <ac:spMkLst>
            <pc:docMk/>
            <pc:sldMk cId="615125642" sldId="530"/>
            <ac:spMk id="7" creationId="{6CB1C5BA-5D1F-4003-ABDB-51D791832B9B}"/>
          </ac:spMkLst>
        </pc:spChg>
      </pc:sldChg>
    </pc:docChg>
  </pc:docChgLst>
  <pc:docChgLst>
    <pc:chgData name="Guest User" userId="S::urn:spo:anon#cc675eaab4435fce5ce4eecf88aa22ef607283644ec8526a436a1e4403123869::" providerId="AD" clId="Web-{0778C83C-2E24-DFC9-003E-83C4036024E6}"/>
    <pc:docChg chg="modSld">
      <pc:chgData name="Guest User" userId="S::urn:spo:anon#cc675eaab4435fce5ce4eecf88aa22ef607283644ec8526a436a1e4403123869::" providerId="AD" clId="Web-{0778C83C-2E24-DFC9-003E-83C4036024E6}" dt="2022-02-28T16:21:48.492" v="454"/>
      <pc:docMkLst>
        <pc:docMk/>
      </pc:docMkLst>
      <pc:sldChg chg="modNotes">
        <pc:chgData name="Guest User" userId="S::urn:spo:anon#cc675eaab4435fce5ce4eecf88aa22ef607283644ec8526a436a1e4403123869::" providerId="AD" clId="Web-{0778C83C-2E24-DFC9-003E-83C4036024E6}" dt="2022-02-28T16:21:48.492" v="454"/>
        <pc:sldMkLst>
          <pc:docMk/>
          <pc:sldMk cId="1740591820" sldId="279"/>
        </pc:sldMkLst>
      </pc:sldChg>
      <pc:sldChg chg="modSp">
        <pc:chgData name="Guest User" userId="S::urn:spo:anon#cc675eaab4435fce5ce4eecf88aa22ef607283644ec8526a436a1e4403123869::" providerId="AD" clId="Web-{0778C83C-2E24-DFC9-003E-83C4036024E6}" dt="2022-02-28T15:39:30.465" v="210" actId="20577"/>
        <pc:sldMkLst>
          <pc:docMk/>
          <pc:sldMk cId="779199059" sldId="292"/>
        </pc:sldMkLst>
        <pc:spChg chg="mod">
          <ac:chgData name="Guest User" userId="S::urn:spo:anon#cc675eaab4435fce5ce4eecf88aa22ef607283644ec8526a436a1e4403123869::" providerId="AD" clId="Web-{0778C83C-2E24-DFC9-003E-83C4036024E6}" dt="2022-02-28T15:39:30.465" v="210" actId="20577"/>
          <ac:spMkLst>
            <pc:docMk/>
            <pc:sldMk cId="779199059" sldId="292"/>
            <ac:spMk id="3" creationId="{300A8BD0-5C6E-4E37-824A-3E372DEB6FF6}"/>
          </ac:spMkLst>
        </pc:spChg>
      </pc:sldChg>
      <pc:sldChg chg="modSp">
        <pc:chgData name="Guest User" userId="S::urn:spo:anon#cc675eaab4435fce5ce4eecf88aa22ef607283644ec8526a436a1e4403123869::" providerId="AD" clId="Web-{0778C83C-2E24-DFC9-003E-83C4036024E6}" dt="2022-02-28T15:38:36.698" v="207" actId="14100"/>
        <pc:sldMkLst>
          <pc:docMk/>
          <pc:sldMk cId="2559870871" sldId="512"/>
        </pc:sldMkLst>
        <pc:spChg chg="mod">
          <ac:chgData name="Guest User" userId="S::urn:spo:anon#cc675eaab4435fce5ce4eecf88aa22ef607283644ec8526a436a1e4403123869::" providerId="AD" clId="Web-{0778C83C-2E24-DFC9-003E-83C4036024E6}" dt="2022-02-28T15:38:36.698" v="207" actId="14100"/>
          <ac:spMkLst>
            <pc:docMk/>
            <pc:sldMk cId="2559870871" sldId="512"/>
            <ac:spMk id="3" creationId="{3C98F008-EDA4-4F3B-921D-90BBEE082553}"/>
          </ac:spMkLst>
        </pc:spChg>
      </pc:sldChg>
      <pc:sldChg chg="modSp modNotes">
        <pc:chgData name="Guest User" userId="S::urn:spo:anon#cc675eaab4435fce5ce4eecf88aa22ef607283644ec8526a436a1e4403123869::" providerId="AD" clId="Web-{0778C83C-2E24-DFC9-003E-83C4036024E6}" dt="2022-02-28T16:10:29.160" v="392"/>
        <pc:sldMkLst>
          <pc:docMk/>
          <pc:sldMk cId="2839772769" sldId="518"/>
        </pc:sldMkLst>
        <pc:spChg chg="mod">
          <ac:chgData name="Guest User" userId="S::urn:spo:anon#cc675eaab4435fce5ce4eecf88aa22ef607283644ec8526a436a1e4403123869::" providerId="AD" clId="Web-{0778C83C-2E24-DFC9-003E-83C4036024E6}" dt="2022-02-28T15:02:04.243" v="94" actId="1076"/>
          <ac:spMkLst>
            <pc:docMk/>
            <pc:sldMk cId="2839772769" sldId="518"/>
            <ac:spMk id="2" creationId="{36CA3FA2-BEB0-4EE5-92B4-9EF04D9558DB}"/>
          </ac:spMkLst>
        </pc:spChg>
      </pc:sldChg>
      <pc:sldChg chg="modSp">
        <pc:chgData name="Guest User" userId="S::urn:spo:anon#cc675eaab4435fce5ce4eecf88aa22ef607283644ec8526a436a1e4403123869::" providerId="AD" clId="Web-{0778C83C-2E24-DFC9-003E-83C4036024E6}" dt="2022-02-28T15:00:05.161" v="93" actId="20577"/>
        <pc:sldMkLst>
          <pc:docMk/>
          <pc:sldMk cId="3355973195" sldId="519"/>
        </pc:sldMkLst>
        <pc:spChg chg="mod">
          <ac:chgData name="Guest User" userId="S::urn:spo:anon#cc675eaab4435fce5ce4eecf88aa22ef607283644ec8526a436a1e4403123869::" providerId="AD" clId="Web-{0778C83C-2E24-DFC9-003E-83C4036024E6}" dt="2022-02-28T15:00:05.161" v="93" actId="20577"/>
          <ac:spMkLst>
            <pc:docMk/>
            <pc:sldMk cId="3355973195" sldId="519"/>
            <ac:spMk id="3" creationId="{D51BB2F1-4FF3-475B-8D3C-E786DB78F06A}"/>
          </ac:spMkLst>
        </pc:spChg>
      </pc:sldChg>
      <pc:sldChg chg="modSp modNotes">
        <pc:chgData name="Guest User" userId="S::urn:spo:anon#cc675eaab4435fce5ce4eecf88aa22ef607283644ec8526a436a1e4403123869::" providerId="AD" clId="Web-{0778C83C-2E24-DFC9-003E-83C4036024E6}" dt="2022-02-28T16:13:27.884" v="449"/>
        <pc:sldMkLst>
          <pc:docMk/>
          <pc:sldMk cId="3852110322" sldId="520"/>
        </pc:sldMkLst>
        <pc:spChg chg="mod">
          <ac:chgData name="Guest User" userId="S::urn:spo:anon#cc675eaab4435fce5ce4eecf88aa22ef607283644ec8526a436a1e4403123869::" providerId="AD" clId="Web-{0778C83C-2E24-DFC9-003E-83C4036024E6}" dt="2022-02-28T16:02:24.036" v="335" actId="20577"/>
          <ac:spMkLst>
            <pc:docMk/>
            <pc:sldMk cId="3852110322" sldId="520"/>
            <ac:spMk id="3" creationId="{60FD2067-B400-44C8-A47E-1032251746DB}"/>
          </ac:spMkLst>
        </pc:spChg>
      </pc:sldChg>
      <pc:sldChg chg="modNotes">
        <pc:chgData name="Guest User" userId="S::urn:spo:anon#cc675eaab4435fce5ce4eecf88aa22ef607283644ec8526a436a1e4403123869::" providerId="AD" clId="Web-{0778C83C-2E24-DFC9-003E-83C4036024E6}" dt="2022-02-28T15:58:13.716" v="326"/>
        <pc:sldMkLst>
          <pc:docMk/>
          <pc:sldMk cId="2749535063" sldId="521"/>
        </pc:sldMkLst>
      </pc:sldChg>
      <pc:sldChg chg="addSp delSp modSp">
        <pc:chgData name="Guest User" userId="S::urn:spo:anon#cc675eaab4435fce5ce4eecf88aa22ef607283644ec8526a436a1e4403123869::" providerId="AD" clId="Web-{0778C83C-2E24-DFC9-003E-83C4036024E6}" dt="2022-02-28T15:29:35.025" v="206" actId="20577"/>
        <pc:sldMkLst>
          <pc:docMk/>
          <pc:sldMk cId="3819045877" sldId="526"/>
        </pc:sldMkLst>
        <pc:spChg chg="del mod">
          <ac:chgData name="Guest User" userId="S::urn:spo:anon#cc675eaab4435fce5ce4eecf88aa22ef607283644ec8526a436a1e4403123869::" providerId="AD" clId="Web-{0778C83C-2E24-DFC9-003E-83C4036024E6}" dt="2022-02-28T15:27:47.897" v="168"/>
          <ac:spMkLst>
            <pc:docMk/>
            <pc:sldMk cId="3819045877" sldId="526"/>
            <ac:spMk id="3" creationId="{700D709A-C778-4F95-8FF3-4049E0D63161}"/>
          </ac:spMkLst>
        </pc:spChg>
        <pc:spChg chg="add del mod">
          <ac:chgData name="Guest User" userId="S::urn:spo:anon#cc675eaab4435fce5ce4eecf88aa22ef607283644ec8526a436a1e4403123869::" providerId="AD" clId="Web-{0778C83C-2E24-DFC9-003E-83C4036024E6}" dt="2022-02-28T15:27:58.960" v="170"/>
          <ac:spMkLst>
            <pc:docMk/>
            <pc:sldMk cId="3819045877" sldId="526"/>
            <ac:spMk id="7" creationId="{230C1B6C-08BD-4632-8010-F314EDDC6904}"/>
          </ac:spMkLst>
        </pc:spChg>
        <pc:spChg chg="add mod">
          <ac:chgData name="Guest User" userId="S::urn:spo:anon#cc675eaab4435fce5ce4eecf88aa22ef607283644ec8526a436a1e4403123869::" providerId="AD" clId="Web-{0778C83C-2E24-DFC9-003E-83C4036024E6}" dt="2022-02-28T15:29:35.025" v="206" actId="20577"/>
          <ac:spMkLst>
            <pc:docMk/>
            <pc:sldMk cId="3819045877" sldId="526"/>
            <ac:spMk id="8" creationId="{B49BACFF-B07A-4E58-9828-52159189B29E}"/>
          </ac:spMkLst>
        </pc:spChg>
      </pc:sldChg>
    </pc:docChg>
  </pc:docChgLst>
  <pc:docChgLst>
    <pc:chgData name="Guest User" userId="S::urn:spo:anon#cc675eaab4435fce5ce4eecf88aa22ef607283644ec8526a436a1e4403123869::" providerId="AD" clId="Web-{89F634CA-9D27-F580-0E22-326B150852C0}"/>
    <pc:docChg chg="modSld">
      <pc:chgData name="Guest User" userId="S::urn:spo:anon#cc675eaab4435fce5ce4eecf88aa22ef607283644ec8526a436a1e4403123869::" providerId="AD" clId="Web-{89F634CA-9D27-F580-0E22-326B150852C0}" dt="2022-03-01T15:25:34.065" v="19" actId="20577"/>
      <pc:docMkLst>
        <pc:docMk/>
      </pc:docMkLst>
      <pc:sldChg chg="modSp">
        <pc:chgData name="Guest User" userId="S::urn:spo:anon#cc675eaab4435fce5ce4eecf88aa22ef607283644ec8526a436a1e4403123869::" providerId="AD" clId="Web-{89F634CA-9D27-F580-0E22-326B150852C0}" dt="2022-03-01T15:23:52.782" v="16" actId="20577"/>
        <pc:sldMkLst>
          <pc:docMk/>
          <pc:sldMk cId="1740591820" sldId="279"/>
        </pc:sldMkLst>
        <pc:spChg chg="mod">
          <ac:chgData name="Guest User" userId="S::urn:spo:anon#cc675eaab4435fce5ce4eecf88aa22ef607283644ec8526a436a1e4403123869::" providerId="AD" clId="Web-{89F634CA-9D27-F580-0E22-326B150852C0}" dt="2022-03-01T15:23:52.782" v="16" actId="20577"/>
          <ac:spMkLst>
            <pc:docMk/>
            <pc:sldMk cId="1740591820" sldId="279"/>
            <ac:spMk id="6" creationId="{00000000-0000-0000-0000-000000000000}"/>
          </ac:spMkLst>
        </pc:spChg>
      </pc:sldChg>
      <pc:sldChg chg="modSp">
        <pc:chgData name="Guest User" userId="S::urn:spo:anon#cc675eaab4435fce5ce4eecf88aa22ef607283644ec8526a436a1e4403123869::" providerId="AD" clId="Web-{89F634CA-9D27-F580-0E22-326B150852C0}" dt="2022-03-01T15:25:34.065" v="19" actId="20577"/>
        <pc:sldMkLst>
          <pc:docMk/>
          <pc:sldMk cId="2015346148" sldId="280"/>
        </pc:sldMkLst>
        <pc:spChg chg="mod">
          <ac:chgData name="Guest User" userId="S::urn:spo:anon#cc675eaab4435fce5ce4eecf88aa22ef607283644ec8526a436a1e4403123869::" providerId="AD" clId="Web-{89F634CA-9D27-F580-0E22-326B150852C0}" dt="2022-03-01T15:25:34.065" v="19" actId="20577"/>
          <ac:spMkLst>
            <pc:docMk/>
            <pc:sldMk cId="2015346148" sldId="280"/>
            <ac:spMk id="10" creationId="{5823336E-B997-402F-A849-B175CD96414D}"/>
          </ac:spMkLst>
        </pc:spChg>
        <pc:graphicFrameChg chg="modGraphic">
          <ac:chgData name="Guest User" userId="S::urn:spo:anon#cc675eaab4435fce5ce4eecf88aa22ef607283644ec8526a436a1e4403123869::" providerId="AD" clId="Web-{89F634CA-9D27-F580-0E22-326B150852C0}" dt="2022-03-01T15:25:04.955" v="17"/>
          <ac:graphicFrameMkLst>
            <pc:docMk/>
            <pc:sldMk cId="2015346148" sldId="280"/>
            <ac:graphicFrameMk id="7" creationId="{00000000-0000-0000-0000-000000000000}"/>
          </ac:graphicFrameMkLst>
        </pc:graphicFrameChg>
      </pc:sldChg>
      <pc:sldChg chg="modSp">
        <pc:chgData name="Guest User" userId="S::urn:spo:anon#cc675eaab4435fce5ce4eecf88aa22ef607283644ec8526a436a1e4403123869::" providerId="AD" clId="Web-{89F634CA-9D27-F580-0E22-326B150852C0}" dt="2022-03-01T15:15:15.801" v="0" actId="14100"/>
        <pc:sldMkLst>
          <pc:docMk/>
          <pc:sldMk cId="2559870871" sldId="512"/>
        </pc:sldMkLst>
        <pc:spChg chg="mod">
          <ac:chgData name="Guest User" userId="S::urn:spo:anon#cc675eaab4435fce5ce4eecf88aa22ef607283644ec8526a436a1e4403123869::" providerId="AD" clId="Web-{89F634CA-9D27-F580-0E22-326B150852C0}" dt="2022-03-01T15:15:15.801" v="0" actId="14100"/>
          <ac:spMkLst>
            <pc:docMk/>
            <pc:sldMk cId="2559870871" sldId="512"/>
            <ac:spMk id="3" creationId="{3C98F008-EDA4-4F3B-921D-90BBEE082553}"/>
          </ac:spMkLst>
        </pc:spChg>
      </pc:sldChg>
      <pc:sldChg chg="modSp">
        <pc:chgData name="Guest User" userId="S::urn:spo:anon#cc675eaab4435fce5ce4eecf88aa22ef607283644ec8526a436a1e4403123869::" providerId="AD" clId="Web-{89F634CA-9D27-F580-0E22-326B150852C0}" dt="2022-03-01T15:18:10.540" v="2" actId="14100"/>
        <pc:sldMkLst>
          <pc:docMk/>
          <pc:sldMk cId="2206132214" sldId="516"/>
        </pc:sldMkLst>
        <pc:picChg chg="mod">
          <ac:chgData name="Guest User" userId="S::urn:spo:anon#cc675eaab4435fce5ce4eecf88aa22ef607283644ec8526a436a1e4403123869::" providerId="AD" clId="Web-{89F634CA-9D27-F580-0E22-326B150852C0}" dt="2022-03-01T15:18:10.540" v="2" actId="14100"/>
          <ac:picMkLst>
            <pc:docMk/>
            <pc:sldMk cId="2206132214" sldId="516"/>
            <ac:picMk id="11" creationId="{54850771-442F-4B00-BC4E-DD28CBDF66F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2777D-1F3A-4875-A6D0-3F1D40101A57}" type="doc">
      <dgm:prSet loTypeId="urn:microsoft.com/office/officeart/2005/8/layout/venn1" loCatId="relationship" qsTypeId="urn:microsoft.com/office/officeart/2005/8/quickstyle/simple1" qsCatId="simple" csTypeId="urn:microsoft.com/office/officeart/2005/8/colors/colorful5" csCatId="colorful" phldr="1"/>
      <dgm:spPr/>
    </dgm:pt>
    <dgm:pt modelId="{C5FA5CB2-A357-457D-B892-0BA3CB853CF8}">
      <dgm:prSet phldrT="[Text]" custT="1"/>
      <dgm:spPr/>
      <dgm:t>
        <a:bodyPr/>
        <a:lstStyle/>
        <a:p>
          <a:r>
            <a:rPr lang="en-GB" sz="2000">
              <a:latin typeface="Arial" panose="020B0604020202020204" pitchFamily="34" charset="0"/>
              <a:cs typeface="Arial" panose="020B0604020202020204" pitchFamily="34" charset="0"/>
            </a:rPr>
            <a:t>Learning intent</a:t>
          </a:r>
        </a:p>
      </dgm:t>
    </dgm:pt>
    <dgm:pt modelId="{B1BDC9E7-4AA8-4B17-BCFF-4FC9F6B0A904}" type="parTrans" cxnId="{0D7F4444-553A-487C-94A0-DA6BE846FC36}">
      <dgm:prSet/>
      <dgm:spPr/>
      <dgm:t>
        <a:bodyPr/>
        <a:lstStyle/>
        <a:p>
          <a:endParaRPr lang="en-GB" sz="2000">
            <a:latin typeface="Arial" panose="020B0604020202020204" pitchFamily="34" charset="0"/>
            <a:cs typeface="Arial" panose="020B0604020202020204" pitchFamily="34" charset="0"/>
          </a:endParaRPr>
        </a:p>
      </dgm:t>
    </dgm:pt>
    <dgm:pt modelId="{A8B50649-B612-48B6-91D7-9F0A2BF32CBA}" type="sibTrans" cxnId="{0D7F4444-553A-487C-94A0-DA6BE846FC36}">
      <dgm:prSet/>
      <dgm:spPr/>
      <dgm:t>
        <a:bodyPr/>
        <a:lstStyle/>
        <a:p>
          <a:endParaRPr lang="en-GB" sz="2000">
            <a:latin typeface="Arial" panose="020B0604020202020204" pitchFamily="34" charset="0"/>
            <a:cs typeface="Arial" panose="020B0604020202020204" pitchFamily="34" charset="0"/>
          </a:endParaRPr>
        </a:p>
      </dgm:t>
    </dgm:pt>
    <dgm:pt modelId="{EDAE9117-1F44-41F5-996A-A09956437713}">
      <dgm:prSet phldrT="[Text]" custT="1"/>
      <dgm:spPr/>
      <dgm:t>
        <a:bodyPr/>
        <a:lstStyle/>
        <a:p>
          <a:r>
            <a:rPr lang="en-GB" sz="2000">
              <a:latin typeface="Arial" panose="020B0604020202020204" pitchFamily="34" charset="0"/>
              <a:cs typeface="Arial" panose="020B0604020202020204" pitchFamily="34" charset="0"/>
            </a:rPr>
            <a:t>Food skills</a:t>
          </a:r>
        </a:p>
      </dgm:t>
    </dgm:pt>
    <dgm:pt modelId="{0CCB2BB0-AA3B-4ACF-BA00-8994C48B5CF2}" type="parTrans" cxnId="{4C7B0D50-7CFB-4C58-AFD6-B9CD6C624534}">
      <dgm:prSet/>
      <dgm:spPr/>
      <dgm:t>
        <a:bodyPr/>
        <a:lstStyle/>
        <a:p>
          <a:endParaRPr lang="en-GB" sz="2000">
            <a:latin typeface="Arial" panose="020B0604020202020204" pitchFamily="34" charset="0"/>
            <a:cs typeface="Arial" panose="020B0604020202020204" pitchFamily="34" charset="0"/>
          </a:endParaRPr>
        </a:p>
      </dgm:t>
    </dgm:pt>
    <dgm:pt modelId="{720F6549-3957-48AB-A3B2-9081D33D9723}" type="sibTrans" cxnId="{4C7B0D50-7CFB-4C58-AFD6-B9CD6C624534}">
      <dgm:prSet/>
      <dgm:spPr/>
      <dgm:t>
        <a:bodyPr/>
        <a:lstStyle/>
        <a:p>
          <a:endParaRPr lang="en-GB" sz="2000">
            <a:latin typeface="Arial" panose="020B0604020202020204" pitchFamily="34" charset="0"/>
            <a:cs typeface="Arial" panose="020B0604020202020204" pitchFamily="34" charset="0"/>
          </a:endParaRPr>
        </a:p>
      </dgm:t>
    </dgm:pt>
    <dgm:pt modelId="{C7B49D6E-D4D4-4410-9EEA-2623DE07B7C3}">
      <dgm:prSet phldrT="[Text]" custT="1"/>
      <dgm:spPr/>
      <dgm:t>
        <a:bodyPr/>
        <a:lstStyle/>
        <a:p>
          <a:r>
            <a:rPr lang="en-GB" sz="2000">
              <a:latin typeface="Arial" panose="020B0604020202020204" pitchFamily="34" charset="0"/>
              <a:cs typeface="Arial" panose="020B0604020202020204" pitchFamily="34" charset="0"/>
            </a:rPr>
            <a:t>Lesson length</a:t>
          </a:r>
        </a:p>
      </dgm:t>
    </dgm:pt>
    <dgm:pt modelId="{4D76E3A7-D54D-4201-92A0-B949C70D4076}" type="parTrans" cxnId="{24C141ED-73A7-4E4C-B2EE-56A26E8597D4}">
      <dgm:prSet/>
      <dgm:spPr/>
      <dgm:t>
        <a:bodyPr/>
        <a:lstStyle/>
        <a:p>
          <a:endParaRPr lang="en-GB" sz="2000">
            <a:latin typeface="Arial" panose="020B0604020202020204" pitchFamily="34" charset="0"/>
            <a:cs typeface="Arial" panose="020B0604020202020204" pitchFamily="34" charset="0"/>
          </a:endParaRPr>
        </a:p>
      </dgm:t>
    </dgm:pt>
    <dgm:pt modelId="{8153ADB4-215B-44E4-A507-16B6189CAF70}" type="sibTrans" cxnId="{24C141ED-73A7-4E4C-B2EE-56A26E8597D4}">
      <dgm:prSet/>
      <dgm:spPr/>
      <dgm:t>
        <a:bodyPr/>
        <a:lstStyle/>
        <a:p>
          <a:endParaRPr lang="en-GB" sz="2000">
            <a:latin typeface="Arial" panose="020B0604020202020204" pitchFamily="34" charset="0"/>
            <a:cs typeface="Arial" panose="020B0604020202020204" pitchFamily="34" charset="0"/>
          </a:endParaRPr>
        </a:p>
      </dgm:t>
    </dgm:pt>
    <dgm:pt modelId="{B7961CC5-1368-4A4D-AD89-A07C50C181D5}" type="pres">
      <dgm:prSet presAssocID="{3082777D-1F3A-4875-A6D0-3F1D40101A57}" presName="compositeShape" presStyleCnt="0">
        <dgm:presLayoutVars>
          <dgm:chMax val="7"/>
          <dgm:dir/>
          <dgm:resizeHandles val="exact"/>
        </dgm:presLayoutVars>
      </dgm:prSet>
      <dgm:spPr/>
    </dgm:pt>
    <dgm:pt modelId="{DF2664F5-D693-4EE6-84B6-E8218537D8F1}" type="pres">
      <dgm:prSet presAssocID="{C5FA5CB2-A357-457D-B892-0BA3CB853CF8}" presName="circ1" presStyleLbl="vennNode1" presStyleIdx="0" presStyleCnt="3"/>
      <dgm:spPr/>
    </dgm:pt>
    <dgm:pt modelId="{8DC0C76D-98F3-465B-9822-429A638C939A}" type="pres">
      <dgm:prSet presAssocID="{C5FA5CB2-A357-457D-B892-0BA3CB853CF8}" presName="circ1Tx" presStyleLbl="revTx" presStyleIdx="0" presStyleCnt="0">
        <dgm:presLayoutVars>
          <dgm:chMax val="0"/>
          <dgm:chPref val="0"/>
          <dgm:bulletEnabled val="1"/>
        </dgm:presLayoutVars>
      </dgm:prSet>
      <dgm:spPr/>
    </dgm:pt>
    <dgm:pt modelId="{4684FC82-D2BE-4B45-87D0-DE33DB95C68B}" type="pres">
      <dgm:prSet presAssocID="{EDAE9117-1F44-41F5-996A-A09956437713}" presName="circ2" presStyleLbl="vennNode1" presStyleIdx="1" presStyleCnt="3"/>
      <dgm:spPr/>
    </dgm:pt>
    <dgm:pt modelId="{CD2E3EB9-7B8F-43E3-9EE5-6DA15BEAF2FF}" type="pres">
      <dgm:prSet presAssocID="{EDAE9117-1F44-41F5-996A-A09956437713}" presName="circ2Tx" presStyleLbl="revTx" presStyleIdx="0" presStyleCnt="0">
        <dgm:presLayoutVars>
          <dgm:chMax val="0"/>
          <dgm:chPref val="0"/>
          <dgm:bulletEnabled val="1"/>
        </dgm:presLayoutVars>
      </dgm:prSet>
      <dgm:spPr/>
    </dgm:pt>
    <dgm:pt modelId="{5FCD391E-A741-41C6-87A9-A89296484ED6}" type="pres">
      <dgm:prSet presAssocID="{C7B49D6E-D4D4-4410-9EEA-2623DE07B7C3}" presName="circ3" presStyleLbl="vennNode1" presStyleIdx="2" presStyleCnt="3"/>
      <dgm:spPr/>
    </dgm:pt>
    <dgm:pt modelId="{C8AA889E-03D6-4A22-84AD-50CDDB0FB07F}" type="pres">
      <dgm:prSet presAssocID="{C7B49D6E-D4D4-4410-9EEA-2623DE07B7C3}" presName="circ3Tx" presStyleLbl="revTx" presStyleIdx="0" presStyleCnt="0">
        <dgm:presLayoutVars>
          <dgm:chMax val="0"/>
          <dgm:chPref val="0"/>
          <dgm:bulletEnabled val="1"/>
        </dgm:presLayoutVars>
      </dgm:prSet>
      <dgm:spPr/>
    </dgm:pt>
  </dgm:ptLst>
  <dgm:cxnLst>
    <dgm:cxn modelId="{B028110D-6E0C-4194-9F31-D36D12659426}" type="presOf" srcId="{C7B49D6E-D4D4-4410-9EEA-2623DE07B7C3}" destId="{C8AA889E-03D6-4A22-84AD-50CDDB0FB07F}" srcOrd="1" destOrd="0" presId="urn:microsoft.com/office/officeart/2005/8/layout/venn1"/>
    <dgm:cxn modelId="{A0B9A734-6CAB-4227-911B-629999161A0F}" type="presOf" srcId="{C5FA5CB2-A357-457D-B892-0BA3CB853CF8}" destId="{8DC0C76D-98F3-465B-9822-429A638C939A}" srcOrd="1" destOrd="0" presId="urn:microsoft.com/office/officeart/2005/8/layout/venn1"/>
    <dgm:cxn modelId="{0D7F4444-553A-487C-94A0-DA6BE846FC36}" srcId="{3082777D-1F3A-4875-A6D0-3F1D40101A57}" destId="{C5FA5CB2-A357-457D-B892-0BA3CB853CF8}" srcOrd="0" destOrd="0" parTransId="{B1BDC9E7-4AA8-4B17-BCFF-4FC9F6B0A904}" sibTransId="{A8B50649-B612-48B6-91D7-9F0A2BF32CBA}"/>
    <dgm:cxn modelId="{4C7B0D50-7CFB-4C58-AFD6-B9CD6C624534}" srcId="{3082777D-1F3A-4875-A6D0-3F1D40101A57}" destId="{EDAE9117-1F44-41F5-996A-A09956437713}" srcOrd="1" destOrd="0" parTransId="{0CCB2BB0-AA3B-4ACF-BA00-8994C48B5CF2}" sibTransId="{720F6549-3957-48AB-A3B2-9081D33D9723}"/>
    <dgm:cxn modelId="{F161907E-C664-4876-B97B-161FF02BFC8E}" type="presOf" srcId="{C5FA5CB2-A357-457D-B892-0BA3CB853CF8}" destId="{DF2664F5-D693-4EE6-84B6-E8218537D8F1}" srcOrd="0" destOrd="0" presId="urn:microsoft.com/office/officeart/2005/8/layout/venn1"/>
    <dgm:cxn modelId="{1B49018D-F4A8-4ABA-A06A-6AD58848C71F}" type="presOf" srcId="{C7B49D6E-D4D4-4410-9EEA-2623DE07B7C3}" destId="{5FCD391E-A741-41C6-87A9-A89296484ED6}" srcOrd="0" destOrd="0" presId="urn:microsoft.com/office/officeart/2005/8/layout/venn1"/>
    <dgm:cxn modelId="{071E86A4-118B-4313-91C7-D49E32BDBD59}" type="presOf" srcId="{3082777D-1F3A-4875-A6D0-3F1D40101A57}" destId="{B7961CC5-1368-4A4D-AD89-A07C50C181D5}" srcOrd="0" destOrd="0" presId="urn:microsoft.com/office/officeart/2005/8/layout/venn1"/>
    <dgm:cxn modelId="{451689BA-A255-4BC3-9A59-B42A5F9A82BA}" type="presOf" srcId="{EDAE9117-1F44-41F5-996A-A09956437713}" destId="{CD2E3EB9-7B8F-43E3-9EE5-6DA15BEAF2FF}" srcOrd="1" destOrd="0" presId="urn:microsoft.com/office/officeart/2005/8/layout/venn1"/>
    <dgm:cxn modelId="{24C141ED-73A7-4E4C-B2EE-56A26E8597D4}" srcId="{3082777D-1F3A-4875-A6D0-3F1D40101A57}" destId="{C7B49D6E-D4D4-4410-9EEA-2623DE07B7C3}" srcOrd="2" destOrd="0" parTransId="{4D76E3A7-D54D-4201-92A0-B949C70D4076}" sibTransId="{8153ADB4-215B-44E4-A507-16B6189CAF70}"/>
    <dgm:cxn modelId="{BBD37FF2-4020-448D-BAFC-B36F501A652D}" type="presOf" srcId="{EDAE9117-1F44-41F5-996A-A09956437713}" destId="{4684FC82-D2BE-4B45-87D0-DE33DB95C68B}" srcOrd="0" destOrd="0" presId="urn:microsoft.com/office/officeart/2005/8/layout/venn1"/>
    <dgm:cxn modelId="{6AD38541-D3DA-477E-AE43-A2B16FF3B438}" type="presParOf" srcId="{B7961CC5-1368-4A4D-AD89-A07C50C181D5}" destId="{DF2664F5-D693-4EE6-84B6-E8218537D8F1}" srcOrd="0" destOrd="0" presId="urn:microsoft.com/office/officeart/2005/8/layout/venn1"/>
    <dgm:cxn modelId="{A7851097-F80B-4E21-AF2B-AD4F1665FD08}" type="presParOf" srcId="{B7961CC5-1368-4A4D-AD89-A07C50C181D5}" destId="{8DC0C76D-98F3-465B-9822-429A638C939A}" srcOrd="1" destOrd="0" presId="urn:microsoft.com/office/officeart/2005/8/layout/venn1"/>
    <dgm:cxn modelId="{C350180C-4C07-49C8-A154-BBD129985414}" type="presParOf" srcId="{B7961CC5-1368-4A4D-AD89-A07C50C181D5}" destId="{4684FC82-D2BE-4B45-87D0-DE33DB95C68B}" srcOrd="2" destOrd="0" presId="urn:microsoft.com/office/officeart/2005/8/layout/venn1"/>
    <dgm:cxn modelId="{D743C6B4-8E3B-460F-BE9E-E46E98D7D3AE}" type="presParOf" srcId="{B7961CC5-1368-4A4D-AD89-A07C50C181D5}" destId="{CD2E3EB9-7B8F-43E3-9EE5-6DA15BEAF2FF}" srcOrd="3" destOrd="0" presId="urn:microsoft.com/office/officeart/2005/8/layout/venn1"/>
    <dgm:cxn modelId="{E5BF858A-5A06-4C37-8936-A0372C06D4A5}" type="presParOf" srcId="{B7961CC5-1368-4A4D-AD89-A07C50C181D5}" destId="{5FCD391E-A741-41C6-87A9-A89296484ED6}" srcOrd="4" destOrd="0" presId="urn:microsoft.com/office/officeart/2005/8/layout/venn1"/>
    <dgm:cxn modelId="{CB1C497F-CF16-4BB6-97E3-FCD399CC3085}" type="presParOf" srcId="{B7961CC5-1368-4A4D-AD89-A07C50C181D5}" destId="{C8AA889E-03D6-4A22-84AD-50CDDB0FB07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664F5-D693-4EE6-84B6-E8218537D8F1}">
      <dsp:nvSpPr>
        <dsp:cNvPr id="0" name=""/>
        <dsp:cNvSpPr/>
      </dsp:nvSpPr>
      <dsp:spPr>
        <a:xfrm>
          <a:off x="1999913" y="59698"/>
          <a:ext cx="2865532" cy="28655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Learning intent</a:t>
          </a:r>
        </a:p>
      </dsp:txBody>
      <dsp:txXfrm>
        <a:off x="2381984" y="561166"/>
        <a:ext cx="2101390" cy="1289489"/>
      </dsp:txXfrm>
    </dsp:sp>
    <dsp:sp modelId="{4684FC82-D2BE-4B45-87D0-DE33DB95C68B}">
      <dsp:nvSpPr>
        <dsp:cNvPr id="0" name=""/>
        <dsp:cNvSpPr/>
      </dsp:nvSpPr>
      <dsp:spPr>
        <a:xfrm>
          <a:off x="3033893" y="1850656"/>
          <a:ext cx="2865532" cy="2865532"/>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Food skills</a:t>
          </a:r>
        </a:p>
      </dsp:txBody>
      <dsp:txXfrm>
        <a:off x="3910268" y="2590919"/>
        <a:ext cx="1719319" cy="1576043"/>
      </dsp:txXfrm>
    </dsp:sp>
    <dsp:sp modelId="{5FCD391E-A741-41C6-87A9-A89296484ED6}">
      <dsp:nvSpPr>
        <dsp:cNvPr id="0" name=""/>
        <dsp:cNvSpPr/>
      </dsp:nvSpPr>
      <dsp:spPr>
        <a:xfrm>
          <a:off x="965933" y="1850656"/>
          <a:ext cx="2865532" cy="2865532"/>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Lesson length</a:t>
          </a:r>
        </a:p>
      </dsp:txBody>
      <dsp:txXfrm>
        <a:off x="1235771" y="2590919"/>
        <a:ext cx="1719319" cy="15760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80D0-9C9F-4610-AE7E-1A7FCB132F58}"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00F6-CB63-4B20-97F0-485A3625632E}" type="slidenum">
              <a:rPr lang="en-GB" smtClean="0"/>
              <a:t>‹#›</a:t>
            </a:fld>
            <a:endParaRPr lang="en-GB"/>
          </a:p>
        </p:txBody>
      </p:sp>
    </p:spTree>
    <p:extLst>
      <p:ext uri="{BB962C8B-B14F-4D97-AF65-F5344CB8AC3E}">
        <p14:creationId xmlns:p14="http://schemas.microsoft.com/office/powerpoint/2010/main" val="247813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a:t>
            </a:fld>
            <a:endParaRPr lang="en-GB"/>
          </a:p>
        </p:txBody>
      </p:sp>
    </p:spTree>
    <p:extLst>
      <p:ext uri="{BB962C8B-B14F-4D97-AF65-F5344CB8AC3E}">
        <p14:creationId xmlns:p14="http://schemas.microsoft.com/office/powerpoint/2010/main" val="39151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12</a:t>
            </a:fld>
            <a:endParaRPr lang="en-GB"/>
          </a:p>
        </p:txBody>
      </p:sp>
    </p:spTree>
    <p:extLst>
      <p:ext uri="{BB962C8B-B14F-4D97-AF65-F5344CB8AC3E}">
        <p14:creationId xmlns:p14="http://schemas.microsoft.com/office/powerpoint/2010/main" val="8467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F39300F6-CB63-4B20-97F0-485A3625632E}" type="slidenum">
              <a:rPr lang="en-GB" smtClean="0"/>
              <a:t>13</a:t>
            </a:fld>
            <a:endParaRPr lang="en-GB"/>
          </a:p>
        </p:txBody>
      </p:sp>
    </p:spTree>
    <p:extLst>
      <p:ext uri="{BB962C8B-B14F-4D97-AF65-F5344CB8AC3E}">
        <p14:creationId xmlns:p14="http://schemas.microsoft.com/office/powerpoint/2010/main" val="236784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North Africa was the crossroads of the early spice trade from the Far East to the West as well as from North to South.  For example - caraway and saffron from the Arabs, mustard from the Romans, allspice and cayenne from the Americas, ginger from China, and cinnamon, black pepper and sugar from India, along with indigenous garlic and onions are all incorporated into north African cuisine. </a:t>
            </a:r>
          </a:p>
        </p:txBody>
      </p:sp>
      <p:sp>
        <p:nvSpPr>
          <p:cNvPr id="4" name="Slide Number Placeholder 3"/>
          <p:cNvSpPr>
            <a:spLocks noGrp="1"/>
          </p:cNvSpPr>
          <p:nvPr>
            <p:ph type="sldNum" sz="quarter" idx="5"/>
          </p:nvPr>
        </p:nvSpPr>
        <p:spPr/>
        <p:txBody>
          <a:bodyPr/>
          <a:lstStyle/>
          <a:p>
            <a:fld id="{F39300F6-CB63-4B20-97F0-485A3625632E}" type="slidenum">
              <a:rPr lang="en-GB" smtClean="0"/>
              <a:t>14</a:t>
            </a:fld>
            <a:endParaRPr lang="en-GB"/>
          </a:p>
        </p:txBody>
      </p:sp>
    </p:spTree>
    <p:extLst>
      <p:ext uri="{BB962C8B-B14F-4D97-AF65-F5344CB8AC3E}">
        <p14:creationId xmlns:p14="http://schemas.microsoft.com/office/powerpoint/2010/main" val="13335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15</a:t>
            </a:fld>
            <a:endParaRPr lang="en-GB"/>
          </a:p>
        </p:txBody>
      </p:sp>
    </p:spTree>
    <p:extLst>
      <p:ext uri="{BB962C8B-B14F-4D97-AF65-F5344CB8AC3E}">
        <p14:creationId xmlns:p14="http://schemas.microsoft.com/office/powerpoint/2010/main" val="366723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16</a:t>
            </a:fld>
            <a:endParaRPr lang="en-GB"/>
          </a:p>
        </p:txBody>
      </p:sp>
    </p:spTree>
    <p:extLst>
      <p:ext uri="{BB962C8B-B14F-4D97-AF65-F5344CB8AC3E}">
        <p14:creationId xmlns:p14="http://schemas.microsoft.com/office/powerpoint/2010/main" val="4162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17</a:t>
            </a:fld>
            <a:endParaRPr lang="en-GB"/>
          </a:p>
        </p:txBody>
      </p:sp>
    </p:spTree>
    <p:extLst>
      <p:ext uri="{BB962C8B-B14F-4D97-AF65-F5344CB8AC3E}">
        <p14:creationId xmlns:p14="http://schemas.microsoft.com/office/powerpoint/2010/main" val="217947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18</a:t>
            </a:fld>
            <a:endParaRPr lang="en-GB"/>
          </a:p>
        </p:txBody>
      </p:sp>
    </p:spTree>
    <p:extLst>
      <p:ext uri="{BB962C8B-B14F-4D97-AF65-F5344CB8AC3E}">
        <p14:creationId xmlns:p14="http://schemas.microsoft.com/office/powerpoint/2010/main" val="368143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open sans" panose="020B0606030504020204" pitchFamily="34" charset="0"/>
              </a:rPr>
              <a:t>The 14 allergens are: </a:t>
            </a:r>
            <a:r>
              <a:rPr lang="en-GB" b="1" i="0">
                <a:solidFill>
                  <a:srgbClr val="000000"/>
                </a:solidFill>
                <a:effectLst/>
                <a:latin typeface="open sans" panose="020B0606030504020204" pitchFamily="34" charset="0"/>
              </a:rPr>
              <a:t>celery</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cereals containing gluten</a:t>
            </a:r>
            <a:r>
              <a:rPr lang="en-GB" b="0" i="0">
                <a:solidFill>
                  <a:srgbClr val="000000"/>
                </a:solidFill>
                <a:effectLst/>
                <a:latin typeface="open sans" panose="020B0606030504020204" pitchFamily="34" charset="0"/>
              </a:rPr>
              <a:t> (such as barley and oats), </a:t>
            </a:r>
            <a:r>
              <a:rPr lang="en-GB" b="1" i="0">
                <a:solidFill>
                  <a:srgbClr val="000000"/>
                </a:solidFill>
                <a:effectLst/>
                <a:latin typeface="open sans" panose="020B0606030504020204" pitchFamily="34" charset="0"/>
              </a:rPr>
              <a:t>crustaceans</a:t>
            </a:r>
            <a:r>
              <a:rPr lang="en-GB" b="0" i="0">
                <a:solidFill>
                  <a:srgbClr val="000000"/>
                </a:solidFill>
                <a:effectLst/>
                <a:latin typeface="open sans" panose="020B0606030504020204" pitchFamily="34" charset="0"/>
              </a:rPr>
              <a:t> (such as prawns, crabs and lobsters), </a:t>
            </a:r>
            <a:r>
              <a:rPr lang="en-GB" b="1" i="0">
                <a:solidFill>
                  <a:srgbClr val="000000"/>
                </a:solidFill>
                <a:effectLst/>
                <a:latin typeface="open sans" panose="020B0606030504020204" pitchFamily="34" charset="0"/>
              </a:rPr>
              <a:t>eggs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fish</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lupin</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milk</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molluscs</a:t>
            </a:r>
            <a:r>
              <a:rPr lang="en-GB" b="0" i="0">
                <a:solidFill>
                  <a:srgbClr val="000000"/>
                </a:solidFill>
                <a:effectLst/>
                <a:latin typeface="open sans" panose="020B0606030504020204" pitchFamily="34" charset="0"/>
              </a:rPr>
              <a:t> (such as mussels and oysters), </a:t>
            </a:r>
            <a:r>
              <a:rPr lang="en-GB" b="1" i="0">
                <a:solidFill>
                  <a:srgbClr val="000000"/>
                </a:solidFill>
                <a:effectLst/>
                <a:latin typeface="open sans" panose="020B0606030504020204" pitchFamily="34" charset="0"/>
              </a:rPr>
              <a:t>mustard</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peanuts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sesame</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soybeans</a:t>
            </a:r>
            <a:r>
              <a:rPr lang="en-GB" b="0" i="0">
                <a:solidFill>
                  <a:srgbClr val="000000"/>
                </a:solidFill>
                <a:effectLst/>
                <a:latin typeface="open sans" panose="020B0606030504020204" pitchFamily="34" charset="0"/>
              </a:rPr>
              <a:t>, </a:t>
            </a:r>
            <a:r>
              <a:rPr lang="en-GB" b="1" i="0">
                <a:solidFill>
                  <a:srgbClr val="000000"/>
                </a:solidFill>
                <a:effectLst/>
                <a:latin typeface="open sans" panose="020B0606030504020204" pitchFamily="34" charset="0"/>
              </a:rPr>
              <a:t>sulphur dioxide and sulphites</a:t>
            </a:r>
            <a:r>
              <a:rPr lang="en-GB" b="0" i="0">
                <a:solidFill>
                  <a:srgbClr val="000000"/>
                </a:solidFill>
                <a:effectLst/>
                <a:latin typeface="open sans" panose="020B0606030504020204" pitchFamily="34" charset="0"/>
              </a:rPr>
              <a:t> (at a concentration of more than ten parts per million) and </a:t>
            </a:r>
            <a:r>
              <a:rPr lang="en-GB" b="1" i="0">
                <a:solidFill>
                  <a:srgbClr val="000000"/>
                </a:solidFill>
                <a:effectLst/>
                <a:latin typeface="open sans" panose="020B0606030504020204" pitchFamily="34" charset="0"/>
              </a:rPr>
              <a:t>tree nuts</a:t>
            </a:r>
            <a:r>
              <a:rPr lang="en-GB" b="0" i="0">
                <a:solidFill>
                  <a:srgbClr val="000000"/>
                </a:solidFill>
                <a:effectLst/>
                <a:latin typeface="open sans" panose="020B0606030504020204" pitchFamily="34" charset="0"/>
              </a:rPr>
              <a:t> (such as almonds, hazelnuts, walnuts, </a:t>
            </a:r>
            <a:r>
              <a:rPr lang="en-GB" b="0" i="0" err="1">
                <a:solidFill>
                  <a:srgbClr val="000000"/>
                </a:solidFill>
                <a:effectLst/>
                <a:latin typeface="open sans" panose="020B0606030504020204" pitchFamily="34" charset="0"/>
              </a:rPr>
              <a:t>brazil</a:t>
            </a:r>
            <a:r>
              <a:rPr lang="en-GB" b="0" i="0">
                <a:solidFill>
                  <a:srgbClr val="000000"/>
                </a:solidFill>
                <a:effectLst/>
                <a:latin typeface="open sans" panose="020B0606030504020204" pitchFamily="34" charset="0"/>
              </a:rPr>
              <a:t> nuts, cashews, pecans, pistachios and macadamia nuts).</a:t>
            </a:r>
            <a:endParaRPr lang="en-GB"/>
          </a:p>
        </p:txBody>
      </p:sp>
      <p:sp>
        <p:nvSpPr>
          <p:cNvPr id="4" name="Slide Number Placeholder 3"/>
          <p:cNvSpPr>
            <a:spLocks noGrp="1"/>
          </p:cNvSpPr>
          <p:nvPr>
            <p:ph type="sldNum" sz="quarter" idx="5"/>
          </p:nvPr>
        </p:nvSpPr>
        <p:spPr/>
        <p:txBody>
          <a:bodyPr/>
          <a:lstStyle/>
          <a:p>
            <a:fld id="{F39300F6-CB63-4B20-97F0-485A3625632E}" type="slidenum">
              <a:rPr lang="en-GB" smtClean="0"/>
              <a:t>19</a:t>
            </a:fld>
            <a:endParaRPr lang="en-GB"/>
          </a:p>
        </p:txBody>
      </p:sp>
    </p:spTree>
    <p:extLst>
      <p:ext uri="{BB962C8B-B14F-4D97-AF65-F5344CB8AC3E}">
        <p14:creationId xmlns:p14="http://schemas.microsoft.com/office/powerpoint/2010/main" val="280974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Origins:</a:t>
            </a:r>
          </a:p>
          <a:p>
            <a:r>
              <a:rPr lang="en-US">
                <a:cs typeface="Calibri"/>
              </a:rPr>
              <a:t>Algerian meatballs - </a:t>
            </a:r>
          </a:p>
          <a:p>
            <a:r>
              <a:rPr lang="en-US">
                <a:cs typeface="Calibri"/>
              </a:rPr>
              <a:t>Shakshuka – North Africa (Morocco some dispute this as Yemen)</a:t>
            </a:r>
            <a:endParaRPr lang="en-US"/>
          </a:p>
          <a:p>
            <a:r>
              <a:rPr lang="en-US">
                <a:cs typeface="Calibri"/>
              </a:rPr>
              <a:t>Bunny chow – South Africa</a:t>
            </a:r>
          </a:p>
          <a:p>
            <a:r>
              <a:rPr lang="en-US">
                <a:cs typeface="Calibri"/>
              </a:rPr>
              <a:t>Jollof – West Africa (Gambia, Senegal, Ghana)</a:t>
            </a:r>
          </a:p>
          <a:p>
            <a:r>
              <a:rPr lang="en-US">
                <a:cs typeface="Calibri"/>
              </a:rPr>
              <a:t>Mealie – South Africa</a:t>
            </a:r>
          </a:p>
          <a:p>
            <a:r>
              <a:rPr lang="en-US">
                <a:cs typeface="Calibri"/>
              </a:rPr>
              <a:t>Tagine – Morocco</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20</a:t>
            </a:fld>
            <a:endParaRPr lang="en-GB"/>
          </a:p>
        </p:txBody>
      </p:sp>
    </p:spTree>
    <p:extLst>
      <p:ext uri="{BB962C8B-B14F-4D97-AF65-F5344CB8AC3E}">
        <p14:creationId xmlns:p14="http://schemas.microsoft.com/office/powerpoint/2010/main" val="53377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21</a:t>
            </a:fld>
            <a:endParaRPr lang="en-GB"/>
          </a:p>
        </p:txBody>
      </p:sp>
    </p:spTree>
    <p:extLst>
      <p:ext uri="{BB962C8B-B14F-4D97-AF65-F5344CB8AC3E}">
        <p14:creationId xmlns:p14="http://schemas.microsoft.com/office/powerpoint/2010/main" val="146391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a:t>
            </a:fld>
            <a:endParaRPr lang="en-GB"/>
          </a:p>
        </p:txBody>
      </p:sp>
    </p:spTree>
    <p:extLst>
      <p:ext uri="{BB962C8B-B14F-4D97-AF65-F5344CB8AC3E}">
        <p14:creationId xmlns:p14="http://schemas.microsoft.com/office/powerpoint/2010/main" val="20405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 diary-free mealie bread - substitute the butter and milk with plant-based versions. </a:t>
            </a:r>
          </a:p>
        </p:txBody>
      </p:sp>
      <p:sp>
        <p:nvSpPr>
          <p:cNvPr id="4" name="Slide Number Placeholder 3"/>
          <p:cNvSpPr>
            <a:spLocks noGrp="1"/>
          </p:cNvSpPr>
          <p:nvPr>
            <p:ph type="sldNum" sz="quarter" idx="5"/>
          </p:nvPr>
        </p:nvSpPr>
        <p:spPr/>
        <p:txBody>
          <a:bodyPr/>
          <a:lstStyle/>
          <a:p>
            <a:fld id="{F39300F6-CB63-4B20-97F0-485A3625632E}" type="slidenum">
              <a:rPr lang="en-GB" smtClean="0"/>
              <a:t>22</a:t>
            </a:fld>
            <a:endParaRPr lang="en-GB"/>
          </a:p>
        </p:txBody>
      </p:sp>
    </p:spTree>
    <p:extLst>
      <p:ext uri="{BB962C8B-B14F-4D97-AF65-F5344CB8AC3E}">
        <p14:creationId xmlns:p14="http://schemas.microsoft.com/office/powerpoint/2010/main" val="65585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Cornmeal v polenta – </a:t>
            </a:r>
          </a:p>
          <a:p>
            <a:r>
              <a:rPr lang="en-US"/>
              <a:t>Cornmeal is made by grinding dried corn kernels into one of three textures: fine, medium, and coarse. </a:t>
            </a:r>
            <a:endParaRPr lang="en-US">
              <a:cs typeface="Calibri"/>
            </a:endParaRPr>
          </a:p>
          <a:p>
            <a:r>
              <a:rPr lang="en-US"/>
              <a:t>Polenta is really a dish, not an ingredient, from northern Italy. It refers to a 'porridge' made from coarsely ground cornmeal. Polenta is usually made from yellow corn. </a:t>
            </a:r>
            <a:endParaRPr lang="en-US">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23</a:t>
            </a:fld>
            <a:endParaRPr lang="en-GB"/>
          </a:p>
        </p:txBody>
      </p:sp>
    </p:spTree>
    <p:extLst>
      <p:ext uri="{BB962C8B-B14F-4D97-AF65-F5344CB8AC3E}">
        <p14:creationId xmlns:p14="http://schemas.microsoft.com/office/powerpoint/2010/main" val="106381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24</a:t>
            </a:fld>
            <a:endParaRPr lang="en-GB"/>
          </a:p>
        </p:txBody>
      </p:sp>
    </p:spTree>
    <p:extLst>
      <p:ext uri="{BB962C8B-B14F-4D97-AF65-F5344CB8AC3E}">
        <p14:creationId xmlns:p14="http://schemas.microsoft.com/office/powerpoint/2010/main" val="354638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25</a:t>
            </a:fld>
            <a:endParaRPr lang="en-GB"/>
          </a:p>
        </p:txBody>
      </p:sp>
    </p:spTree>
    <p:extLst>
      <p:ext uri="{BB962C8B-B14F-4D97-AF65-F5344CB8AC3E}">
        <p14:creationId xmlns:p14="http://schemas.microsoft.com/office/powerpoint/2010/main" val="1376284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26</a:t>
            </a:fld>
            <a:endParaRPr lang="en-GB"/>
          </a:p>
        </p:txBody>
      </p:sp>
    </p:spTree>
    <p:extLst>
      <p:ext uri="{BB962C8B-B14F-4D97-AF65-F5344CB8AC3E}">
        <p14:creationId xmlns:p14="http://schemas.microsoft.com/office/powerpoint/2010/main" val="4264948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27</a:t>
            </a:fld>
            <a:endParaRPr lang="en-GB"/>
          </a:p>
        </p:txBody>
      </p:sp>
    </p:spTree>
    <p:extLst>
      <p:ext uri="{BB962C8B-B14F-4D97-AF65-F5344CB8AC3E}">
        <p14:creationId xmlns:p14="http://schemas.microsoft.com/office/powerpoint/2010/main" val="134613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28</a:t>
            </a:fld>
            <a:endParaRPr lang="en-GB"/>
          </a:p>
        </p:txBody>
      </p:sp>
    </p:spTree>
    <p:extLst>
      <p:ext uri="{BB962C8B-B14F-4D97-AF65-F5344CB8AC3E}">
        <p14:creationId xmlns:p14="http://schemas.microsoft.com/office/powerpoint/2010/main" val="254426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29</a:t>
            </a:fld>
            <a:endParaRPr lang="en-GB"/>
          </a:p>
        </p:txBody>
      </p:sp>
    </p:spTree>
    <p:extLst>
      <p:ext uri="{BB962C8B-B14F-4D97-AF65-F5344CB8AC3E}">
        <p14:creationId xmlns:p14="http://schemas.microsoft.com/office/powerpoint/2010/main" val="277866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30</a:t>
            </a:fld>
            <a:endParaRPr lang="en-GB"/>
          </a:p>
        </p:txBody>
      </p:sp>
    </p:spTree>
    <p:extLst>
      <p:ext uri="{BB962C8B-B14F-4D97-AF65-F5344CB8AC3E}">
        <p14:creationId xmlns:p14="http://schemas.microsoft.com/office/powerpoint/2010/main" val="155216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31</a:t>
            </a:fld>
            <a:endParaRPr lang="en-GB"/>
          </a:p>
        </p:txBody>
      </p:sp>
    </p:spTree>
    <p:extLst>
      <p:ext uri="{BB962C8B-B14F-4D97-AF65-F5344CB8AC3E}">
        <p14:creationId xmlns:p14="http://schemas.microsoft.com/office/powerpoint/2010/main" val="7218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a:t>
            </a:fld>
            <a:endParaRPr lang="en-GB"/>
          </a:p>
        </p:txBody>
      </p:sp>
    </p:spTree>
    <p:extLst>
      <p:ext uri="{BB962C8B-B14F-4D97-AF65-F5344CB8AC3E}">
        <p14:creationId xmlns:p14="http://schemas.microsoft.com/office/powerpoint/2010/main" val="12028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32</a:t>
            </a:fld>
            <a:endParaRPr lang="en-GB"/>
          </a:p>
        </p:txBody>
      </p:sp>
    </p:spTree>
    <p:extLst>
      <p:ext uri="{BB962C8B-B14F-4D97-AF65-F5344CB8AC3E}">
        <p14:creationId xmlns:p14="http://schemas.microsoft.com/office/powerpoint/2010/main" val="1452850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33</a:t>
            </a:fld>
            <a:endParaRPr lang="en-GB"/>
          </a:p>
        </p:txBody>
      </p:sp>
    </p:spTree>
    <p:extLst>
      <p:ext uri="{BB962C8B-B14F-4D97-AF65-F5344CB8AC3E}">
        <p14:creationId xmlns:p14="http://schemas.microsoft.com/office/powerpoint/2010/main" val="268189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34</a:t>
            </a:fld>
            <a:endParaRPr lang="en-GB"/>
          </a:p>
        </p:txBody>
      </p:sp>
    </p:spTree>
    <p:extLst>
      <p:ext uri="{BB962C8B-B14F-4D97-AF65-F5344CB8AC3E}">
        <p14:creationId xmlns:p14="http://schemas.microsoft.com/office/powerpoint/2010/main" val="3580771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35</a:t>
            </a:fld>
            <a:endParaRPr lang="en-GB"/>
          </a:p>
        </p:txBody>
      </p:sp>
    </p:spTree>
    <p:extLst>
      <p:ext uri="{BB962C8B-B14F-4D97-AF65-F5344CB8AC3E}">
        <p14:creationId xmlns:p14="http://schemas.microsoft.com/office/powerpoint/2010/main" val="1005184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36</a:t>
            </a:fld>
            <a:endParaRPr lang="en-GB"/>
          </a:p>
        </p:txBody>
      </p:sp>
    </p:spTree>
    <p:extLst>
      <p:ext uri="{BB962C8B-B14F-4D97-AF65-F5344CB8AC3E}">
        <p14:creationId xmlns:p14="http://schemas.microsoft.com/office/powerpoint/2010/main" val="212574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4</a:t>
            </a:fld>
            <a:endParaRPr lang="en-GB"/>
          </a:p>
        </p:txBody>
      </p:sp>
    </p:spTree>
    <p:extLst>
      <p:ext uri="{BB962C8B-B14F-4D97-AF65-F5344CB8AC3E}">
        <p14:creationId xmlns:p14="http://schemas.microsoft.com/office/powerpoint/2010/main" val="392358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5</a:t>
            </a:fld>
            <a:endParaRPr lang="en-GB"/>
          </a:p>
        </p:txBody>
      </p:sp>
    </p:spTree>
    <p:extLst>
      <p:ext uri="{BB962C8B-B14F-4D97-AF65-F5344CB8AC3E}">
        <p14:creationId xmlns:p14="http://schemas.microsoft.com/office/powerpoint/2010/main" val="154113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6</a:t>
            </a:fld>
            <a:endParaRPr lang="en-GB"/>
          </a:p>
        </p:txBody>
      </p:sp>
    </p:spTree>
    <p:extLst>
      <p:ext uri="{BB962C8B-B14F-4D97-AF65-F5344CB8AC3E}">
        <p14:creationId xmlns:p14="http://schemas.microsoft.com/office/powerpoint/2010/main" val="351585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9</a:t>
            </a:fld>
            <a:endParaRPr lang="en-GB"/>
          </a:p>
        </p:txBody>
      </p:sp>
    </p:spTree>
    <p:extLst>
      <p:ext uri="{BB962C8B-B14F-4D97-AF65-F5344CB8AC3E}">
        <p14:creationId xmlns:p14="http://schemas.microsoft.com/office/powerpoint/2010/main" val="356767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10</a:t>
            </a:fld>
            <a:endParaRPr lang="en-GB"/>
          </a:p>
        </p:txBody>
      </p:sp>
    </p:spTree>
    <p:extLst>
      <p:ext uri="{BB962C8B-B14F-4D97-AF65-F5344CB8AC3E}">
        <p14:creationId xmlns:p14="http://schemas.microsoft.com/office/powerpoint/2010/main" val="209987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22222"/>
                </a:solidFill>
                <a:latin typeface="PT Serif"/>
              </a:rPr>
              <a:t>Gen Z = born in 1997 or later - </a:t>
            </a:r>
            <a:r>
              <a:rPr lang="en-GB"/>
              <a:t>makes up a quarter of all the people going out to eat – high spending power. Organics/sustainability/plant based all feature. </a:t>
            </a:r>
            <a:endParaRPr lang="en-GB">
              <a:solidFill>
                <a:srgbClr val="222222"/>
              </a:solidFill>
              <a:latin typeface="PT Serif"/>
            </a:endParaRPr>
          </a:p>
          <a:p>
            <a:r>
              <a:rPr lang="en-GB"/>
              <a:t>A strong theme in Gen Z eating habits is authenticity and exploring exciting flavours from all over the world. Some of this may come from growing up in the same households as Gen X and Millennial foodies.</a:t>
            </a:r>
            <a:endParaRPr lang="en-GB">
              <a:cs typeface="Calibri"/>
            </a:endParaRPr>
          </a:p>
          <a:p>
            <a:r>
              <a:rPr lang="en-GB">
                <a:solidFill>
                  <a:srgbClr val="000000"/>
                </a:solidFill>
                <a:latin typeface="Calibri" panose="020F0502020204030204"/>
                <a:cs typeface="Calibri" panose="020F0502020204030204"/>
              </a:rPr>
              <a:t>Gen Z brought up as 'digital natives' - they see and experience food around the globe – heritage and authenticity are key words.  </a:t>
            </a:r>
          </a:p>
          <a:p>
            <a:endParaRPr lang="en-GB">
              <a:solidFill>
                <a:srgbClr val="222222"/>
              </a:solidFill>
              <a:latin typeface="PT Serif"/>
            </a:endParaRPr>
          </a:p>
          <a:p>
            <a:r>
              <a:rPr lang="en-GB" b="0" i="0">
                <a:solidFill>
                  <a:srgbClr val="222222"/>
                </a:solidFill>
                <a:effectLst/>
                <a:latin typeface="PT Serif"/>
              </a:rPr>
              <a:t>Food trade has played a </a:t>
            </a:r>
            <a:r>
              <a:rPr lang="en-GB" b="0" i="0" u="none" strike="noStrike">
                <a:solidFill>
                  <a:srgbClr val="B7090E"/>
                </a:solidFill>
                <a:effectLst/>
                <a:latin typeface="PT Serif"/>
              </a:rPr>
              <a:t>significant role in the history of globalisation</a:t>
            </a:r>
            <a:r>
              <a:rPr lang="en-GB" b="0" i="0">
                <a:solidFill>
                  <a:srgbClr val="222222"/>
                </a:solidFill>
                <a:effectLst/>
                <a:latin typeface="PT Serif"/>
              </a:rPr>
              <a:t>, as it has allowed for cultural exchange for thousands of years. From the transporting of spices along the Silk Road, to the potatoes being imported from the Andes to Ireland in 1589 by Sir Walter Raleigh.</a:t>
            </a:r>
            <a:r>
              <a:rPr lang="en-GB">
                <a:solidFill>
                  <a:srgbClr val="222222"/>
                </a:solidFill>
                <a:latin typeface="PT Serif"/>
              </a:rPr>
              <a:t> </a:t>
            </a:r>
            <a:endParaRPr lang="en-GB">
              <a:cs typeface="Calibri"/>
            </a:endParaRPr>
          </a:p>
          <a:p>
            <a:r>
              <a:rPr lang="en-GB">
                <a:solidFill>
                  <a:srgbClr val="222222"/>
                </a:solidFill>
                <a:latin typeface="PT Serif"/>
              </a:rPr>
              <a:t>e.g. Italian</a:t>
            </a:r>
            <a:r>
              <a:rPr lang="en-GB" b="0" i="0">
                <a:solidFill>
                  <a:srgbClr val="222222"/>
                </a:solidFill>
                <a:effectLst/>
                <a:latin typeface="PT Serif"/>
              </a:rPr>
              <a:t> coffee culture – worldwide verses local culture e.g. snakes, spiders</a:t>
            </a:r>
            <a:r>
              <a:rPr lang="en-GB">
                <a:solidFill>
                  <a:srgbClr val="222222"/>
                </a:solidFill>
                <a:latin typeface="PT Serif"/>
              </a:rPr>
              <a:t> </a:t>
            </a:r>
            <a:endParaRPr lang="en-GB">
              <a:solidFill>
                <a:srgbClr val="000000"/>
              </a:solidFill>
              <a:latin typeface="PT Serif"/>
            </a:endParaRPr>
          </a:p>
          <a:p>
            <a:endParaRPr lang="en-GB">
              <a:solidFill>
                <a:srgbClr val="222222"/>
              </a:solidFill>
              <a:latin typeface="PT Serif"/>
            </a:endParaRPr>
          </a:p>
          <a:p>
            <a:endParaRPr lang="en-GB">
              <a:solidFill>
                <a:srgbClr val="222222"/>
              </a:solidFill>
              <a:latin typeface="PT Serif"/>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11</a:t>
            </a:fld>
            <a:endParaRPr lang="en-GB"/>
          </a:p>
        </p:txBody>
      </p:sp>
    </p:spTree>
    <p:extLst>
      <p:ext uri="{BB962C8B-B14F-4D97-AF65-F5344CB8AC3E}">
        <p14:creationId xmlns:p14="http://schemas.microsoft.com/office/powerpoint/2010/main" val="422386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156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79973"/>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24393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publicdomainpictures.net/view-image.php?image=126442&amp;picture=cooking-spi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flickr.com/photos/spaztacular/33732813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wikitravel.org/zh/File:Map-Africa-Regions.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flickr.com/photos/31256440@N07/561878868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simplysensationalfood.com/2019/02/harissa-recipe-swap-february.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flickr.com/photos/mattmendoza/595361473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creativecommons.org/licenses/by-nc/3.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lickr.com/photos/aliarda/49250434703/" TargetMode="External"/><Relationship Id="rId5" Type="http://schemas.openxmlformats.org/officeDocument/2006/relationships/image" Target="../media/image18.jpeg"/><Relationship Id="rId4" Type="http://schemas.openxmlformats.org/officeDocument/2006/relationships/hyperlink" Target="https://commons.wikimedia.org/wiki/File:Injera.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art2key.blogspot.com/2013/06/receta-bobotie-malayo-capense.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gov.uk/safety-hygiene/food-allergy-and-intoleranc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blueberryfiles.com/2010/04/chicken-tagine-with-ras-el-hanout.html"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news/get-a-head-start-with-your-planning-using-my-dashboard/"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www.foodafactoflife.org.u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oodafactoflife.org.uk/professional-development/ppd-toolkit/primary/characteristics-of-good-practice-in-teaching-food-and-nutrition-education-in-primary-schools/" TargetMode="External"/><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foodafactoflife.org.uk/professional-development/ffl-training/" TargetMode="External"/><Relationship Id="rId5"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4" Type="http://schemas.openxmlformats.org/officeDocument/2006/relationships/hyperlink" Target="https://www.foodafactoflife.org.uk/professional-development/ppd-toolkit/secondary/characteristics-of-good-practice-in-teaching-food-and-nutrition-education-in-secondary-schoo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set.org.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foodafactoflife.org.uk/14-16-years/activity-packs-and-quizzes/challenge-activities-new/" TargetMode="External"/><Relationship Id="rId4" Type="http://schemas.openxmlformats.org/officeDocument/2006/relationships/hyperlink" Target="https://www.foodafactoflife.org.uk/11-14-years/activity-packs-and-quizzes/challenge-activities-ne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foodafactoflife.org.uk/14-16-years/activity-packs-and-quizzes/new-challenge-activities/" TargetMode="External"/><Relationship Id="rId4" Type="http://schemas.openxmlformats.org/officeDocument/2006/relationships/hyperlink" Target="https://www.foodafactoflife.org.uk/11-14-years/activity-packs-and-quizzes/new-challenge-activiti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nutrition.org.uk/healthy-eating-wee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oodafactoflife.org.uk/professional-development/ppd-newsletter/"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8" Type="http://schemas.openxmlformats.org/officeDocument/2006/relationships/hyperlink" Target="https://www.foodafactoflife.org.uk/11-14-years/nutritional-analysis/" TargetMode="External"/><Relationship Id="rId13" Type="http://schemas.openxmlformats.org/officeDocument/2006/relationships/hyperlink" Target="https://www.foodafactoflife.org.uk/7-11-years/where-food-comes-from/videos/" TargetMode="External"/><Relationship Id="rId18" Type="http://schemas.openxmlformats.org/officeDocument/2006/relationships/hyperlink" Target="https://www.foodafactoflife.org.uk/11-14-years/schemes-of-work/" TargetMode="External"/><Relationship Id="rId3" Type="http://schemas.openxmlformats.org/officeDocument/2006/relationships/hyperlink" Target="https://www.foodafactoflife.org.uk/5-7-years/activity-packs/bread-activity-pack/" TargetMode="External"/><Relationship Id="rId21"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14-16-years/knowledge-organisers/" TargetMode="External"/><Relationship Id="rId12" Type="http://schemas.openxmlformats.org/officeDocument/2006/relationships/hyperlink" Target="https://www.foodafactoflife.org.uk/11-14-years/cooking/videos/" TargetMode="External"/><Relationship Id="rId17" Type="http://schemas.openxmlformats.org/officeDocument/2006/relationships/hyperlink" Target="https://www.foodafactoflife.org.uk/professional-development/teaching-and-learning/planning-and-teaching/schemes-of-work-and-lesson-planning/#examspec" TargetMode="External"/><Relationship Id="rId2" Type="http://schemas.openxmlformats.org/officeDocument/2006/relationships/notesSlide" Target="../notesSlides/notesSlide32.xml"/><Relationship Id="rId16" Type="http://schemas.openxmlformats.org/officeDocument/2006/relationships/hyperlink" Target="https://www.foodafactoflife.org.uk/professional-development/teaching-and-learning/planning-and-teaching/schemes-of-work-and-lesson-planning/#sow" TargetMode="External"/><Relationship Id="rId20"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knowledge-organisers/" TargetMode="External"/><Relationship Id="rId11" Type="http://schemas.openxmlformats.org/officeDocument/2006/relationships/hyperlink" Target="https://www.foodafactoflife.org.uk/whole-school/remote-learning/" TargetMode="External"/><Relationship Id="rId24" Type="http://schemas.openxmlformats.org/officeDocument/2006/relationships/hyperlink" Target="https://www.foodafactoflife.org.uk/professional-development/teaching-and-learning/teacher-knowledge-and-skills/" TargetMode="External"/><Relationship Id="rId5" Type="http://schemas.openxmlformats.org/officeDocument/2006/relationships/hyperlink" Target="https://www.foodafactoflife.org.uk/5-7-years/activity-packs/harvest-festival-activity-pack/" TargetMode="External"/><Relationship Id="rId15" Type="http://schemas.openxmlformats.org/officeDocument/2006/relationships/hyperlink" Target="https://www.foodafactoflife.org.uk/professional-development/teaching-and-learning/planning-and-teaching/schemes-of-work-and-lesson-planning/#plan" TargetMode="External"/><Relationship Id="rId23" Type="http://schemas.openxmlformats.org/officeDocument/2006/relationships/hyperlink" Target="https://www.foodafactoflife.org.uk/professional-development/teaching-and-learning/planning-and-teaching/schemes-of-work-and-lesson-planning/" TargetMode="External"/><Relationship Id="rId10" Type="http://schemas.openxmlformats.org/officeDocument/2006/relationships/hyperlink" Target="https://www.foodafactoflife.org.uk/14-16-years/quizzes/" TargetMode="External"/><Relationship Id="rId19" Type="http://schemas.openxmlformats.org/officeDocument/2006/relationships/hyperlink" Target="https://www.foodafactoflife.org.uk/professional-development/teaching-and-learning/planning-and-teaching/teaching-and-learning-videos/" TargetMode="External"/><Relationship Id="rId4" Type="http://schemas.openxmlformats.org/officeDocument/2006/relationships/hyperlink" Target="https://www.foodafactoflife.org.uk/5-7-years/activity-packs/fibre-activity-pack/" TargetMode="External"/><Relationship Id="rId9" Type="http://schemas.openxmlformats.org/officeDocument/2006/relationships/hyperlink" Target="https://www.foodafactoflife.org.uk/11-14-years/quizzes/" TargetMode="External"/><Relationship Id="rId14" Type="http://schemas.openxmlformats.org/officeDocument/2006/relationships/hyperlink" Target="https://www.foodafactoflife.org.uk/professional-development/teaching-and-learning/planning-and-teaching/good-food-hygiene-and-safety-practices/" TargetMode="External"/><Relationship Id="rId22" Type="http://schemas.openxmlformats.org/officeDocument/2006/relationships/hyperlink" Target="https://www.foodafactoflife.org.uk/professional-development/ppd-toolki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hyperlink" Target="https://www.nutrition.org.uk/healthy-sustainable-die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74" y="3088715"/>
            <a:ext cx="10469225" cy="733096"/>
          </a:xfrm>
        </p:spPr>
        <p:txBody>
          <a:bodyPr/>
          <a:lstStyle/>
          <a:p>
            <a:r>
              <a:rPr lang="en-GB"/>
              <a:t>Food skills, recipes and diversity African cuisines</a:t>
            </a:r>
            <a:br>
              <a:rPr lang="en-GB"/>
            </a:br>
            <a:r>
              <a:rPr lang="en-GB" sz="2000"/>
              <a:t>01 March 2022</a:t>
            </a:r>
            <a:endParaRPr lang="en-US"/>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18E7-ECC4-4F67-B462-8A0D2FAC8353}"/>
              </a:ext>
            </a:extLst>
          </p:cNvPr>
          <p:cNvSpPr>
            <a:spLocks noGrp="1"/>
          </p:cNvSpPr>
          <p:nvPr>
            <p:ph type="ctrTitle"/>
          </p:nvPr>
        </p:nvSpPr>
        <p:spPr/>
        <p:txBody>
          <a:bodyPr/>
          <a:lstStyle/>
          <a:p>
            <a:r>
              <a:rPr lang="en-GB"/>
              <a:t>In the classroom </a:t>
            </a:r>
          </a:p>
        </p:txBody>
      </p:sp>
      <p:sp>
        <p:nvSpPr>
          <p:cNvPr id="3" name="Subtitle 2">
            <a:extLst>
              <a:ext uri="{FF2B5EF4-FFF2-40B4-BE49-F238E27FC236}">
                <a16:creationId xmlns:a16="http://schemas.microsoft.com/office/drawing/2014/main" id="{C538E052-D360-47B7-9ED5-010BF9AB0E52}"/>
              </a:ext>
            </a:extLst>
          </p:cNvPr>
          <p:cNvSpPr>
            <a:spLocks noGrp="1"/>
          </p:cNvSpPr>
          <p:nvPr>
            <p:ph type="subTitle" idx="1"/>
          </p:nvPr>
        </p:nvSpPr>
        <p:spPr>
          <a:xfrm>
            <a:off x="1169274" y="2278737"/>
            <a:ext cx="6665877" cy="3600000"/>
          </a:xfrm>
        </p:spPr>
        <p:txBody>
          <a:bodyPr/>
          <a:lstStyle/>
          <a:p>
            <a:pPr marL="0" indent="0">
              <a:buNone/>
            </a:pPr>
            <a:r>
              <a:rPr lang="en-GB" sz="2000"/>
              <a:t>Consider the following:</a:t>
            </a:r>
          </a:p>
          <a:p>
            <a:r>
              <a:rPr lang="en-GB" sz="2000"/>
              <a:t>time and budget available;</a:t>
            </a:r>
          </a:p>
          <a:p>
            <a:r>
              <a:rPr lang="en-GB" sz="2000"/>
              <a:t>pupils - practical skills;</a:t>
            </a:r>
          </a:p>
          <a:p>
            <a:r>
              <a:rPr lang="en-GB" sz="2000"/>
              <a:t>equipment available; </a:t>
            </a:r>
          </a:p>
          <a:p>
            <a:r>
              <a:rPr lang="en-GB" sz="2000"/>
              <a:t>provision/availability of ingredients e.g. spices or herbs that may not be used often, vegetables that might not be readily available in your area;</a:t>
            </a:r>
          </a:p>
          <a:p>
            <a:r>
              <a:rPr lang="en-GB" sz="2000"/>
              <a:t>involving the school/local community – there may be an ‘expert’ in a particular cuisine that could offer guidance and/or input to the lesson;</a:t>
            </a:r>
          </a:p>
          <a:p>
            <a:r>
              <a:rPr lang="en-GB" sz="2000"/>
              <a:t>sharing the success of your pupils work through school social media, newsletters and special events such as open evening and options. </a:t>
            </a:r>
          </a:p>
          <a:p>
            <a:endParaRPr lang="en-GB"/>
          </a:p>
          <a:p>
            <a:pPr marL="0" indent="0">
              <a:buNone/>
            </a:pPr>
            <a:endParaRPr lang="en-GB"/>
          </a:p>
          <a:p>
            <a:endParaRPr lang="en-GB"/>
          </a:p>
          <a:p>
            <a:endParaRPr lang="en-GB"/>
          </a:p>
          <a:p>
            <a:endParaRPr lang="en-GB"/>
          </a:p>
        </p:txBody>
      </p:sp>
      <p:pic>
        <p:nvPicPr>
          <p:cNvPr id="6" name="Picture 5" descr="A picture containing plate, food, table, different&#10;&#10;Description automatically generated">
            <a:extLst>
              <a:ext uri="{FF2B5EF4-FFF2-40B4-BE49-F238E27FC236}">
                <a16:creationId xmlns:a16="http://schemas.microsoft.com/office/drawing/2014/main" id="{58667E33-1349-493E-978E-BA11DF16914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04947" y="2863273"/>
            <a:ext cx="3646393" cy="2430929"/>
          </a:xfrm>
          <a:prstGeom prst="rect">
            <a:avLst/>
          </a:prstGeom>
        </p:spPr>
      </p:pic>
    </p:spTree>
    <p:extLst>
      <p:ext uri="{BB962C8B-B14F-4D97-AF65-F5344CB8AC3E}">
        <p14:creationId xmlns:p14="http://schemas.microsoft.com/office/powerpoint/2010/main" val="259627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AC1C-EC91-499B-869A-9C0D64B6CF28}"/>
              </a:ext>
            </a:extLst>
          </p:cNvPr>
          <p:cNvSpPr>
            <a:spLocks noGrp="1"/>
          </p:cNvSpPr>
          <p:nvPr>
            <p:ph type="ctrTitle"/>
          </p:nvPr>
        </p:nvSpPr>
        <p:spPr/>
        <p:txBody>
          <a:bodyPr/>
          <a:lstStyle/>
          <a:p>
            <a:r>
              <a:rPr lang="en-GB"/>
              <a:t>Generation Z and food culture</a:t>
            </a:r>
          </a:p>
        </p:txBody>
      </p:sp>
      <p:sp>
        <p:nvSpPr>
          <p:cNvPr id="3" name="Subtitle 2">
            <a:extLst>
              <a:ext uri="{FF2B5EF4-FFF2-40B4-BE49-F238E27FC236}">
                <a16:creationId xmlns:a16="http://schemas.microsoft.com/office/drawing/2014/main" id="{60FD2067-B400-44C8-A47E-1032251746DB}"/>
              </a:ext>
            </a:extLst>
          </p:cNvPr>
          <p:cNvSpPr>
            <a:spLocks noGrp="1"/>
          </p:cNvSpPr>
          <p:nvPr>
            <p:ph type="subTitle" idx="1"/>
          </p:nvPr>
        </p:nvSpPr>
        <p:spPr>
          <a:xfrm>
            <a:off x="1169275" y="2571092"/>
            <a:ext cx="5867598" cy="3981000"/>
          </a:xfrm>
        </p:spPr>
        <p:txBody>
          <a:bodyPr/>
          <a:lstStyle/>
          <a:p>
            <a:pPr marL="0" indent="0">
              <a:buNone/>
            </a:pPr>
            <a:r>
              <a:rPr lang="en-GB" sz="2000" b="0" i="0">
                <a:effectLst/>
                <a:latin typeface="Arial"/>
                <a:cs typeface="Arial"/>
              </a:rPr>
              <a:t>Globalisation has been changing the </a:t>
            </a:r>
            <a:r>
              <a:rPr lang="en-GB" sz="2000" i="0">
                <a:effectLst/>
                <a:latin typeface="Arial"/>
                <a:cs typeface="Arial"/>
              </a:rPr>
              <a:t>food we eat</a:t>
            </a:r>
            <a:r>
              <a:rPr lang="en-GB" sz="2000" b="0" i="0">
                <a:effectLst/>
                <a:latin typeface="Arial"/>
                <a:cs typeface="Arial"/>
              </a:rPr>
              <a:t> and the ways we eat those foods. But it is not new!</a:t>
            </a:r>
          </a:p>
          <a:p>
            <a:pPr marL="0" indent="0">
              <a:buNone/>
            </a:pPr>
            <a:r>
              <a:rPr lang="en-GB" sz="2000" b="0" i="0">
                <a:effectLst/>
                <a:latin typeface="Arial"/>
                <a:cs typeface="Arial"/>
              </a:rPr>
              <a:t>Food cultures are moving, and globalisation has made a wide range of cuisines more accessible.</a:t>
            </a:r>
          </a:p>
          <a:p>
            <a:pPr marL="0" indent="0">
              <a:buNone/>
            </a:pPr>
            <a:r>
              <a:rPr lang="en-GB" sz="2000" b="0" i="0">
                <a:effectLst/>
                <a:latin typeface="Arial"/>
                <a:cs typeface="Arial"/>
              </a:rPr>
              <a:t>Food culture is no longer tied down to where it originated from and can spread far and wide.</a:t>
            </a:r>
          </a:p>
          <a:p>
            <a:pPr marL="0" indent="0">
              <a:buNone/>
            </a:pPr>
            <a:r>
              <a:rPr lang="en-GB" sz="2000">
                <a:latin typeface="Arial"/>
                <a:cs typeface="Arial"/>
              </a:rPr>
              <a:t>Trends:</a:t>
            </a:r>
            <a:endParaRPr lang="en-GB"/>
          </a:p>
          <a:p>
            <a:pPr marL="342900" indent="-342900">
              <a:buFont typeface="Wingdings" charset="0"/>
              <a:buChar char="v"/>
            </a:pPr>
            <a:r>
              <a:rPr lang="en-GB" sz="2000">
                <a:latin typeface="Arial"/>
                <a:cs typeface="Arial"/>
              </a:rPr>
              <a:t>Street food               </a:t>
            </a:r>
            <a:endParaRPr lang="en-GB" sz="2000"/>
          </a:p>
          <a:p>
            <a:pPr marL="342900" indent="-342900">
              <a:buFont typeface="Wingdings" charset="0"/>
              <a:buChar char="v"/>
            </a:pPr>
            <a:r>
              <a:rPr lang="en-GB" sz="2000">
                <a:latin typeface="Arial"/>
                <a:cs typeface="Arial"/>
              </a:rPr>
              <a:t>Fusion food</a:t>
            </a:r>
            <a:endParaRPr lang="en-GB" sz="2000"/>
          </a:p>
          <a:p>
            <a:pPr marL="342900" indent="-342900">
              <a:buFont typeface="Wingdings" charset="0"/>
              <a:buChar char="v"/>
            </a:pPr>
            <a:r>
              <a:rPr lang="en-GB" sz="2000">
                <a:latin typeface="Arial"/>
                <a:cs typeface="Arial"/>
              </a:rPr>
              <a:t>Travel – trying wider variety of cuisines     </a:t>
            </a:r>
            <a:endParaRPr lang="en-GB" sz="2000"/>
          </a:p>
          <a:p>
            <a:pPr marL="0" indent="0">
              <a:buNone/>
            </a:pPr>
            <a:endParaRPr lang="en-GB"/>
          </a:p>
          <a:p>
            <a:pPr marL="0" indent="0">
              <a:buNone/>
            </a:pPr>
            <a:endParaRPr lang="en-GB"/>
          </a:p>
        </p:txBody>
      </p:sp>
      <p:pic>
        <p:nvPicPr>
          <p:cNvPr id="8" name="Picture 7" descr="A group of people stand around a table full of pizzas&#10;&#10;Description automatically generated with low confidence">
            <a:extLst>
              <a:ext uri="{FF2B5EF4-FFF2-40B4-BE49-F238E27FC236}">
                <a16:creationId xmlns:a16="http://schemas.microsoft.com/office/drawing/2014/main" id="{DEAEA29C-0635-457A-9006-98A934ED43F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67549" y="2571092"/>
            <a:ext cx="4562475" cy="3036897"/>
          </a:xfrm>
          <a:prstGeom prst="rect">
            <a:avLst/>
          </a:prstGeom>
        </p:spPr>
      </p:pic>
    </p:spTree>
    <p:extLst>
      <p:ext uri="{BB962C8B-B14F-4D97-AF65-F5344CB8AC3E}">
        <p14:creationId xmlns:p14="http://schemas.microsoft.com/office/powerpoint/2010/main" val="385211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A717-65C7-4F26-8F69-F69B51408614}"/>
              </a:ext>
            </a:extLst>
          </p:cNvPr>
          <p:cNvSpPr>
            <a:spLocks noGrp="1"/>
          </p:cNvSpPr>
          <p:nvPr>
            <p:ph type="ctrTitle"/>
          </p:nvPr>
        </p:nvSpPr>
        <p:spPr/>
        <p:txBody>
          <a:bodyPr/>
          <a:lstStyle/>
          <a:p>
            <a:r>
              <a:rPr lang="en-GB"/>
              <a:t>African cuisine</a:t>
            </a:r>
          </a:p>
        </p:txBody>
      </p:sp>
      <p:sp>
        <p:nvSpPr>
          <p:cNvPr id="3" name="Subtitle 2">
            <a:extLst>
              <a:ext uri="{FF2B5EF4-FFF2-40B4-BE49-F238E27FC236}">
                <a16:creationId xmlns:a16="http://schemas.microsoft.com/office/drawing/2014/main" id="{3F2A4BF1-1C98-43AB-AD12-2F475E40D018}"/>
              </a:ext>
            </a:extLst>
          </p:cNvPr>
          <p:cNvSpPr>
            <a:spLocks noGrp="1"/>
          </p:cNvSpPr>
          <p:nvPr>
            <p:ph type="subTitle" idx="1"/>
          </p:nvPr>
        </p:nvSpPr>
        <p:spPr>
          <a:xfrm>
            <a:off x="1169276" y="2571092"/>
            <a:ext cx="5667752" cy="3600000"/>
          </a:xfrm>
        </p:spPr>
        <p:txBody>
          <a:bodyPr/>
          <a:lstStyle/>
          <a:p>
            <a:pPr marL="0" lvl="0" indent="0">
              <a:lnSpc>
                <a:spcPct val="107000"/>
              </a:lnSpc>
              <a:spcAft>
                <a:spcPts val="800"/>
              </a:spcAft>
              <a:buNone/>
            </a:pPr>
            <a:r>
              <a:rPr lang="en-GB" sz="2000">
                <a:effectLst/>
                <a:latin typeface="Arial" panose="020B0604020202020204" pitchFamily="34" charset="0"/>
                <a:ea typeface="Calibri" panose="020F0502020204030204" pitchFamily="34" charset="0"/>
                <a:cs typeface="Times New Roman" panose="02020603050405020304" pitchFamily="18" charset="0"/>
              </a:rPr>
              <a:t>The African continent has 54 countries that all have their own unique culture and food determined partly by:</a:t>
            </a:r>
          </a:p>
          <a:p>
            <a:pPr>
              <a:lnSpc>
                <a:spcPct val="107000"/>
              </a:lnSpc>
              <a:spcAft>
                <a:spcPts val="800"/>
              </a:spcAft>
            </a:pPr>
            <a:r>
              <a:rPr lang="en-GB" sz="2000">
                <a:latin typeface="Arial"/>
                <a:ea typeface="Calibri" panose="020F0502020204030204" pitchFamily="34" charset="0"/>
                <a:cs typeface="Times New Roman"/>
              </a:rPr>
              <a:t>history of the region;</a:t>
            </a:r>
          </a:p>
          <a:p>
            <a:pPr>
              <a:lnSpc>
                <a:spcPct val="107000"/>
              </a:lnSpc>
              <a:spcAft>
                <a:spcPts val="800"/>
              </a:spcAft>
            </a:pPr>
            <a:r>
              <a:rPr lang="en-GB" sz="2000">
                <a:latin typeface="Arial"/>
                <a:ea typeface="Calibri" panose="020F0502020204030204" pitchFamily="34" charset="0"/>
                <a:cs typeface="Times New Roman"/>
              </a:rPr>
              <a:t>geography/topology</a:t>
            </a:r>
            <a:r>
              <a:rPr lang="en-GB" sz="2000">
                <a:effectLst/>
                <a:latin typeface="Arial"/>
                <a:ea typeface="Calibri" panose="020F0502020204030204" pitchFamily="34" charset="0"/>
                <a:cs typeface="Times New Roman"/>
              </a:rPr>
              <a:t>;</a:t>
            </a:r>
          </a:p>
          <a:p>
            <a:pPr>
              <a:lnSpc>
                <a:spcPct val="107000"/>
              </a:lnSpc>
              <a:spcAft>
                <a:spcPts val="800"/>
              </a:spcAft>
            </a:pPr>
            <a:r>
              <a:rPr lang="en-GB" sz="2000">
                <a:latin typeface="Arial"/>
                <a:ea typeface="Calibri" panose="020F0502020204030204" pitchFamily="34" charset="0"/>
                <a:cs typeface="Times New Roman"/>
              </a:rPr>
              <a:t>c</a:t>
            </a:r>
            <a:r>
              <a:rPr lang="en-GB" sz="2000">
                <a:effectLst/>
                <a:latin typeface="Arial"/>
                <a:ea typeface="Calibri" panose="020F0502020204030204" pitchFamily="34" charset="0"/>
                <a:cs typeface="Times New Roman"/>
              </a:rPr>
              <a:t>limatic conditions.</a:t>
            </a:r>
          </a:p>
          <a:p>
            <a:pPr marL="0" lvl="0" indent="0">
              <a:lnSpc>
                <a:spcPct val="107000"/>
              </a:lnSpc>
              <a:spcAft>
                <a:spcPts val="800"/>
              </a:spcAft>
              <a:buNone/>
            </a:pPr>
            <a:r>
              <a:rPr lang="en-GB" sz="2000">
                <a:effectLst/>
                <a:latin typeface="Arial" panose="020B0604020202020204" pitchFamily="34" charset="0"/>
                <a:ea typeface="Calibri" panose="020F0502020204030204" pitchFamily="34" charset="0"/>
                <a:cs typeface="Times New Roman" panose="02020603050405020304" pitchFamily="18" charset="0"/>
              </a:rPr>
              <a:t>The cuisines can be very broadly grouped into Central, Eastern, North, South and Western. </a:t>
            </a:r>
          </a:p>
          <a:p>
            <a:pPr marL="0" lvl="0" indent="0">
              <a:lnSpc>
                <a:spcPct val="107000"/>
              </a:lnSpc>
              <a:spcAft>
                <a:spcPts val="800"/>
              </a:spcAft>
              <a:buNone/>
            </a:pPr>
            <a:endParaRPr lang="en-GB">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Map&#10;&#10;Description automatically generated">
            <a:extLst>
              <a:ext uri="{FF2B5EF4-FFF2-40B4-BE49-F238E27FC236}">
                <a16:creationId xmlns:a16="http://schemas.microsoft.com/office/drawing/2014/main" id="{A2CB022A-1652-4371-B98E-DD2632491CE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136589" y="2063692"/>
            <a:ext cx="4569084" cy="4107400"/>
          </a:xfrm>
          <a:prstGeom prst="rect">
            <a:avLst/>
          </a:prstGeom>
        </p:spPr>
      </p:pic>
    </p:spTree>
    <p:extLst>
      <p:ext uri="{BB962C8B-B14F-4D97-AF65-F5344CB8AC3E}">
        <p14:creationId xmlns:p14="http://schemas.microsoft.com/office/powerpoint/2010/main" val="342983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DCE-9C94-442F-BD57-D84A6D308941}"/>
              </a:ext>
            </a:extLst>
          </p:cNvPr>
          <p:cNvSpPr>
            <a:spLocks noGrp="1"/>
          </p:cNvSpPr>
          <p:nvPr>
            <p:ph type="ctrTitle"/>
          </p:nvPr>
        </p:nvSpPr>
        <p:spPr/>
        <p:txBody>
          <a:bodyPr/>
          <a:lstStyle/>
          <a:p>
            <a:r>
              <a:rPr lang="en-GB"/>
              <a:t>History</a:t>
            </a:r>
          </a:p>
        </p:txBody>
      </p:sp>
      <p:sp>
        <p:nvSpPr>
          <p:cNvPr id="3" name="Subtitle 2">
            <a:extLst>
              <a:ext uri="{FF2B5EF4-FFF2-40B4-BE49-F238E27FC236}">
                <a16:creationId xmlns:a16="http://schemas.microsoft.com/office/drawing/2014/main" id="{E2A3F1C4-3463-4CB3-8C0F-7C181BEFE4BE}"/>
              </a:ext>
            </a:extLst>
          </p:cNvPr>
          <p:cNvSpPr>
            <a:spLocks noGrp="1"/>
          </p:cNvSpPr>
          <p:nvPr>
            <p:ph type="subTitle" idx="1"/>
          </p:nvPr>
        </p:nvSpPr>
        <p:spPr>
          <a:xfrm>
            <a:off x="1169276" y="2571092"/>
            <a:ext cx="5548395" cy="3600000"/>
          </a:xfrm>
        </p:spPr>
        <p:txBody>
          <a:bodyPr/>
          <a:lstStyle/>
          <a:p>
            <a:pPr marL="0" indent="0">
              <a:buNone/>
            </a:pPr>
            <a:r>
              <a:rPr lang="en-GB" sz="2000">
                <a:latin typeface="Arial" panose="020B0604020202020204" pitchFamily="34" charset="0"/>
                <a:cs typeface="Arial" panose="020B0604020202020204" pitchFamily="34" charset="0"/>
              </a:rPr>
              <a:t>African cuisine has a long and complex history. </a:t>
            </a:r>
          </a:p>
          <a:p>
            <a:pPr marL="0" indent="0">
              <a:buNone/>
            </a:pPr>
            <a:r>
              <a:rPr lang="en-GB" sz="2000">
                <a:latin typeface="Arial" panose="020B0604020202020204" pitchFamily="34" charset="0"/>
                <a:cs typeface="Arial" panose="020B0604020202020204" pitchFamily="34" charset="0"/>
              </a:rPr>
              <a:t>It is a blend of European, Asian and African cultures, and traditions. </a:t>
            </a:r>
          </a:p>
          <a:p>
            <a:pPr marL="0" indent="0">
              <a:buNone/>
            </a:pPr>
            <a:r>
              <a:rPr lang="en-GB" sz="2000">
                <a:latin typeface="Arial" panose="020B0604020202020204" pitchFamily="34" charset="0"/>
                <a:cs typeface="Arial" panose="020B0604020202020204" pitchFamily="34" charset="0"/>
              </a:rPr>
              <a:t>There are many influences brought by traders, invaders and travellers from around the world.  </a:t>
            </a:r>
          </a:p>
          <a:p>
            <a:pPr marL="0" indent="0">
              <a:buNone/>
            </a:pPr>
            <a:r>
              <a:rPr lang="en-GB" sz="2000">
                <a:latin typeface="Arial" panose="020B0604020202020204" pitchFamily="34" charset="0"/>
                <a:cs typeface="Arial" panose="020B0604020202020204" pitchFamily="34" charset="0"/>
              </a:rPr>
              <a:t>For example:</a:t>
            </a:r>
          </a:p>
          <a:p>
            <a:pPr marL="0" indent="0">
              <a:buNone/>
            </a:pPr>
            <a:r>
              <a:rPr lang="en-GB" sz="2000">
                <a:latin typeface="Arial" panose="020B0604020202020204" pitchFamily="34" charset="0"/>
                <a:cs typeface="Arial" panose="020B0604020202020204" pitchFamily="34" charset="0"/>
              </a:rPr>
              <a:t>Alegria, Tunisia and Morocco were all occupied by the French at different times. </a:t>
            </a:r>
          </a:p>
          <a:p>
            <a:pPr marL="0" indent="0">
              <a:buNone/>
            </a:pPr>
            <a:r>
              <a:rPr lang="en-GB" sz="2000">
                <a:latin typeface="Arial" panose="020B0604020202020204" pitchFamily="34" charset="0"/>
                <a:cs typeface="Arial" panose="020B0604020202020204" pitchFamily="34" charset="0"/>
              </a:rPr>
              <a:t>The influence on their cuisine can be seen with baguettes a popular choice for breakfast.  </a:t>
            </a:r>
          </a:p>
          <a:p>
            <a:pPr marL="0" indent="0">
              <a:buNone/>
            </a:pPr>
            <a:endParaRPr lang="en-GB">
              <a:latin typeface="Arial" panose="020B0604020202020204" pitchFamily="34" charset="0"/>
              <a:cs typeface="Arial" panose="020B0604020202020204" pitchFamily="34" charset="0"/>
            </a:endParaRPr>
          </a:p>
        </p:txBody>
      </p:sp>
      <p:pic>
        <p:nvPicPr>
          <p:cNvPr id="15" name="Picture 14" descr="Map&#10;&#10;Description automatically generated">
            <a:extLst>
              <a:ext uri="{FF2B5EF4-FFF2-40B4-BE49-F238E27FC236}">
                <a16:creationId xmlns:a16="http://schemas.microsoft.com/office/drawing/2014/main" id="{9F62BBA4-2C05-4465-88A6-50EFCC0B0B69}"/>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803603" y="2571092"/>
            <a:ext cx="5100376" cy="2906255"/>
          </a:xfrm>
          <a:prstGeom prst="rect">
            <a:avLst/>
          </a:prstGeom>
        </p:spPr>
      </p:pic>
    </p:spTree>
    <p:extLst>
      <p:ext uri="{BB962C8B-B14F-4D97-AF65-F5344CB8AC3E}">
        <p14:creationId xmlns:p14="http://schemas.microsoft.com/office/powerpoint/2010/main" val="302787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DECF-1A6F-4024-A0B2-A24986077FB8}"/>
              </a:ext>
            </a:extLst>
          </p:cNvPr>
          <p:cNvSpPr>
            <a:spLocks noGrp="1"/>
          </p:cNvSpPr>
          <p:nvPr>
            <p:ph type="ctrTitle"/>
          </p:nvPr>
        </p:nvSpPr>
        <p:spPr>
          <a:xfrm>
            <a:off x="1009348" y="1507354"/>
            <a:ext cx="9720000" cy="720000"/>
          </a:xfrm>
        </p:spPr>
        <p:txBody>
          <a:bodyPr/>
          <a:lstStyle/>
          <a:p>
            <a:r>
              <a:rPr lang="en-GB"/>
              <a:t>North Africa</a:t>
            </a:r>
          </a:p>
        </p:txBody>
      </p:sp>
      <p:sp>
        <p:nvSpPr>
          <p:cNvPr id="3" name="Subtitle 2">
            <a:extLst>
              <a:ext uri="{FF2B5EF4-FFF2-40B4-BE49-F238E27FC236}">
                <a16:creationId xmlns:a16="http://schemas.microsoft.com/office/drawing/2014/main" id="{0ACEFD45-B8E2-4D6F-92AE-0B0C63B87A93}"/>
              </a:ext>
            </a:extLst>
          </p:cNvPr>
          <p:cNvSpPr>
            <a:spLocks noGrp="1"/>
          </p:cNvSpPr>
          <p:nvPr>
            <p:ph type="subTitle" idx="1"/>
          </p:nvPr>
        </p:nvSpPr>
        <p:spPr>
          <a:xfrm>
            <a:off x="1011960" y="2228357"/>
            <a:ext cx="8184274" cy="3600000"/>
          </a:xfrm>
        </p:spPr>
        <p:txBody>
          <a:bodyPr/>
          <a:lstStyle/>
          <a:p>
            <a:pPr marL="0" indent="0">
              <a:buNone/>
            </a:pPr>
            <a:r>
              <a:rPr lang="en-GB" b="0" i="0">
                <a:effectLst/>
                <a:latin typeface="Arial" panose="020B0604020202020204" pitchFamily="34" charset="0"/>
                <a:cs typeface="Arial" panose="020B0604020202020204" pitchFamily="34" charset="0"/>
              </a:rPr>
              <a:t>North African cuisine is heavily influenced by regions around the Mediterranean Sea and is linked to </a:t>
            </a:r>
            <a:r>
              <a:rPr lang="en-GB" i="0">
                <a:effectLst/>
                <a:latin typeface="Arial" panose="020B0604020202020204" pitchFamily="34" charset="0"/>
                <a:cs typeface="Arial" panose="020B0604020202020204" pitchFamily="34" charset="0"/>
              </a:rPr>
              <a:t>ancient trade routes to Europe and India.  Religious cooking and diet of Muslims and Coptic Christians also influenced North African cuisine.</a:t>
            </a:r>
          </a:p>
          <a:p>
            <a:pPr marL="0" indent="0">
              <a:buNone/>
            </a:pPr>
            <a:r>
              <a:rPr lang="en-GB" i="0">
                <a:effectLst/>
                <a:latin typeface="Arial" panose="020B0604020202020204" pitchFamily="34" charset="0"/>
                <a:cs typeface="Arial" panose="020B0604020202020204" pitchFamily="34" charset="0"/>
              </a:rPr>
              <a:t>Each region has its own seasonings. Some examples are:</a:t>
            </a:r>
          </a:p>
          <a:p>
            <a:pPr marL="0" indent="0">
              <a:buNone/>
            </a:pPr>
            <a:r>
              <a:rPr lang="en-GB" i="0">
                <a:effectLst/>
                <a:latin typeface="Arial" panose="020B0604020202020204" pitchFamily="34" charset="0"/>
                <a:cs typeface="Arial" panose="020B0604020202020204" pitchFamily="34" charset="0"/>
              </a:rPr>
              <a:t>Morocco's </a:t>
            </a:r>
            <a:r>
              <a:rPr lang="en-GB" b="1" i="0" err="1">
                <a:effectLst/>
                <a:latin typeface="Arial" panose="020B0604020202020204" pitchFamily="34" charset="0"/>
                <a:cs typeface="Arial" panose="020B0604020202020204" pitchFamily="34" charset="0"/>
              </a:rPr>
              <a:t>ras</a:t>
            </a:r>
            <a:r>
              <a:rPr lang="en-GB" b="1" i="0">
                <a:effectLst/>
                <a:latin typeface="Arial" panose="020B0604020202020204" pitchFamily="34" charset="0"/>
                <a:cs typeface="Arial" panose="020B0604020202020204" pitchFamily="34" charset="0"/>
              </a:rPr>
              <a:t> </a:t>
            </a:r>
            <a:r>
              <a:rPr lang="en-GB" b="1" i="0" err="1">
                <a:effectLst/>
                <a:latin typeface="Arial" panose="020B0604020202020204" pitchFamily="34" charset="0"/>
                <a:cs typeface="Arial" panose="020B0604020202020204" pitchFamily="34" charset="0"/>
              </a:rPr>
              <a:t>el</a:t>
            </a:r>
            <a:r>
              <a:rPr lang="en-GB" b="1" i="0">
                <a:effectLst/>
                <a:latin typeface="Arial" panose="020B0604020202020204" pitchFamily="34" charset="0"/>
                <a:cs typeface="Arial" panose="020B0604020202020204" pitchFamily="34" charset="0"/>
              </a:rPr>
              <a:t> </a:t>
            </a:r>
            <a:r>
              <a:rPr lang="en-GB" b="1" i="0" err="1">
                <a:effectLst/>
                <a:latin typeface="Arial" panose="020B0604020202020204" pitchFamily="34" charset="0"/>
                <a:cs typeface="Arial" panose="020B0604020202020204" pitchFamily="34" charset="0"/>
              </a:rPr>
              <a:t>hanout</a:t>
            </a:r>
            <a:r>
              <a:rPr lang="en-GB" b="1" i="0">
                <a:effectLst/>
                <a:latin typeface="Arial" panose="020B0604020202020204" pitchFamily="34" charset="0"/>
                <a:cs typeface="Arial" panose="020B0604020202020204" pitchFamily="34" charset="0"/>
              </a:rPr>
              <a:t> </a:t>
            </a:r>
            <a:r>
              <a:rPr lang="en-GB" i="0">
                <a:effectLst/>
                <a:latin typeface="Arial" panose="020B0604020202020204" pitchFamily="34" charset="0"/>
                <a:cs typeface="Arial" panose="020B0604020202020204" pitchFamily="34" charset="0"/>
              </a:rPr>
              <a:t>(or "head of the shop") includes 25 to 40 different ingredients, including cinnamon, black peppercorns, green cardamon, caraway, nutmeg and rosebuds. There are many different recipes! </a:t>
            </a:r>
          </a:p>
          <a:p>
            <a:pPr marL="0" indent="0">
              <a:buNone/>
            </a:pPr>
            <a:r>
              <a:rPr lang="en-GB" b="1" i="0">
                <a:effectLst/>
                <a:latin typeface="Arial" panose="020B0604020202020204" pitchFamily="34" charset="0"/>
                <a:cs typeface="Arial" panose="020B0604020202020204" pitchFamily="34" charset="0"/>
              </a:rPr>
              <a:t>Chermoula</a:t>
            </a:r>
            <a:r>
              <a:rPr lang="en-GB" i="0">
                <a:effectLst/>
                <a:latin typeface="Arial" panose="020B0604020202020204" pitchFamily="34" charset="0"/>
                <a:cs typeface="Arial" panose="020B0604020202020204" pitchFamily="34" charset="0"/>
              </a:rPr>
              <a:t>, a Moroccan marinade contains garlic, onions, mint, paprika and cumin. </a:t>
            </a:r>
          </a:p>
          <a:p>
            <a:pPr marL="0" indent="0">
              <a:buNone/>
            </a:pPr>
            <a:r>
              <a:rPr lang="en-GB" i="0">
                <a:effectLst/>
                <a:latin typeface="Arial" panose="020B0604020202020204" pitchFamily="34" charset="0"/>
                <a:cs typeface="Arial" panose="020B0604020202020204" pitchFamily="34" charset="0"/>
              </a:rPr>
              <a:t>Tunisia's </a:t>
            </a:r>
            <a:r>
              <a:rPr lang="en-GB" b="1" i="0">
                <a:effectLst/>
                <a:latin typeface="Arial" panose="020B0604020202020204" pitchFamily="34" charset="0"/>
                <a:cs typeface="Arial" panose="020B0604020202020204" pitchFamily="34" charset="0"/>
              </a:rPr>
              <a:t>harissa</a:t>
            </a:r>
            <a:r>
              <a:rPr lang="en-GB" i="0">
                <a:effectLst/>
                <a:latin typeface="Arial" panose="020B0604020202020204" pitchFamily="34" charset="0"/>
                <a:cs typeface="Arial" panose="020B0604020202020204" pitchFamily="34" charset="0"/>
              </a:rPr>
              <a:t>, a deep-red, hot table condiment with red chilies, cumin, garlic, tomatoes, vinegar and olive oil. Morocco and Algeria have milder versions. </a:t>
            </a:r>
          </a:p>
          <a:p>
            <a:pPr marL="0" indent="0">
              <a:buNone/>
            </a:pPr>
            <a:r>
              <a:rPr lang="en-GB" i="0">
                <a:effectLst/>
                <a:latin typeface="Arial" panose="020B0604020202020204" pitchFamily="34" charset="0"/>
                <a:cs typeface="Arial" panose="020B0604020202020204" pitchFamily="34" charset="0"/>
              </a:rPr>
              <a:t>Egyptians use </a:t>
            </a:r>
            <a:r>
              <a:rPr lang="en-GB" b="1" i="0" err="1">
                <a:effectLst/>
                <a:latin typeface="Arial" panose="020B0604020202020204" pitchFamily="34" charset="0"/>
                <a:cs typeface="Arial" panose="020B0604020202020204" pitchFamily="34" charset="0"/>
              </a:rPr>
              <a:t>baharat</a:t>
            </a:r>
            <a:r>
              <a:rPr lang="en-GB" i="0">
                <a:effectLst/>
                <a:latin typeface="Arial" panose="020B0604020202020204" pitchFamily="34" charset="0"/>
                <a:cs typeface="Arial" panose="020B0604020202020204" pitchFamily="34" charset="0"/>
              </a:rPr>
              <a:t>, which includes cinnamon, cumin, allspice and paprika, to season meats.</a:t>
            </a:r>
          </a:p>
          <a:p>
            <a:pPr marL="0" indent="0">
              <a:buNone/>
            </a:pPr>
            <a:endParaRPr lang="en-GB" i="0">
              <a:effectLst/>
              <a:latin typeface="Arial" panose="020B0604020202020204" pitchFamily="34" charset="0"/>
              <a:cs typeface="Arial" panose="020B0604020202020204" pitchFamily="34" charset="0"/>
            </a:endParaRPr>
          </a:p>
          <a:p>
            <a:pPr marL="0" indent="0">
              <a:buNone/>
            </a:pPr>
            <a:r>
              <a:rPr lang="en-GB" i="0">
                <a:solidFill>
                  <a:srgbClr val="202124"/>
                </a:solidFill>
                <a:effectLst/>
                <a:latin typeface="Arial" panose="020B0604020202020204" pitchFamily="34" charset="0"/>
                <a:cs typeface="Arial" panose="020B0604020202020204" pitchFamily="34" charset="0"/>
              </a:rPr>
              <a:t> </a:t>
            </a:r>
          </a:p>
          <a:p>
            <a:pPr marL="0" indent="0">
              <a:buNone/>
            </a:pPr>
            <a:endParaRPr lang="en-GB"/>
          </a:p>
        </p:txBody>
      </p:sp>
      <p:pic>
        <p:nvPicPr>
          <p:cNvPr id="11" name="Picture 10" descr="A picture containing cup, food, dessert, fresh&#10;&#10;Description automatically generated">
            <a:extLst>
              <a:ext uri="{FF2B5EF4-FFF2-40B4-BE49-F238E27FC236}">
                <a16:creationId xmlns:a16="http://schemas.microsoft.com/office/drawing/2014/main" id="{54850771-442F-4B00-BC4E-DD28CBDF66F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345694" y="2228227"/>
            <a:ext cx="2634261" cy="3487241"/>
          </a:xfrm>
          <a:prstGeom prst="rect">
            <a:avLst/>
          </a:prstGeom>
        </p:spPr>
      </p:pic>
    </p:spTree>
    <p:extLst>
      <p:ext uri="{BB962C8B-B14F-4D97-AF65-F5344CB8AC3E}">
        <p14:creationId xmlns:p14="http://schemas.microsoft.com/office/powerpoint/2010/main" val="220613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FEA0-9F4E-4710-8A45-6F54AC4AFDB2}"/>
              </a:ext>
            </a:extLst>
          </p:cNvPr>
          <p:cNvSpPr>
            <a:spLocks noGrp="1"/>
          </p:cNvSpPr>
          <p:nvPr>
            <p:ph type="ctrTitle"/>
          </p:nvPr>
        </p:nvSpPr>
        <p:spPr/>
        <p:txBody>
          <a:bodyPr/>
          <a:lstStyle/>
          <a:p>
            <a:r>
              <a:rPr lang="en-GB"/>
              <a:t>West Africa</a:t>
            </a:r>
          </a:p>
        </p:txBody>
      </p:sp>
      <p:sp>
        <p:nvSpPr>
          <p:cNvPr id="3" name="Subtitle 2">
            <a:extLst>
              <a:ext uri="{FF2B5EF4-FFF2-40B4-BE49-F238E27FC236}">
                <a16:creationId xmlns:a16="http://schemas.microsoft.com/office/drawing/2014/main" id="{E4806C45-AE3F-4B97-9D46-E2BF361FF977}"/>
              </a:ext>
            </a:extLst>
          </p:cNvPr>
          <p:cNvSpPr>
            <a:spLocks noGrp="1"/>
          </p:cNvSpPr>
          <p:nvPr>
            <p:ph type="subTitle" idx="1"/>
          </p:nvPr>
        </p:nvSpPr>
        <p:spPr>
          <a:xfrm>
            <a:off x="1169277" y="2571092"/>
            <a:ext cx="6836206" cy="3600000"/>
          </a:xfrm>
        </p:spPr>
        <p:txBody>
          <a:bodyPr/>
          <a:lstStyle/>
          <a:p>
            <a:pPr marL="0" indent="0">
              <a:buNone/>
            </a:pPr>
            <a:r>
              <a:rPr lang="en-GB" sz="2000">
                <a:effectLst/>
                <a:latin typeface="Arial" panose="020B0604020202020204" pitchFamily="34" charset="0"/>
                <a:ea typeface="Calibri" panose="020F0502020204030204" pitchFamily="34" charset="0"/>
              </a:rPr>
              <a:t>There is a diverse range of food and historical influences in the 16 countries that make up West Africa.</a:t>
            </a:r>
          </a:p>
          <a:p>
            <a:pPr marL="0" indent="0">
              <a:buNone/>
            </a:pPr>
            <a:r>
              <a:rPr lang="en-GB" sz="2000">
                <a:effectLst/>
                <a:latin typeface="Arial" panose="020B0604020202020204" pitchFamily="34" charset="0"/>
                <a:ea typeface="Calibri" panose="020F0502020204030204" pitchFamily="34" charset="0"/>
              </a:rPr>
              <a:t>Although there are differences in counties the use of tomatoes, onions and chilli peppers as a base for many dishes is common.</a:t>
            </a:r>
          </a:p>
          <a:p>
            <a:pPr marL="0" indent="0">
              <a:buNone/>
            </a:pPr>
            <a:r>
              <a:rPr lang="en-GB" sz="2000">
                <a:effectLst/>
                <a:latin typeface="Arial" panose="020B0604020202020204" pitchFamily="34" charset="0"/>
                <a:ea typeface="Calibri" panose="020F0502020204030204" pitchFamily="34" charset="0"/>
                <a:cs typeface="Times New Roman" panose="02020603050405020304" pitchFamily="18" charset="0"/>
              </a:rPr>
              <a:t>Spices and herbs are used less in West Africa but the chilli pepper is used extensively. </a:t>
            </a:r>
          </a:p>
          <a:p>
            <a:pPr marL="0" indent="0">
              <a:buNone/>
            </a:pPr>
            <a:r>
              <a:rPr lang="en-GB" sz="2000">
                <a:effectLst/>
                <a:latin typeface="Arial" panose="020B0604020202020204" pitchFamily="34" charset="0"/>
                <a:ea typeface="Calibri" panose="020F0502020204030204" pitchFamily="34" charset="0"/>
                <a:cs typeface="Times New Roman" panose="02020603050405020304" pitchFamily="18" charset="0"/>
              </a:rPr>
              <a:t>Jollof rice (</a:t>
            </a:r>
            <a:r>
              <a:rPr lang="en-GB" sz="2000" err="1">
                <a:effectLst/>
                <a:latin typeface="Arial" panose="020B0604020202020204" pitchFamily="34" charset="0"/>
                <a:ea typeface="Calibri" panose="020F0502020204030204" pitchFamily="34" charset="0"/>
                <a:cs typeface="Times New Roman" panose="02020603050405020304" pitchFamily="18" charset="0"/>
              </a:rPr>
              <a:t>Benachin</a:t>
            </a:r>
            <a:r>
              <a:rPr lang="en-GB" sz="2000" b="1">
                <a:effectLst/>
                <a:latin typeface="Arial" panose="020B0604020202020204" pitchFamily="34" charset="0"/>
                <a:ea typeface="Calibri" panose="020F0502020204030204" pitchFamily="34" charset="0"/>
                <a:cs typeface="Times New Roman" panose="02020603050405020304" pitchFamily="18" charset="0"/>
              </a:rPr>
              <a:t>) </a:t>
            </a:r>
            <a:r>
              <a:rPr lang="en-GB" sz="2000">
                <a:effectLst/>
                <a:latin typeface="Arial" panose="020B0604020202020204" pitchFamily="34" charset="0"/>
                <a:ea typeface="Calibri" panose="020F0502020204030204" pitchFamily="34" charset="0"/>
                <a:cs typeface="Times New Roman" panose="02020603050405020304" pitchFamily="18" charset="0"/>
              </a:rPr>
              <a:t>is popular all over West Africa having originated in Senegal. </a:t>
            </a:r>
          </a:p>
          <a:p>
            <a:pPr marL="0" indent="0">
              <a:buNone/>
            </a:pPr>
            <a:r>
              <a:rPr lang="en-GB" sz="2000">
                <a:effectLst/>
                <a:latin typeface="Arial" panose="020B0604020202020204" pitchFamily="34" charset="0"/>
                <a:ea typeface="Calibri" panose="020F0502020204030204" pitchFamily="34" charset="0"/>
                <a:cs typeface="Times New Roman" panose="02020603050405020304" pitchFamily="18" charset="0"/>
              </a:rPr>
              <a:t>There are many recipe variations, but it is based on rice, tomatoes and tomato puree</a:t>
            </a:r>
            <a:r>
              <a:rPr lang="en-GB" sz="2000">
                <a:latin typeface="Arial" panose="020B0604020202020204" pitchFamily="34" charset="0"/>
                <a:ea typeface="Calibri" panose="020F0502020204030204" pitchFamily="34" charset="0"/>
                <a:cs typeface="Times New Roman" panose="02020603050405020304" pitchFamily="18" charset="0"/>
              </a:rPr>
              <a:t>, onion</a:t>
            </a:r>
            <a:r>
              <a:rPr lang="en-GB" sz="2000">
                <a:effectLst/>
                <a:latin typeface="Arial" panose="020B0604020202020204" pitchFamily="34" charset="0"/>
                <a:ea typeface="Calibri" panose="020F0502020204030204" pitchFamily="34" charset="0"/>
                <a:cs typeface="Times New Roman" panose="02020603050405020304" pitchFamily="18" charset="0"/>
              </a:rPr>
              <a:t> and chilli peppers.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7" name="Picture 6">
            <a:extLst>
              <a:ext uri="{FF2B5EF4-FFF2-40B4-BE49-F238E27FC236}">
                <a16:creationId xmlns:a16="http://schemas.microsoft.com/office/drawing/2014/main" id="{2CA43716-1105-4C49-8FC0-A98B7FF36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174" y="2529091"/>
            <a:ext cx="3777131" cy="2832849"/>
          </a:xfrm>
          <a:prstGeom prst="rect">
            <a:avLst/>
          </a:prstGeom>
        </p:spPr>
      </p:pic>
    </p:spTree>
    <p:extLst>
      <p:ext uri="{BB962C8B-B14F-4D97-AF65-F5344CB8AC3E}">
        <p14:creationId xmlns:p14="http://schemas.microsoft.com/office/powerpoint/2010/main" val="6314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92E1-4A5C-4EF3-9C23-E23921DDE8BD}"/>
              </a:ext>
            </a:extLst>
          </p:cNvPr>
          <p:cNvSpPr>
            <a:spLocks noGrp="1"/>
          </p:cNvSpPr>
          <p:nvPr>
            <p:ph type="ctrTitle"/>
          </p:nvPr>
        </p:nvSpPr>
        <p:spPr/>
        <p:txBody>
          <a:bodyPr/>
          <a:lstStyle/>
          <a:p>
            <a:r>
              <a:rPr lang="en-GB"/>
              <a:t>Central Africa</a:t>
            </a:r>
          </a:p>
        </p:txBody>
      </p:sp>
      <p:sp>
        <p:nvSpPr>
          <p:cNvPr id="3" name="Subtitle 2">
            <a:extLst>
              <a:ext uri="{FF2B5EF4-FFF2-40B4-BE49-F238E27FC236}">
                <a16:creationId xmlns:a16="http://schemas.microsoft.com/office/drawing/2014/main" id="{BFED384D-1EC2-423C-A54C-ED74664F6E3B}"/>
              </a:ext>
            </a:extLst>
          </p:cNvPr>
          <p:cNvSpPr>
            <a:spLocks noGrp="1"/>
          </p:cNvSpPr>
          <p:nvPr>
            <p:ph type="subTitle" idx="1"/>
          </p:nvPr>
        </p:nvSpPr>
        <p:spPr>
          <a:xfrm>
            <a:off x="1169277" y="2571092"/>
            <a:ext cx="6531405" cy="3600000"/>
          </a:xfrm>
        </p:spPr>
        <p:txBody>
          <a:bodyPr/>
          <a:lstStyle/>
          <a:p>
            <a:pPr marL="0" indent="0">
              <a:buNone/>
            </a:pPr>
            <a:r>
              <a:rPr lang="en-GB" sz="2000"/>
              <a:t>Central African cuisine is diverse and influenced by Portuguese and the Swahilis, a culture that is a combination of Yemeni, Bantu, Omani, and Indian. </a:t>
            </a:r>
          </a:p>
          <a:p>
            <a:pPr marL="0" indent="0">
              <a:buNone/>
            </a:pPr>
            <a:r>
              <a:rPr lang="en-GB" sz="2000"/>
              <a:t>The staple food in Central Africa consists of starches like cassava (also known as tapioca), potatoes, yams, and plantains. </a:t>
            </a:r>
          </a:p>
          <a:p>
            <a:pPr marL="0" indent="0">
              <a:buNone/>
            </a:pPr>
            <a:r>
              <a:rPr lang="en-GB" sz="2000"/>
              <a:t>Meat dishes (often goat and chicken) are often marinated and skewered, with thick sauces made with peanuts. </a:t>
            </a:r>
          </a:p>
          <a:p>
            <a:pPr marL="0" indent="0">
              <a:buNone/>
            </a:pPr>
            <a:r>
              <a:rPr lang="en-GB" sz="2000"/>
              <a:t>One of the famous dishes in the region is called fufu, made from fermented cassava. The mixture is used to make a soft dough and dipped into sauces or soups or eaten with stews. </a:t>
            </a:r>
          </a:p>
          <a:p>
            <a:pPr marL="0" indent="0">
              <a:buNone/>
            </a:pPr>
            <a:endParaRPr lang="en-GB"/>
          </a:p>
          <a:p>
            <a:pPr marL="0" indent="0">
              <a:buNone/>
            </a:pPr>
            <a:endParaRPr lang="en-GB"/>
          </a:p>
        </p:txBody>
      </p:sp>
      <p:pic>
        <p:nvPicPr>
          <p:cNvPr id="5" name="Picture 4" descr="A plate of food&#10;&#10;Description automatically generated with medium confidence">
            <a:extLst>
              <a:ext uri="{FF2B5EF4-FFF2-40B4-BE49-F238E27FC236}">
                <a16:creationId xmlns:a16="http://schemas.microsoft.com/office/drawing/2014/main" id="{02C0BD03-2188-423C-8050-DA2A8F0389B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787992" y="2571092"/>
            <a:ext cx="4182661" cy="2789802"/>
          </a:xfrm>
          <a:prstGeom prst="rect">
            <a:avLst/>
          </a:prstGeom>
        </p:spPr>
      </p:pic>
    </p:spTree>
    <p:extLst>
      <p:ext uri="{BB962C8B-B14F-4D97-AF65-F5344CB8AC3E}">
        <p14:creationId xmlns:p14="http://schemas.microsoft.com/office/powerpoint/2010/main" val="40034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6AE9-F087-4C05-916E-A0FD1FF85314}"/>
              </a:ext>
            </a:extLst>
          </p:cNvPr>
          <p:cNvSpPr>
            <a:spLocks noGrp="1"/>
          </p:cNvSpPr>
          <p:nvPr>
            <p:ph type="ctrTitle"/>
          </p:nvPr>
        </p:nvSpPr>
        <p:spPr/>
        <p:txBody>
          <a:bodyPr/>
          <a:lstStyle/>
          <a:p>
            <a:r>
              <a:rPr lang="en-GB"/>
              <a:t>East Africa</a:t>
            </a:r>
          </a:p>
        </p:txBody>
      </p:sp>
      <p:sp>
        <p:nvSpPr>
          <p:cNvPr id="3" name="Subtitle 2">
            <a:extLst>
              <a:ext uri="{FF2B5EF4-FFF2-40B4-BE49-F238E27FC236}">
                <a16:creationId xmlns:a16="http://schemas.microsoft.com/office/drawing/2014/main" id="{BF98DE88-A5FF-4F6F-AA31-6C21D43516BA}"/>
              </a:ext>
            </a:extLst>
          </p:cNvPr>
          <p:cNvSpPr>
            <a:spLocks noGrp="1"/>
          </p:cNvSpPr>
          <p:nvPr>
            <p:ph type="subTitle" idx="1"/>
          </p:nvPr>
        </p:nvSpPr>
        <p:spPr>
          <a:xfrm>
            <a:off x="1169276" y="2571092"/>
            <a:ext cx="6773453" cy="3600000"/>
          </a:xfrm>
        </p:spPr>
        <p:txBody>
          <a:bodyPr/>
          <a:lstStyle/>
          <a:p>
            <a:pPr marL="0" indent="0">
              <a:buNone/>
            </a:pPr>
            <a:r>
              <a:rPr lang="en-GB" sz="2000">
                <a:latin typeface="Arial" panose="020B0604020202020204" pitchFamily="34" charset="0"/>
                <a:cs typeface="Arial" panose="020B0604020202020204" pitchFamily="34" charset="0"/>
              </a:rPr>
              <a:t>East African cooking tends to focus on grains, slow-cooked stews, curries and dairy, which are flavoured with a variety of spices.</a:t>
            </a:r>
          </a:p>
          <a:p>
            <a:pPr marL="0" indent="0">
              <a:buNone/>
            </a:pPr>
            <a:r>
              <a:rPr lang="en-GB" sz="2000">
                <a:latin typeface="Arial" panose="020B0604020202020204" pitchFamily="34" charset="0"/>
                <a:cs typeface="Arial" panose="020B0604020202020204" pitchFamily="34" charset="0"/>
              </a:rPr>
              <a:t>The cuisine is influenced by countries including </a:t>
            </a:r>
            <a:r>
              <a:rPr lang="en-GB" sz="2000" b="0" i="0">
                <a:effectLst/>
                <a:latin typeface="Arial" panose="020B0604020202020204" pitchFamily="34" charset="0"/>
                <a:cs typeface="Arial" panose="020B0604020202020204" pitchFamily="34" charset="0"/>
              </a:rPr>
              <a:t>Yemen, Oman and Egypt to the north as well as the Indian connection to the east.</a:t>
            </a:r>
          </a:p>
          <a:p>
            <a:pPr marL="0" indent="0">
              <a:buNone/>
            </a:pPr>
            <a:r>
              <a:rPr lang="en-GB" sz="2000">
                <a:effectLst/>
                <a:latin typeface="Arial" panose="020B0604020202020204" pitchFamily="34" charset="0"/>
                <a:ea typeface="Calibri" panose="020F0502020204030204" pitchFamily="34" charset="0"/>
                <a:cs typeface="Arial" panose="020B0604020202020204" pitchFamily="34" charset="0"/>
              </a:rPr>
              <a:t>A popular dish from Ethiopia is Injera, a fermented flatbread made with teff flour which is spongy, slightly sour and used as a sort of scoop to pick up other foods. </a:t>
            </a:r>
          </a:p>
          <a:p>
            <a:pPr marL="0" indent="0">
              <a:buNone/>
            </a:pPr>
            <a:r>
              <a:rPr lang="en-GB" sz="2000" err="1">
                <a:latin typeface="Arial" panose="020B0604020202020204" pitchFamily="34" charset="0"/>
                <a:cs typeface="Arial" panose="020B0604020202020204" pitchFamily="34" charset="0"/>
              </a:rPr>
              <a:t>Sambusa</a:t>
            </a:r>
            <a:r>
              <a:rPr lang="en-GB" sz="2000">
                <a:latin typeface="Arial" panose="020B0604020202020204" pitchFamily="34" charset="0"/>
                <a:cs typeface="Arial" panose="020B0604020202020204" pitchFamily="34" charset="0"/>
              </a:rPr>
              <a:t> are a popular Somali snack food similar to samosas and are often served at special occasions. </a:t>
            </a:r>
          </a:p>
          <a:p>
            <a:pPr marL="0" indent="0">
              <a:buNone/>
            </a:pPr>
            <a:r>
              <a:rPr lang="en-GB"/>
              <a:t> </a:t>
            </a:r>
          </a:p>
        </p:txBody>
      </p:sp>
      <p:pic>
        <p:nvPicPr>
          <p:cNvPr id="5" name="Picture 4" descr="A picture containing food, indoor, bread, snack food&#10;&#10;Description automatically generated">
            <a:extLst>
              <a:ext uri="{FF2B5EF4-FFF2-40B4-BE49-F238E27FC236}">
                <a16:creationId xmlns:a16="http://schemas.microsoft.com/office/drawing/2014/main" id="{C96B49CA-6B83-4461-9840-A3BA67056C1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545378" y="2185339"/>
            <a:ext cx="3146610" cy="2096921"/>
          </a:xfrm>
          <a:prstGeom prst="rect">
            <a:avLst/>
          </a:prstGeom>
        </p:spPr>
      </p:pic>
      <p:pic>
        <p:nvPicPr>
          <p:cNvPr id="8" name="Picture 7" descr="A plate of food&#10;&#10;Description automatically generated with low confidence">
            <a:extLst>
              <a:ext uri="{FF2B5EF4-FFF2-40B4-BE49-F238E27FC236}">
                <a16:creationId xmlns:a16="http://schemas.microsoft.com/office/drawing/2014/main" id="{14B6128C-0C2C-4DE3-BE38-A6F7DC703E05}"/>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545378" y="4371092"/>
            <a:ext cx="3243210" cy="2169530"/>
          </a:xfrm>
          <a:prstGeom prst="rect">
            <a:avLst/>
          </a:prstGeom>
        </p:spPr>
      </p:pic>
      <p:sp>
        <p:nvSpPr>
          <p:cNvPr id="9" name="TextBox 8">
            <a:extLst>
              <a:ext uri="{FF2B5EF4-FFF2-40B4-BE49-F238E27FC236}">
                <a16:creationId xmlns:a16="http://schemas.microsoft.com/office/drawing/2014/main" id="{B93FEDC6-32FA-461A-847B-0138003CB7D0}"/>
              </a:ext>
            </a:extLst>
          </p:cNvPr>
          <p:cNvSpPr txBox="1"/>
          <p:nvPr/>
        </p:nvSpPr>
        <p:spPr>
          <a:xfrm>
            <a:off x="8032376" y="6876424"/>
            <a:ext cx="2940424" cy="230832"/>
          </a:xfrm>
          <a:prstGeom prst="rect">
            <a:avLst/>
          </a:prstGeom>
          <a:noFill/>
        </p:spPr>
        <p:txBody>
          <a:bodyPr wrap="square" rtlCol="0">
            <a:spAutoFit/>
          </a:bodyPr>
          <a:lstStyle/>
          <a:p>
            <a:r>
              <a:rPr lang="en-GB" sz="900">
                <a:hlinkClick r:id="rId6" tooltip="https://www.flickr.com/photos/aliarda/49250434703/"/>
              </a:rPr>
              <a:t>This Photo</a:t>
            </a:r>
            <a:r>
              <a:rPr lang="en-GB" sz="900"/>
              <a:t> by Unknown Author is licensed under </a:t>
            </a:r>
            <a:r>
              <a:rPr lang="en-GB" sz="900">
                <a:hlinkClick r:id="rId7" tooltip="https://creativecommons.org/licenses/by-nc/3.0/"/>
              </a:rPr>
              <a:t>CC BY-NC</a:t>
            </a:r>
            <a:endParaRPr lang="en-GB" sz="900"/>
          </a:p>
        </p:txBody>
      </p:sp>
    </p:spTree>
    <p:extLst>
      <p:ext uri="{BB962C8B-B14F-4D97-AF65-F5344CB8AC3E}">
        <p14:creationId xmlns:p14="http://schemas.microsoft.com/office/powerpoint/2010/main" val="405768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975B-36AB-4984-ACE5-4C68F7FBB8CE}"/>
              </a:ext>
            </a:extLst>
          </p:cNvPr>
          <p:cNvSpPr>
            <a:spLocks noGrp="1"/>
          </p:cNvSpPr>
          <p:nvPr>
            <p:ph type="ctrTitle"/>
          </p:nvPr>
        </p:nvSpPr>
        <p:spPr/>
        <p:txBody>
          <a:bodyPr/>
          <a:lstStyle/>
          <a:p>
            <a:r>
              <a:rPr lang="en-GB"/>
              <a:t>South Africa</a:t>
            </a:r>
          </a:p>
        </p:txBody>
      </p:sp>
      <p:sp>
        <p:nvSpPr>
          <p:cNvPr id="3" name="Subtitle 2">
            <a:extLst>
              <a:ext uri="{FF2B5EF4-FFF2-40B4-BE49-F238E27FC236}">
                <a16:creationId xmlns:a16="http://schemas.microsoft.com/office/drawing/2014/main" id="{E0591AEE-2622-43EE-AC8E-CBD257F1F27B}"/>
              </a:ext>
            </a:extLst>
          </p:cNvPr>
          <p:cNvSpPr>
            <a:spLocks noGrp="1"/>
          </p:cNvSpPr>
          <p:nvPr>
            <p:ph type="subTitle" idx="1"/>
          </p:nvPr>
        </p:nvSpPr>
        <p:spPr>
          <a:xfrm>
            <a:off x="1169274" y="2283798"/>
            <a:ext cx="6603124" cy="3600000"/>
          </a:xfrm>
        </p:spPr>
        <p:txBody>
          <a:bodyPr/>
          <a:lstStyle/>
          <a:p>
            <a:pPr marL="0" indent="0">
              <a:buNone/>
            </a:pPr>
            <a:r>
              <a:rPr lang="en-GB" sz="2000"/>
              <a:t>South African cuisine is a unique fusion of many different external cultural influences. These include Dutch, French, Indian and Malaysian flavours and techniques. </a:t>
            </a:r>
          </a:p>
          <a:p>
            <a:pPr marL="0" indent="0">
              <a:buNone/>
            </a:pPr>
            <a:r>
              <a:rPr lang="en-GB" sz="2000"/>
              <a:t>One of the most significant influences is that of the Dutch that settled in South Africa in the 1600’s. They were joined by French Huguenots and German settlers which led to what is now known as Afrikaans style of cooking. </a:t>
            </a:r>
          </a:p>
          <a:p>
            <a:pPr marL="0" indent="0">
              <a:buNone/>
            </a:pPr>
            <a:r>
              <a:rPr lang="en-GB" sz="2000"/>
              <a:t>Another very important influence is that of the Malays who were brought to South Africa as slaves for the European settlers in the 17th, 18th and 19th centuries. A popular cuisine in the western cape known as Cape Malay.  </a:t>
            </a:r>
          </a:p>
          <a:p>
            <a:pPr marL="0" indent="0">
              <a:buNone/>
            </a:pPr>
            <a:r>
              <a:rPr lang="en-GB" sz="2000" err="1">
                <a:latin typeface="Arial"/>
                <a:cs typeface="Arial"/>
              </a:rPr>
              <a:t>Bobootie</a:t>
            </a:r>
            <a:r>
              <a:rPr lang="en-GB" sz="2000">
                <a:latin typeface="Arial"/>
                <a:cs typeface="Arial"/>
              </a:rPr>
              <a:t> is a popular Cape Malay dish made with m</a:t>
            </a:r>
            <a:r>
              <a:rPr lang="en-GB" sz="2000">
                <a:effectLst/>
                <a:latin typeface="Arial"/>
                <a:ea typeface="Calibri" panose="020F0502020204030204" pitchFamily="34" charset="0"/>
                <a:cs typeface="Times New Roman"/>
              </a:rPr>
              <a:t>inced </a:t>
            </a:r>
            <a:r>
              <a:rPr lang="en-GB" sz="2000">
                <a:latin typeface="Arial"/>
                <a:ea typeface="Calibri" panose="020F0502020204030204" pitchFamily="34" charset="0"/>
                <a:cs typeface="Times New Roman"/>
              </a:rPr>
              <a:t>meat, simmered</a:t>
            </a:r>
            <a:r>
              <a:rPr lang="en-GB" sz="2000">
                <a:effectLst/>
                <a:latin typeface="Arial"/>
                <a:ea typeface="Calibri" panose="020F0502020204030204" pitchFamily="34" charset="0"/>
                <a:cs typeface="Times New Roman"/>
              </a:rPr>
              <a:t> with spices</a:t>
            </a:r>
            <a:r>
              <a:rPr lang="en-GB" sz="2000">
                <a:latin typeface="Arial"/>
                <a:ea typeface="Calibri" panose="020F0502020204030204" pitchFamily="34" charset="0"/>
                <a:cs typeface="Times New Roman"/>
              </a:rPr>
              <a:t>,</a:t>
            </a:r>
            <a:r>
              <a:rPr lang="en-GB" sz="2000">
                <a:effectLst/>
                <a:latin typeface="Arial"/>
                <a:ea typeface="Calibri" panose="020F0502020204030204" pitchFamily="34" charset="0"/>
                <a:cs typeface="Times New Roman"/>
              </a:rPr>
              <a:t> herbs and dried fruit, then topped with a mixture of egg and milk and baked until set.</a:t>
            </a:r>
          </a:p>
          <a:p>
            <a:pPr marL="0" indent="0">
              <a:buNone/>
            </a:pPr>
            <a:r>
              <a:rPr lang="en-GB"/>
              <a:t> </a:t>
            </a:r>
          </a:p>
        </p:txBody>
      </p:sp>
      <p:pic>
        <p:nvPicPr>
          <p:cNvPr id="5" name="Picture 4" descr="A pot of food&#10;&#10;Description automatically generated with low confidence">
            <a:extLst>
              <a:ext uri="{FF2B5EF4-FFF2-40B4-BE49-F238E27FC236}">
                <a16:creationId xmlns:a16="http://schemas.microsoft.com/office/drawing/2014/main" id="{561CAB7B-8BE5-43AC-8FAD-DF78DC22819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888044" y="3083859"/>
            <a:ext cx="4089363" cy="2362743"/>
          </a:xfrm>
          <a:prstGeom prst="rect">
            <a:avLst/>
          </a:prstGeom>
        </p:spPr>
      </p:pic>
    </p:spTree>
    <p:extLst>
      <p:ext uri="{BB962C8B-B14F-4D97-AF65-F5344CB8AC3E}">
        <p14:creationId xmlns:p14="http://schemas.microsoft.com/office/powerpoint/2010/main" val="14117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9592-FAD5-4E42-B12C-3DBF557BD53B}"/>
              </a:ext>
            </a:extLst>
          </p:cNvPr>
          <p:cNvSpPr>
            <a:spLocks noGrp="1"/>
          </p:cNvSpPr>
          <p:nvPr>
            <p:ph type="ctrTitle"/>
          </p:nvPr>
        </p:nvSpPr>
        <p:spPr/>
        <p:txBody>
          <a:bodyPr/>
          <a:lstStyle/>
          <a:p>
            <a:r>
              <a:rPr lang="en-GB"/>
              <a:t>Ingredients </a:t>
            </a:r>
          </a:p>
        </p:txBody>
      </p:sp>
      <p:sp>
        <p:nvSpPr>
          <p:cNvPr id="3" name="Subtitle 2">
            <a:extLst>
              <a:ext uri="{FF2B5EF4-FFF2-40B4-BE49-F238E27FC236}">
                <a16:creationId xmlns:a16="http://schemas.microsoft.com/office/drawing/2014/main" id="{D51BB2F1-4FF3-475B-8D3C-E786DB78F06A}"/>
              </a:ext>
            </a:extLst>
          </p:cNvPr>
          <p:cNvSpPr>
            <a:spLocks noGrp="1"/>
          </p:cNvSpPr>
          <p:nvPr>
            <p:ph type="subTitle" idx="1"/>
          </p:nvPr>
        </p:nvSpPr>
        <p:spPr>
          <a:xfrm>
            <a:off x="1132990" y="2344306"/>
            <a:ext cx="6784987" cy="3600000"/>
          </a:xfrm>
        </p:spPr>
        <p:txBody>
          <a:bodyPr/>
          <a:lstStyle/>
          <a:p>
            <a:pPr marL="0" indent="0">
              <a:buNone/>
            </a:pPr>
            <a:r>
              <a:rPr lang="en-GB">
                <a:latin typeface="Arial" panose="020B0604020202020204" pitchFamily="34" charset="0"/>
                <a:cs typeface="Arial" panose="020B0604020202020204" pitchFamily="34" charset="0"/>
              </a:rPr>
              <a:t>Check the list of ingredients for any potential allergens and consider alternatives. For more information on </a:t>
            </a:r>
            <a:r>
              <a:rPr lang="en-GB">
                <a:latin typeface="Arial" panose="020B0604020202020204" pitchFamily="34" charset="0"/>
                <a:cs typeface="Arial" panose="020B0604020202020204" pitchFamily="34" charset="0"/>
                <a:hlinkClick r:id="rId3"/>
              </a:rPr>
              <a:t>allergens</a:t>
            </a:r>
            <a:r>
              <a:rPr lang="en-GB">
                <a:latin typeface="Arial" panose="020B0604020202020204" pitchFamily="34" charset="0"/>
                <a:cs typeface="Arial" panose="020B0604020202020204" pitchFamily="34" charset="0"/>
              </a:rPr>
              <a:t>.</a:t>
            </a:r>
          </a:p>
          <a:p>
            <a:pPr marL="0" indent="0">
              <a:buNone/>
            </a:pPr>
            <a:r>
              <a:rPr lang="en-GB">
                <a:latin typeface="Arial"/>
                <a:cs typeface="Arial"/>
              </a:rPr>
              <a:t>Most Za'atar brands contain sesame seeds (an allergen) as an alternative use a blend of thyme, oregano and ground cumin. </a:t>
            </a:r>
            <a:endParaRPr lang="en-GB">
              <a:latin typeface="Arial" panose="020B0604020202020204" pitchFamily="34" charset="0"/>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Ras </a:t>
            </a:r>
            <a:r>
              <a:rPr lang="en-GB" err="1">
                <a:latin typeface="Arial" panose="020B0604020202020204" pitchFamily="34" charset="0"/>
                <a:cs typeface="Arial" panose="020B0604020202020204" pitchFamily="34" charset="0"/>
              </a:rPr>
              <a:t>el</a:t>
            </a:r>
            <a:r>
              <a:rPr lang="en-GB">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hanout</a:t>
            </a:r>
            <a:r>
              <a:rPr lang="en-GB">
                <a:latin typeface="Arial" panose="020B0604020202020204" pitchFamily="34" charset="0"/>
                <a:cs typeface="Arial" panose="020B0604020202020204" pitchFamily="34" charset="0"/>
              </a:rPr>
              <a:t> can be bought in supermarkets and is usually a blend of </a:t>
            </a:r>
            <a:r>
              <a:rPr lang="en-GB" b="0" i="0">
                <a:effectLst/>
                <a:latin typeface="Arial" panose="020B0604020202020204" pitchFamily="34" charset="0"/>
                <a:cs typeface="Arial" panose="020B0604020202020204" pitchFamily="34" charset="0"/>
              </a:rPr>
              <a:t>coriander, ginger, paprika, allspice, cardamon, mace, nutmeg, turmeric, cayenne, cloves, rose petals. </a:t>
            </a:r>
            <a:endParaRPr lang="en-GB">
              <a:latin typeface="Arial" panose="020B0604020202020204" pitchFamily="34" charset="0"/>
              <a:cs typeface="Arial" panose="020B0604020202020204" pitchFamily="34" charset="0"/>
            </a:endParaRPr>
          </a:p>
          <a:p>
            <a:pPr marL="0" indent="0">
              <a:buNone/>
            </a:pPr>
            <a:r>
              <a:rPr lang="en-GB" err="1">
                <a:latin typeface="Arial"/>
                <a:cs typeface="Arial"/>
              </a:rPr>
              <a:t>Harrisa</a:t>
            </a:r>
            <a:r>
              <a:rPr lang="en-GB">
                <a:latin typeface="Arial"/>
                <a:cs typeface="Arial"/>
              </a:rPr>
              <a:t> is a hot paste which comes from the Maghreb area (NW Africa). It is made with chilli peppers, red pepper,  garlic, coriander, cumin and fennel seeds plus lemon juice/vinegar and oil blended to make a paste. </a:t>
            </a:r>
            <a:endParaRPr lang="en-GB">
              <a:latin typeface="Arial"/>
              <a:cs typeface="Arial" panose="020B0604020202020204" pitchFamily="34" charset="0"/>
            </a:endParaRPr>
          </a:p>
          <a:p>
            <a:pPr marL="0" indent="0">
              <a:buNone/>
            </a:pPr>
            <a:r>
              <a:rPr lang="en-GB">
                <a:latin typeface="Arial" panose="020B0604020202020204" pitchFamily="34" charset="0"/>
                <a:cs typeface="Arial" panose="020B0604020202020204" pitchFamily="34" charset="0"/>
              </a:rPr>
              <a:t>Make up your own ‘spice mix’ for class use to save lots of individual jars that may not be used that often! </a:t>
            </a:r>
          </a:p>
          <a:p>
            <a:pPr marL="0" indent="0">
              <a:buNone/>
            </a:pPr>
            <a:r>
              <a:rPr lang="en-GB">
                <a:latin typeface="Arial" panose="020B0604020202020204" pitchFamily="34" charset="0"/>
                <a:cs typeface="Arial" panose="020B0604020202020204" pitchFamily="34" charset="0"/>
              </a:rPr>
              <a:t>  </a:t>
            </a:r>
          </a:p>
        </p:txBody>
      </p:sp>
      <p:pic>
        <p:nvPicPr>
          <p:cNvPr id="4" name="Picture 3" descr="A picture containing indoor, person&#10;&#10;Description automatically generated">
            <a:extLst>
              <a:ext uri="{FF2B5EF4-FFF2-40B4-BE49-F238E27FC236}">
                <a16:creationId xmlns:a16="http://schemas.microsoft.com/office/drawing/2014/main" id="{2FEA6CFB-2674-465E-B3D8-E1097663CC0C}"/>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383508" y="2283798"/>
            <a:ext cx="3506709" cy="2630032"/>
          </a:xfrm>
          <a:prstGeom prst="rect">
            <a:avLst/>
          </a:prstGeom>
        </p:spPr>
      </p:pic>
    </p:spTree>
    <p:extLst>
      <p:ext uri="{BB962C8B-B14F-4D97-AF65-F5344CB8AC3E}">
        <p14:creationId xmlns:p14="http://schemas.microsoft.com/office/powerpoint/2010/main" val="33559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Housekeeping and overview</a:t>
            </a:r>
            <a:endParaRPr lang="en-GB"/>
          </a:p>
        </p:txBody>
      </p:sp>
      <p:sp>
        <p:nvSpPr>
          <p:cNvPr id="5" name="Subtitle 2">
            <a:extLst>
              <a:ext uri="{FF2B5EF4-FFF2-40B4-BE49-F238E27FC236}">
                <a16:creationId xmlns:a16="http://schemas.microsoft.com/office/drawing/2014/main" id="{9E9FE813-0F08-471B-A015-DEA83C9268BD}"/>
              </a:ext>
            </a:extLst>
          </p:cNvPr>
          <p:cNvSpPr>
            <a:spLocks noGrp="1"/>
          </p:cNvSpPr>
          <p:nvPr>
            <p:ph type="subTitle" idx="1"/>
          </p:nvPr>
        </p:nvSpPr>
        <p:spPr>
          <a:xfrm>
            <a:off x="1169274" y="2195706"/>
            <a:ext cx="7002571" cy="4270407"/>
          </a:xfrm>
        </p:spPr>
        <p:txBody>
          <a:bodyPr/>
          <a:lstStyle/>
          <a:p>
            <a:r>
              <a:rPr lang="en-US" sz="2000">
                <a:latin typeface="Arial"/>
                <a:cs typeface="Arial"/>
              </a:rPr>
              <a:t>Turn off mobile phone (pop on vibrate) </a:t>
            </a:r>
          </a:p>
          <a:p>
            <a:r>
              <a:rPr lang="en-US" sz="2000">
                <a:latin typeface="Arial"/>
                <a:cs typeface="Arial"/>
              </a:rPr>
              <a:t>You should have all your equipment and ingredients ready/handy</a:t>
            </a:r>
          </a:p>
          <a:p>
            <a:r>
              <a:rPr lang="en-US" sz="2000">
                <a:latin typeface="Arial"/>
                <a:cs typeface="Arial"/>
              </a:rPr>
              <a:t>Get ready to cook!</a:t>
            </a:r>
          </a:p>
          <a:p>
            <a:r>
              <a:rPr lang="en-US" sz="2000">
                <a:latin typeface="Arial"/>
                <a:cs typeface="Arial"/>
              </a:rPr>
              <a:t>Chat box – feel free to use to ask questions and share info/links and ideas</a:t>
            </a:r>
          </a:p>
          <a:p>
            <a:r>
              <a:rPr lang="en-US" sz="2000">
                <a:latin typeface="Arial"/>
                <a:cs typeface="Arial"/>
              </a:rPr>
              <a:t>Camera on – we want to see your food skills</a:t>
            </a:r>
          </a:p>
          <a:p>
            <a:r>
              <a:rPr lang="en-US" sz="2000">
                <a:latin typeface="Arial"/>
                <a:cs typeface="Arial"/>
              </a:rPr>
              <a:t>Help and direction (please don’t take as criticism!) </a:t>
            </a:r>
            <a:endParaRPr lang="en-US" sz="2000"/>
          </a:p>
          <a:p>
            <a:r>
              <a:rPr lang="en-US" sz="2000">
                <a:latin typeface="Arial"/>
                <a:cs typeface="Arial"/>
              </a:rPr>
              <a:t>Feel free to ask questions and engage!</a:t>
            </a:r>
          </a:p>
          <a:p>
            <a:r>
              <a:rPr lang="en-US" sz="2000">
                <a:latin typeface="Arial"/>
                <a:cs typeface="Arial"/>
              </a:rPr>
              <a:t>Feedback – it’s good to get your views!</a:t>
            </a:r>
          </a:p>
          <a:p>
            <a:r>
              <a:rPr lang="en-US" sz="2000">
                <a:latin typeface="Arial"/>
                <a:cs typeface="Arial"/>
              </a:rPr>
              <a:t>Enjoy!</a:t>
            </a:r>
          </a:p>
        </p:txBody>
      </p:sp>
      <p:sp>
        <p:nvSpPr>
          <p:cNvPr id="8" name="TextBox 7">
            <a:extLst>
              <a:ext uri="{FF2B5EF4-FFF2-40B4-BE49-F238E27FC236}">
                <a16:creationId xmlns:a16="http://schemas.microsoft.com/office/drawing/2014/main" id="{E599A8AC-78EC-4933-ABE9-129F20AB12F3}"/>
              </a:ext>
            </a:extLst>
          </p:cNvPr>
          <p:cNvSpPr txBox="1"/>
          <p:nvPr/>
        </p:nvSpPr>
        <p:spPr>
          <a:xfrm>
            <a:off x="8621485" y="2283798"/>
            <a:ext cx="3326676" cy="3416320"/>
          </a:xfrm>
          <a:prstGeom prst="rect">
            <a:avLst/>
          </a:prstGeom>
          <a:noFill/>
          <a:ln>
            <a:solidFill>
              <a:srgbClr val="C33D86"/>
            </a:solidFill>
          </a:ln>
        </p:spPr>
        <p:txBody>
          <a:bodyPr wrap="square">
            <a:spAutoFit/>
          </a:bodyPr>
          <a:lstStyle/>
          <a:p>
            <a:pPr marL="0" indent="0" algn="ctr">
              <a:buNone/>
            </a:pPr>
            <a:r>
              <a:rPr lang="en-US" sz="1800" b="1">
                <a:latin typeface="Arial"/>
                <a:cs typeface="Arial"/>
              </a:rPr>
              <a:t>Good food hygiene and safety practices - are you ready to cook?</a:t>
            </a:r>
          </a:p>
          <a:p>
            <a:pPr marL="0" indent="0" algn="ctr">
              <a:buNone/>
            </a:pPr>
            <a:endParaRPr lang="en-US" b="1"/>
          </a:p>
          <a:p>
            <a:pPr marL="0" indent="0" algn="ctr">
              <a:buNone/>
            </a:pPr>
            <a:r>
              <a:rPr lang="en-GB" sz="1800">
                <a:latin typeface="Arial"/>
                <a:cs typeface="Arial"/>
              </a:rPr>
              <a:t>Long hair tied up. </a:t>
            </a:r>
            <a:endParaRPr lang="en-GB"/>
          </a:p>
          <a:p>
            <a:pPr marL="0" indent="0" algn="ctr">
              <a:buNone/>
            </a:pPr>
            <a:r>
              <a:rPr lang="en-GB" sz="1800">
                <a:latin typeface="Arial"/>
                <a:cs typeface="Arial"/>
              </a:rPr>
              <a:t>Jumpers removed/long sleeves rolled up. </a:t>
            </a:r>
            <a:endParaRPr lang="en-GB">
              <a:latin typeface="Arial"/>
              <a:cs typeface="Arial"/>
            </a:endParaRPr>
          </a:p>
          <a:p>
            <a:pPr marL="0" indent="0" algn="ctr">
              <a:buNone/>
            </a:pPr>
            <a:r>
              <a:rPr lang="en-GB" sz="1800">
                <a:latin typeface="Arial"/>
                <a:cs typeface="Arial"/>
              </a:rPr>
              <a:t>Nail varnish and jewellery/watches removed.</a:t>
            </a:r>
            <a:endParaRPr lang="en-GB">
              <a:latin typeface="Arial"/>
              <a:cs typeface="Arial"/>
            </a:endParaRPr>
          </a:p>
          <a:p>
            <a:pPr marL="0" indent="0" algn="ctr">
              <a:buNone/>
            </a:pPr>
            <a:r>
              <a:rPr lang="en-GB" sz="1800">
                <a:latin typeface="Arial"/>
                <a:cs typeface="Arial"/>
              </a:rPr>
              <a:t>Thoroughly washed and dried hands.</a:t>
            </a:r>
            <a:endParaRPr lang="en-GB">
              <a:latin typeface="Arial"/>
              <a:cs typeface="Arial"/>
            </a:endParaRPr>
          </a:p>
          <a:p>
            <a:pPr marL="0" indent="0" algn="ctr">
              <a:buNone/>
            </a:pPr>
            <a:r>
              <a:rPr lang="en-GB" sz="1800">
                <a:latin typeface="Arial"/>
                <a:cs typeface="Arial"/>
              </a:rPr>
              <a:t>Clean apron on.</a:t>
            </a:r>
            <a:endParaRPr lang="en-GB">
              <a:latin typeface="Arial"/>
              <a:cs typeface="Arial"/>
            </a:endParaRPr>
          </a:p>
        </p:txBody>
      </p:sp>
    </p:spTree>
    <p:extLst>
      <p:ext uri="{BB962C8B-B14F-4D97-AF65-F5344CB8AC3E}">
        <p14:creationId xmlns:p14="http://schemas.microsoft.com/office/powerpoint/2010/main" val="37519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3FA2-BEB0-4EE5-92B4-9EF04D9558DB}"/>
              </a:ext>
            </a:extLst>
          </p:cNvPr>
          <p:cNvSpPr>
            <a:spLocks noGrp="1"/>
          </p:cNvSpPr>
          <p:nvPr>
            <p:ph type="ctrTitle"/>
          </p:nvPr>
        </p:nvSpPr>
        <p:spPr>
          <a:xfrm>
            <a:off x="842703" y="1527512"/>
            <a:ext cx="9720000" cy="720000"/>
          </a:xfrm>
        </p:spPr>
        <p:txBody>
          <a:bodyPr/>
          <a:lstStyle/>
          <a:p>
            <a:r>
              <a:rPr lang="en-GB"/>
              <a:t>The recipes</a:t>
            </a:r>
          </a:p>
        </p:txBody>
      </p:sp>
      <p:sp>
        <p:nvSpPr>
          <p:cNvPr id="3" name="Subtitle 2">
            <a:extLst>
              <a:ext uri="{FF2B5EF4-FFF2-40B4-BE49-F238E27FC236}">
                <a16:creationId xmlns:a16="http://schemas.microsoft.com/office/drawing/2014/main" id="{3FE6FC15-942C-41B9-AAFB-C1CDAFF16230}"/>
              </a:ext>
            </a:extLst>
          </p:cNvPr>
          <p:cNvSpPr>
            <a:spLocks noGrp="1"/>
          </p:cNvSpPr>
          <p:nvPr>
            <p:ph type="subTitle" idx="1"/>
          </p:nvPr>
        </p:nvSpPr>
        <p:spPr>
          <a:xfrm>
            <a:off x="840501" y="2358562"/>
            <a:ext cx="6669842" cy="3600000"/>
          </a:xfrm>
        </p:spPr>
        <p:txBody>
          <a:bodyPr/>
          <a:lstStyle/>
          <a:p>
            <a:pPr marL="0" indent="0">
              <a:buNone/>
            </a:pPr>
            <a:r>
              <a:rPr lang="en-GB" sz="2000"/>
              <a:t>Recipes that will be available on the </a:t>
            </a:r>
            <a:r>
              <a:rPr lang="en-GB" sz="2000" i="1"/>
              <a:t>Food – a fact of life website: </a:t>
            </a:r>
          </a:p>
          <a:p>
            <a:r>
              <a:rPr lang="en-GB" sz="2000">
                <a:latin typeface="Arial"/>
                <a:cs typeface="Arial"/>
              </a:rPr>
              <a:t>Algerian meatballs</a:t>
            </a:r>
          </a:p>
          <a:p>
            <a:r>
              <a:rPr lang="en-GB" sz="2000"/>
              <a:t>Black bean and red pepper shakshuka</a:t>
            </a:r>
          </a:p>
          <a:p>
            <a:r>
              <a:rPr lang="en-GB" sz="2000"/>
              <a:t>Bunny chow</a:t>
            </a:r>
          </a:p>
          <a:p>
            <a:r>
              <a:rPr lang="en-GB" sz="2000"/>
              <a:t>Jollof rice with chicken</a:t>
            </a:r>
          </a:p>
          <a:p>
            <a:r>
              <a:rPr lang="en-GB" sz="2000"/>
              <a:t>Mealie bread</a:t>
            </a:r>
          </a:p>
          <a:p>
            <a:r>
              <a:rPr lang="en-GB" sz="2000">
                <a:latin typeface="Arial"/>
                <a:cs typeface="Arial"/>
              </a:rPr>
              <a:t>Roasted vegetable and chickpea tagine</a:t>
            </a:r>
            <a:endParaRPr lang="en-GB" sz="2000"/>
          </a:p>
          <a:p>
            <a:r>
              <a:rPr lang="en-GB" sz="2000"/>
              <a:t>Vegetable tagine with couscous</a:t>
            </a:r>
          </a:p>
          <a:p>
            <a:r>
              <a:rPr lang="en-GB" sz="2000">
                <a:latin typeface="Arial"/>
                <a:cs typeface="Arial"/>
              </a:rPr>
              <a:t>North African style za’atar roast cauliflower and couscous salad</a:t>
            </a:r>
          </a:p>
          <a:p>
            <a:endParaRPr lang="en-GB"/>
          </a:p>
          <a:p>
            <a:endParaRPr lang="en-GB"/>
          </a:p>
        </p:txBody>
      </p:sp>
      <p:pic>
        <p:nvPicPr>
          <p:cNvPr id="4" name="Picture 3">
            <a:extLst>
              <a:ext uri="{FF2B5EF4-FFF2-40B4-BE49-F238E27FC236}">
                <a16:creationId xmlns:a16="http://schemas.microsoft.com/office/drawing/2014/main" id="{E26F6AAC-EA42-4FB1-9F73-945A9801DA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9660" y="2002352"/>
            <a:ext cx="2541947" cy="1773972"/>
          </a:xfrm>
          <a:prstGeom prst="rect">
            <a:avLst/>
          </a:prstGeom>
        </p:spPr>
      </p:pic>
      <p:pic>
        <p:nvPicPr>
          <p:cNvPr id="9" name="Picture 8" descr="A close up of some food&#10;&#10;Description automatically generated with low confidence">
            <a:extLst>
              <a:ext uri="{FF2B5EF4-FFF2-40B4-BE49-F238E27FC236}">
                <a16:creationId xmlns:a16="http://schemas.microsoft.com/office/drawing/2014/main" id="{213A4AF7-97C0-425F-B5C1-5852CFA647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9927" y="1414306"/>
            <a:ext cx="1739341" cy="1888512"/>
          </a:xfrm>
          <a:prstGeom prst="rect">
            <a:avLst/>
          </a:prstGeom>
        </p:spPr>
      </p:pic>
      <p:pic>
        <p:nvPicPr>
          <p:cNvPr id="11" name="Picture 10" descr="A bowl of food&#10;&#10;Description automatically generated">
            <a:extLst>
              <a:ext uri="{FF2B5EF4-FFF2-40B4-BE49-F238E27FC236}">
                <a16:creationId xmlns:a16="http://schemas.microsoft.com/office/drawing/2014/main" id="{EBB4F87E-5ECB-4976-AC90-8985EB587E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5155" y="3927565"/>
            <a:ext cx="1842364" cy="2324155"/>
          </a:xfrm>
          <a:prstGeom prst="rect">
            <a:avLst/>
          </a:prstGeom>
        </p:spPr>
      </p:pic>
      <p:pic>
        <p:nvPicPr>
          <p:cNvPr id="13" name="Picture 12" descr="A bowl of food&#10;&#10;Description automatically generated with medium confidence">
            <a:extLst>
              <a:ext uri="{FF2B5EF4-FFF2-40B4-BE49-F238E27FC236}">
                <a16:creationId xmlns:a16="http://schemas.microsoft.com/office/drawing/2014/main" id="{28D09AE4-855F-4095-8686-5A9E3B1BF3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5755" y="3555183"/>
            <a:ext cx="1953988" cy="2608895"/>
          </a:xfrm>
          <a:prstGeom prst="rect">
            <a:avLst/>
          </a:prstGeom>
        </p:spPr>
      </p:pic>
    </p:spTree>
    <p:extLst>
      <p:ext uri="{BB962C8B-B14F-4D97-AF65-F5344CB8AC3E}">
        <p14:creationId xmlns:p14="http://schemas.microsoft.com/office/powerpoint/2010/main" val="283977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Mealie bread</a:t>
            </a:r>
            <a:endParaRPr lang="en-GB"/>
          </a:p>
        </p:txBody>
      </p:sp>
      <p:sp>
        <p:nvSpPr>
          <p:cNvPr id="3" name="Subtitle 2"/>
          <p:cNvSpPr>
            <a:spLocks noGrp="1"/>
          </p:cNvSpPr>
          <p:nvPr>
            <p:ph type="subTitle" idx="1"/>
          </p:nvPr>
        </p:nvSpPr>
        <p:spPr>
          <a:xfrm>
            <a:off x="1169274" y="2113360"/>
            <a:ext cx="7966705" cy="4383695"/>
          </a:xfrm>
        </p:spPr>
        <p:txBody>
          <a:bodyPr/>
          <a:lstStyle/>
          <a:p>
            <a:pPr marL="0" indent="0">
              <a:buNone/>
            </a:pPr>
            <a:r>
              <a:rPr lang="en-US" sz="1600" b="1">
                <a:latin typeface="Arial"/>
                <a:cs typeface="Arial"/>
              </a:rPr>
              <a:t>Why are we doing this?</a:t>
            </a:r>
            <a:endParaRPr lang="en-GB" sz="1600">
              <a:cs typeface="Arial"/>
            </a:endParaRPr>
          </a:p>
          <a:p>
            <a:pPr marL="0" indent="0">
              <a:buNone/>
            </a:pPr>
            <a:r>
              <a:rPr lang="en-US" sz="1600">
                <a:latin typeface="Arial"/>
                <a:cs typeface="Arial"/>
              </a:rPr>
              <a:t>Learning in lesson: focus on skill/knowledge, not recipe.</a:t>
            </a:r>
            <a:endParaRPr lang="en-GB" sz="1600">
              <a:effectLst/>
              <a:latin typeface="Arial"/>
              <a:ea typeface="MS Mincho"/>
              <a:cs typeface="Arial"/>
            </a:endParaRPr>
          </a:p>
          <a:p>
            <a:pPr marL="0" indent="0">
              <a:buNone/>
            </a:pPr>
            <a:r>
              <a:rPr lang="en-GB" sz="1600">
                <a:effectLst/>
                <a:latin typeface="Arial"/>
                <a:ea typeface="MS Mincho"/>
                <a:cs typeface="Arial"/>
              </a:rPr>
              <a:t>Quick medium complexity recipe from a world cuisine that would work well in the secondary classroom.</a:t>
            </a:r>
          </a:p>
          <a:p>
            <a:pPr marL="0" indent="0">
              <a:buNone/>
            </a:pPr>
            <a:r>
              <a:rPr lang="en-GB" sz="1600">
                <a:effectLst/>
                <a:latin typeface="Arial"/>
                <a:ea typeface="MS Mincho"/>
                <a:cs typeface="Arial"/>
              </a:rPr>
              <a:t>Made and cooked within an hour, ideal for shorter lessons.</a:t>
            </a:r>
            <a:r>
              <a:rPr lang="en-GB" sz="1600">
                <a:latin typeface="Arial"/>
                <a:ea typeface="MS Mincho"/>
                <a:cs typeface="Arial"/>
              </a:rPr>
              <a:t> </a:t>
            </a:r>
            <a:endParaRPr lang="en-GB" sz="1600">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a:effectLst/>
                <a:latin typeface="Arial"/>
                <a:ea typeface="MS Mincho"/>
                <a:cs typeface="Arial"/>
              </a:rPr>
              <a:t>Demonstrates a wide range of basic food skills.</a:t>
            </a:r>
          </a:p>
          <a:p>
            <a:pPr marL="0" indent="0">
              <a:buNone/>
            </a:pPr>
            <a:r>
              <a:rPr lang="en-GB" sz="1600">
                <a:effectLst/>
                <a:latin typeface="Arial"/>
                <a:ea typeface="MS Mincho"/>
                <a:cs typeface="Arial"/>
              </a:rPr>
              <a:t>Uses ingredients that are easy to source, inexpensive and mostly stored at ambient temperatures.</a:t>
            </a:r>
          </a:p>
          <a:p>
            <a:pPr marL="0" indent="0">
              <a:buNone/>
            </a:pPr>
            <a:r>
              <a:rPr lang="en-GB" sz="1600">
                <a:latin typeface="Arial"/>
                <a:ea typeface="MS Mincho"/>
                <a:cs typeface="Arial"/>
              </a:rPr>
              <a:t>Nutrition science: Starchy carbohydrates in the diet.</a:t>
            </a:r>
          </a:p>
          <a:p>
            <a:pPr marL="0" indent="0">
              <a:lnSpc>
                <a:spcPct val="100000"/>
              </a:lnSpc>
              <a:buNone/>
            </a:pPr>
            <a:r>
              <a:rPr lang="en-GB" sz="1600">
                <a:latin typeface="Arial"/>
                <a:ea typeface="Cambria"/>
                <a:cs typeface="Times New Roman"/>
              </a:rPr>
              <a:t>Food science</a:t>
            </a:r>
            <a:r>
              <a:rPr lang="en-GB" sz="1600">
                <a:effectLst/>
                <a:latin typeface="Arial"/>
                <a:ea typeface="Cambria"/>
                <a:cs typeface="Times New Roman"/>
              </a:rPr>
              <a:t>:</a:t>
            </a:r>
            <a:r>
              <a:rPr lang="en-GB" sz="1600">
                <a:latin typeface="Arial"/>
                <a:ea typeface="Cambria"/>
                <a:cs typeface="Times New Roman"/>
              </a:rPr>
              <a:t> </a:t>
            </a:r>
            <a:r>
              <a:rPr lang="en-GB" sz="1600">
                <a:latin typeface="Arial"/>
                <a:ea typeface="Cambria"/>
                <a:cs typeface="Arial"/>
              </a:rPr>
              <a:t>Chemical raising agents, the effect of cooking (coagulation, </a:t>
            </a:r>
            <a:r>
              <a:rPr lang="en-GB" sz="1600" err="1">
                <a:latin typeface="Arial"/>
                <a:ea typeface="Cambria"/>
                <a:cs typeface="Arial"/>
              </a:rPr>
              <a:t>dextrinisation</a:t>
            </a:r>
            <a:r>
              <a:rPr lang="en-GB" sz="1600">
                <a:latin typeface="Arial"/>
                <a:ea typeface="Cambria"/>
                <a:cs typeface="Arial"/>
              </a:rPr>
              <a:t>).</a:t>
            </a:r>
            <a:endParaRPr lang="en-GB" sz="1600">
              <a:effectLst/>
              <a:latin typeface="Arial"/>
              <a:ea typeface="Cambria"/>
              <a:cs typeface="Arial"/>
            </a:endParaRPr>
          </a:p>
          <a:p>
            <a:pPr marL="0" indent="0">
              <a:lnSpc>
                <a:spcPct val="100000"/>
              </a:lnSpc>
              <a:buNone/>
            </a:pPr>
            <a:r>
              <a:rPr lang="en-GB" sz="1600">
                <a:effectLst/>
                <a:latin typeface="Arial"/>
                <a:ea typeface="Cambria"/>
                <a:cs typeface="Times New Roman"/>
              </a:rPr>
              <a:t>Maths:</a:t>
            </a:r>
            <a:r>
              <a:rPr lang="en-GB" sz="1600">
                <a:latin typeface="Arial"/>
                <a:ea typeface="Cambria"/>
                <a:cs typeface="Times New Roman"/>
              </a:rPr>
              <a:t> </a:t>
            </a:r>
            <a:r>
              <a:rPr lang="en-GB" sz="1600">
                <a:latin typeface="Arial"/>
                <a:ea typeface="Cambria"/>
                <a:cs typeface="Arial"/>
              </a:rPr>
              <a:t>Weighing, measuring, dividing, time, temperature.</a:t>
            </a:r>
            <a:endParaRPr lang="en-GB" sz="1600">
              <a:effectLst/>
              <a:latin typeface="Arial"/>
              <a:ea typeface="Cambria"/>
              <a:cs typeface="Arial"/>
            </a:endParaRPr>
          </a:p>
          <a:p>
            <a:pPr marL="0" indent="0">
              <a:lnSpc>
                <a:spcPct val="100000"/>
              </a:lnSpc>
              <a:buNone/>
            </a:pPr>
            <a:r>
              <a:rPr lang="en-GB" sz="1600">
                <a:latin typeface="Arial"/>
                <a:ea typeface="Cambria"/>
                <a:cs typeface="Times New Roman"/>
              </a:rPr>
              <a:t>English:  </a:t>
            </a:r>
            <a:r>
              <a:rPr lang="en-GB" sz="1600">
                <a:latin typeface="Arial"/>
                <a:ea typeface="Cambria"/>
                <a:cs typeface="Arial"/>
              </a:rPr>
              <a:t>Reading and following a recipe, following written and verbal instructions</a:t>
            </a:r>
            <a:r>
              <a:rPr lang="en-GB" sz="1700">
                <a:latin typeface="Arial"/>
                <a:ea typeface="Cambria"/>
                <a:cs typeface="Arial"/>
              </a:rPr>
              <a:t>.</a:t>
            </a:r>
            <a:endParaRPr lang="en-GB" sz="1700">
              <a:latin typeface="Arial" panose="020B0604020202020204" pitchFamily="34" charset="0"/>
              <a:cs typeface="Arial" panose="020B0604020202020204" pitchFamily="34" charset="0"/>
            </a:endParaRPr>
          </a:p>
        </p:txBody>
      </p:sp>
      <p:pic>
        <p:nvPicPr>
          <p:cNvPr id="6" name="Picture 5" descr="A group of muffins&#10;&#10;Description automatically generated with medium confidence">
            <a:extLst>
              <a:ext uri="{FF2B5EF4-FFF2-40B4-BE49-F238E27FC236}">
                <a16:creationId xmlns:a16="http://schemas.microsoft.com/office/drawing/2014/main" id="{CDBE9606-5A8D-47DB-B55E-90615AF1D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887" y="2247512"/>
            <a:ext cx="2768395" cy="3691193"/>
          </a:xfrm>
          <a:prstGeom prst="rect">
            <a:avLst/>
          </a:prstGeom>
        </p:spPr>
      </p:pic>
    </p:spTree>
    <p:extLst>
      <p:ext uri="{BB962C8B-B14F-4D97-AF65-F5344CB8AC3E}">
        <p14:creationId xmlns:p14="http://schemas.microsoft.com/office/powerpoint/2010/main" val="301421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5EF-03A8-4A4C-B033-94181FB00166}"/>
              </a:ext>
            </a:extLst>
          </p:cNvPr>
          <p:cNvSpPr>
            <a:spLocks noGrp="1"/>
          </p:cNvSpPr>
          <p:nvPr>
            <p:ph type="ctrTitle"/>
          </p:nvPr>
        </p:nvSpPr>
        <p:spPr/>
        <p:txBody>
          <a:bodyPr/>
          <a:lstStyle/>
          <a:p>
            <a:r>
              <a:rPr lang="en-GB"/>
              <a:t>Mealie bread</a:t>
            </a:r>
          </a:p>
        </p:txBody>
      </p:sp>
      <p:sp>
        <p:nvSpPr>
          <p:cNvPr id="7" name="TextBox 6">
            <a:extLst>
              <a:ext uri="{FF2B5EF4-FFF2-40B4-BE49-F238E27FC236}">
                <a16:creationId xmlns:a16="http://schemas.microsoft.com/office/drawing/2014/main" id="{FA4F76C5-211C-4C13-B4A9-386684191B9A}"/>
              </a:ext>
            </a:extLst>
          </p:cNvPr>
          <p:cNvSpPr txBox="1"/>
          <p:nvPr/>
        </p:nvSpPr>
        <p:spPr>
          <a:xfrm>
            <a:off x="1168400" y="2220685"/>
            <a:ext cx="2806698" cy="3539430"/>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Ingredients</a:t>
            </a:r>
          </a:p>
          <a:p>
            <a:r>
              <a:rPr lang="en-US" sz="1600">
                <a:latin typeface="Arial"/>
                <a:ea typeface="+mn-lt"/>
                <a:cs typeface="+mn-lt"/>
              </a:rPr>
              <a:t>30g butter or reduced fat spread </a:t>
            </a:r>
            <a:endParaRPr lang="en-US" sz="1600">
              <a:latin typeface="Arial"/>
              <a:cs typeface="Arial"/>
            </a:endParaRPr>
          </a:p>
          <a:p>
            <a:r>
              <a:rPr lang="en-US" sz="1600">
                <a:latin typeface="Arial"/>
                <a:ea typeface="+mn-lt"/>
                <a:cs typeface="+mn-lt"/>
              </a:rPr>
              <a:t>2 eggs </a:t>
            </a:r>
            <a:endParaRPr lang="en-US" sz="1600">
              <a:latin typeface="Arial"/>
              <a:cs typeface="Arial"/>
            </a:endParaRPr>
          </a:p>
          <a:p>
            <a:r>
              <a:rPr lang="en-US" sz="1600">
                <a:latin typeface="Arial"/>
                <a:ea typeface="+mn-lt"/>
                <a:cs typeface="+mn-lt"/>
              </a:rPr>
              <a:t>340g can sweetcorn </a:t>
            </a:r>
            <a:endParaRPr lang="en-US" sz="1600">
              <a:latin typeface="Arial"/>
              <a:cs typeface="Arial"/>
            </a:endParaRPr>
          </a:p>
          <a:p>
            <a:r>
              <a:rPr lang="en-US" sz="1600">
                <a:latin typeface="Arial"/>
                <a:ea typeface="+mn-lt"/>
                <a:cs typeface="+mn-lt"/>
              </a:rPr>
              <a:t>120ml milk </a:t>
            </a:r>
            <a:endParaRPr lang="en-US" sz="1600">
              <a:latin typeface="Arial"/>
              <a:cs typeface="Arial"/>
            </a:endParaRPr>
          </a:p>
          <a:p>
            <a:r>
              <a:rPr lang="en-US" sz="1600">
                <a:latin typeface="Arial"/>
                <a:ea typeface="+mn-lt"/>
                <a:cs typeface="+mn-lt"/>
              </a:rPr>
              <a:t>180g plain flour </a:t>
            </a:r>
            <a:endParaRPr lang="en-US" sz="1600">
              <a:latin typeface="Arial"/>
              <a:cs typeface="Arial"/>
            </a:endParaRPr>
          </a:p>
          <a:p>
            <a:r>
              <a:rPr lang="en-US" sz="1600">
                <a:latin typeface="Arial"/>
                <a:ea typeface="+mn-lt"/>
                <a:cs typeface="+mn-lt"/>
              </a:rPr>
              <a:t>30g cornmeal </a:t>
            </a:r>
            <a:endParaRPr lang="en-US" sz="1600">
              <a:latin typeface="Arial"/>
              <a:cs typeface="Arial"/>
            </a:endParaRPr>
          </a:p>
          <a:p>
            <a:r>
              <a:rPr lang="en-US" sz="1600">
                <a:latin typeface="Arial"/>
                <a:ea typeface="+mn-lt"/>
                <a:cs typeface="+mn-lt"/>
              </a:rPr>
              <a:t>2 x 5ml spoons baking powder </a:t>
            </a:r>
            <a:endParaRPr lang="en-US" sz="1600">
              <a:latin typeface="Arial"/>
              <a:cs typeface="Arial"/>
            </a:endParaRPr>
          </a:p>
          <a:p>
            <a:r>
              <a:rPr lang="en-US" sz="1600">
                <a:latin typeface="Arial"/>
                <a:ea typeface="+mn-lt"/>
                <a:cs typeface="+mn-lt"/>
              </a:rPr>
              <a:t>30g sugar </a:t>
            </a:r>
            <a:endParaRPr lang="en-US" sz="1600">
              <a:latin typeface="Arial"/>
              <a:cs typeface="Arial"/>
            </a:endParaRPr>
          </a:p>
          <a:p>
            <a:r>
              <a:rPr lang="en-US" sz="1600">
                <a:latin typeface="Arial"/>
                <a:ea typeface="+mn-lt"/>
                <a:cs typeface="+mn-lt"/>
              </a:rPr>
              <a:t>1 x 5ml spoon salt </a:t>
            </a:r>
            <a:endParaRPr lang="en-US" sz="1600">
              <a:latin typeface="Arial"/>
              <a:cs typeface="Arial"/>
            </a:endParaRPr>
          </a:p>
          <a:p>
            <a:r>
              <a:rPr lang="en-US" sz="1600">
                <a:latin typeface="Arial"/>
                <a:ea typeface="+mn-lt"/>
                <a:cs typeface="+mn-lt"/>
              </a:rPr>
              <a:t>½ x 5ml spoon paprika</a:t>
            </a:r>
            <a:r>
              <a:rPr lang="en-US" sz="1600">
                <a:ea typeface="+mn-lt"/>
                <a:cs typeface="+mn-lt"/>
              </a:rPr>
              <a:t> </a:t>
            </a:r>
            <a:endParaRPr lang="en-US" sz="1600"/>
          </a:p>
          <a:p>
            <a:endParaRPr lang="en-US" sz="1600" b="1">
              <a:latin typeface="Arial"/>
              <a:cs typeface="Arial"/>
            </a:endParaRPr>
          </a:p>
        </p:txBody>
      </p:sp>
      <p:sp>
        <p:nvSpPr>
          <p:cNvPr id="8" name="TextBox 7">
            <a:extLst>
              <a:ext uri="{FF2B5EF4-FFF2-40B4-BE49-F238E27FC236}">
                <a16:creationId xmlns:a16="http://schemas.microsoft.com/office/drawing/2014/main" id="{3FEA5F6B-F9B1-441B-BF68-9F779824322F}"/>
              </a:ext>
            </a:extLst>
          </p:cNvPr>
          <p:cNvSpPr txBox="1"/>
          <p:nvPr/>
        </p:nvSpPr>
        <p:spPr>
          <a:xfrm>
            <a:off x="4077389" y="2218417"/>
            <a:ext cx="8040575" cy="4278094"/>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Method</a:t>
            </a:r>
          </a:p>
          <a:p>
            <a:r>
              <a:rPr lang="en-US" sz="1600">
                <a:latin typeface="Arial"/>
                <a:ea typeface="+mn-lt"/>
                <a:cs typeface="+mn-lt"/>
              </a:rPr>
              <a:t>1.  Preheat the oven to 180°C or Gas mark 4. Grease the loaf tin, or line with</a:t>
            </a:r>
          </a:p>
          <a:p>
            <a:r>
              <a:rPr lang="en-US" sz="1600">
                <a:latin typeface="Arial"/>
                <a:ea typeface="+mn-lt"/>
                <a:cs typeface="+mn-lt"/>
              </a:rPr>
              <a:t>     greaseproof paper, or place 8 muffin cases in a muffin tray.</a:t>
            </a:r>
            <a:endParaRPr lang="en-US" sz="1600">
              <a:latin typeface="Arial"/>
              <a:cs typeface="Calibri" panose="020F0502020204030204"/>
            </a:endParaRPr>
          </a:p>
          <a:p>
            <a:r>
              <a:rPr lang="en-US" sz="1600">
                <a:latin typeface="Arial"/>
                <a:ea typeface="+mn-lt"/>
                <a:cs typeface="+mn-lt"/>
              </a:rPr>
              <a:t>2.  Prepare the ingredients:</a:t>
            </a:r>
            <a:endParaRPr lang="en-US" sz="1600">
              <a:latin typeface="Arial"/>
              <a:cs typeface="Arial"/>
            </a:endParaRPr>
          </a:p>
          <a:p>
            <a:pPr marL="742950" lvl="1" indent="-285750">
              <a:buFont typeface="Arial"/>
              <a:buChar char="•"/>
            </a:pPr>
            <a:r>
              <a:rPr lang="en-US" sz="1600">
                <a:latin typeface="Arial"/>
                <a:ea typeface="+mn-lt"/>
                <a:cs typeface="+mn-lt"/>
              </a:rPr>
              <a:t>melt the butter or spread;</a:t>
            </a:r>
            <a:endParaRPr lang="en-US" sz="1600">
              <a:latin typeface="Arial"/>
              <a:cs typeface="Arial"/>
            </a:endParaRPr>
          </a:p>
          <a:p>
            <a:pPr marL="742950" lvl="1" indent="-285750">
              <a:buFont typeface="Arial"/>
              <a:buChar char="•"/>
            </a:pPr>
            <a:r>
              <a:rPr lang="en-US" sz="1600">
                <a:latin typeface="Arial"/>
                <a:ea typeface="+mn-lt"/>
                <a:cs typeface="+mn-lt"/>
              </a:rPr>
              <a:t>crack eggs and lightly beat with a fork;</a:t>
            </a:r>
            <a:endParaRPr lang="en-US" sz="1600">
              <a:latin typeface="Arial"/>
              <a:cs typeface="Arial"/>
            </a:endParaRPr>
          </a:p>
          <a:p>
            <a:pPr marL="742950" lvl="1" indent="-285750">
              <a:buFont typeface="Arial"/>
              <a:buChar char="•"/>
            </a:pPr>
            <a:r>
              <a:rPr lang="en-US" sz="1600">
                <a:latin typeface="Arial"/>
                <a:ea typeface="+mn-lt"/>
                <a:cs typeface="+mn-lt"/>
              </a:rPr>
              <a:t>drain the canned sweetcorn.</a:t>
            </a:r>
            <a:endParaRPr lang="en-US" sz="1600">
              <a:latin typeface="Arial"/>
              <a:cs typeface="Calibri"/>
            </a:endParaRPr>
          </a:p>
          <a:p>
            <a:r>
              <a:rPr lang="en-US" sz="1600">
                <a:latin typeface="Arial"/>
                <a:ea typeface="+mn-lt"/>
                <a:cs typeface="+mn-lt"/>
              </a:rPr>
              <a:t>3.  Place half the corn and milk in a blender or food processor and blitz until a coarse</a:t>
            </a:r>
          </a:p>
          <a:p>
            <a:r>
              <a:rPr lang="en-US" sz="1600">
                <a:latin typeface="Arial"/>
                <a:ea typeface="+mn-lt"/>
                <a:cs typeface="+mn-lt"/>
              </a:rPr>
              <a:t>     mixture is formed. </a:t>
            </a:r>
            <a:endParaRPr lang="en-US"/>
          </a:p>
          <a:p>
            <a:r>
              <a:rPr lang="en-US" sz="1600">
                <a:latin typeface="Arial"/>
                <a:ea typeface="+mn-lt"/>
                <a:cs typeface="+mn-lt"/>
              </a:rPr>
              <a:t>4.  Add the remaining corn and pulse the mixture 1 or 2 more times to leave most of the</a:t>
            </a:r>
          </a:p>
          <a:p>
            <a:r>
              <a:rPr lang="en-US" sz="1600">
                <a:latin typeface="Arial"/>
                <a:ea typeface="+mn-lt"/>
                <a:cs typeface="+mn-lt"/>
              </a:rPr>
              <a:t>    corn kernels whole. </a:t>
            </a:r>
            <a:endParaRPr lang="en-US" sz="1600">
              <a:latin typeface="Arial"/>
              <a:cs typeface="Calibri" panose="020F0502020204030204"/>
            </a:endParaRPr>
          </a:p>
          <a:p>
            <a:r>
              <a:rPr lang="en-US" sz="1600">
                <a:latin typeface="Arial"/>
                <a:ea typeface="+mn-lt"/>
                <a:cs typeface="+mn-lt"/>
              </a:rPr>
              <a:t>5.  Place flour, cornmeal, baking powder, sugar, salt and paprika into the mixing bowl</a:t>
            </a:r>
          </a:p>
          <a:p>
            <a:r>
              <a:rPr lang="en-US" sz="1600">
                <a:latin typeface="Arial"/>
                <a:ea typeface="+mn-lt"/>
                <a:cs typeface="+mn-lt"/>
              </a:rPr>
              <a:t>     and mix together. </a:t>
            </a:r>
            <a:endParaRPr lang="en-US" sz="1600">
              <a:latin typeface="Arial"/>
              <a:cs typeface="Calibri" panose="020F0502020204030204"/>
            </a:endParaRPr>
          </a:p>
          <a:p>
            <a:r>
              <a:rPr lang="en-US" sz="1600">
                <a:latin typeface="Arial"/>
                <a:ea typeface="+mn-lt"/>
                <a:cs typeface="+mn-lt"/>
              </a:rPr>
              <a:t>6.  Add the sweetcorn mix, melted butter/spread and beaten eggs to the flour mix and</a:t>
            </a:r>
          </a:p>
          <a:p>
            <a:r>
              <a:rPr lang="en-US" sz="1600">
                <a:latin typeface="Arial"/>
                <a:ea typeface="+mn-lt"/>
                <a:cs typeface="+mn-lt"/>
              </a:rPr>
              <a:t>     combine until a thick mixture is formed. </a:t>
            </a:r>
            <a:endParaRPr lang="en-US" sz="1600">
              <a:latin typeface="Arial"/>
              <a:cs typeface="Calibri" panose="020F0502020204030204"/>
            </a:endParaRPr>
          </a:p>
          <a:p>
            <a:r>
              <a:rPr lang="en-US" sz="1600">
                <a:latin typeface="Arial"/>
                <a:ea typeface="+mn-lt"/>
                <a:cs typeface="+mn-lt"/>
              </a:rPr>
              <a:t>7.  Place the mixture in the loaf tin or divide evenly between the muffin cases. </a:t>
            </a:r>
            <a:endParaRPr lang="en-US" sz="1600">
              <a:latin typeface="Arial"/>
              <a:cs typeface="Calibri" panose="020F0502020204030204"/>
            </a:endParaRPr>
          </a:p>
          <a:p>
            <a:r>
              <a:rPr lang="en-US" sz="1600">
                <a:latin typeface="Arial"/>
                <a:ea typeface="+mn-lt"/>
                <a:cs typeface="+mn-lt"/>
              </a:rPr>
              <a:t>8.  Bake the loaf for 30-35 minutes or the muffins for 20-25 minute</a:t>
            </a:r>
            <a:r>
              <a:rPr lang="en-US" sz="1600">
                <a:ea typeface="+mn-lt"/>
                <a:cs typeface="+mn-lt"/>
              </a:rPr>
              <a:t>s.</a:t>
            </a:r>
            <a:endParaRPr lang="en-US" sz="1600">
              <a:cs typeface="Calibri" panose="020F0502020204030204"/>
            </a:endParaRPr>
          </a:p>
        </p:txBody>
      </p:sp>
    </p:spTree>
    <p:extLst>
      <p:ext uri="{BB962C8B-B14F-4D97-AF65-F5344CB8AC3E}">
        <p14:creationId xmlns:p14="http://schemas.microsoft.com/office/powerpoint/2010/main" val="274953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88" y="1418655"/>
            <a:ext cx="9720000" cy="720000"/>
          </a:xfrm>
        </p:spPr>
        <p:txBody>
          <a:bodyPr/>
          <a:lstStyle/>
          <a:p>
            <a:r>
              <a:rPr lang="en-US"/>
              <a:t>Mealie bread - review</a:t>
            </a: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354987142"/>
              </p:ext>
            </p:extLst>
          </p:nvPr>
        </p:nvGraphicFramePr>
        <p:xfrm>
          <a:off x="855727" y="1989831"/>
          <a:ext cx="10977807" cy="4525823"/>
        </p:xfrm>
        <a:graphic>
          <a:graphicData uri="http://schemas.openxmlformats.org/drawingml/2006/table">
            <a:tbl>
              <a:tblPr firstRow="1" bandRow="1">
                <a:tableStyleId>{5C22544A-7EE6-4342-B048-85BDC9FD1C3A}</a:tableStyleId>
              </a:tblPr>
              <a:tblGrid>
                <a:gridCol w="3659269">
                  <a:extLst>
                    <a:ext uri="{9D8B030D-6E8A-4147-A177-3AD203B41FA5}">
                      <a16:colId xmlns:a16="http://schemas.microsoft.com/office/drawing/2014/main" val="3987826760"/>
                    </a:ext>
                  </a:extLst>
                </a:gridCol>
                <a:gridCol w="3659269">
                  <a:extLst>
                    <a:ext uri="{9D8B030D-6E8A-4147-A177-3AD203B41FA5}">
                      <a16:colId xmlns:a16="http://schemas.microsoft.com/office/drawing/2014/main" val="1855280855"/>
                    </a:ext>
                  </a:extLst>
                </a:gridCol>
                <a:gridCol w="3659269">
                  <a:extLst>
                    <a:ext uri="{9D8B030D-6E8A-4147-A177-3AD203B41FA5}">
                      <a16:colId xmlns:a16="http://schemas.microsoft.com/office/drawing/2014/main" val="3355334905"/>
                    </a:ext>
                  </a:extLst>
                </a:gridCol>
              </a:tblGrid>
              <a:tr h="8946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Skills and knowledge developed and demonstrated</a:t>
                      </a:r>
                      <a:endParaRPr lang="en-GB"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Practicalities in the secondary classroom</a:t>
                      </a:r>
                      <a:endParaRPr lang="en-GB"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Alternatives – ingredients, cooking methods …</a:t>
                      </a:r>
                      <a:endParaRPr lang="en-GB"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31184">
                <a:tc>
                  <a:txBody>
                    <a:bodyPr/>
                    <a:lstStyle/>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3" name="TextBox 2"/>
          <p:cNvSpPr txBox="1"/>
          <p:nvPr/>
        </p:nvSpPr>
        <p:spPr>
          <a:xfrm>
            <a:off x="775560" y="2960151"/>
            <a:ext cx="3635234" cy="3785652"/>
          </a:xfrm>
          <a:prstGeom prst="rect">
            <a:avLst/>
          </a:prstGeom>
          <a:noFill/>
        </p:spPr>
        <p:txBody>
          <a:bodyPr wrap="square" lIns="91440" tIns="45720" rIns="91440" bIns="45720" rtlCol="0" anchor="t">
            <a:spAutoFit/>
          </a:bodyPr>
          <a:lstStyle/>
          <a:p>
            <a:pPr marL="285750" indent="-285750">
              <a:buFont typeface="Arial"/>
              <a:buChar char="•"/>
            </a:pPr>
            <a:r>
              <a:rPr lang="en-US" sz="1600" b="1">
                <a:latin typeface="Arial"/>
                <a:cs typeface="Arial"/>
              </a:rPr>
              <a:t>Practical food skills</a:t>
            </a:r>
            <a:r>
              <a:rPr lang="en-US" sz="1600">
                <a:latin typeface="Arial"/>
                <a:cs typeface="Arial"/>
              </a:rPr>
              <a:t>: </a:t>
            </a:r>
            <a:r>
              <a:rPr lang="en-US" sz="1600">
                <a:latin typeface="Arial"/>
                <a:ea typeface="+mn-lt"/>
                <a:cs typeface="Arial"/>
              </a:rPr>
              <a:t>weighing, measuring, melting, blitzing, mixing  baking</a:t>
            </a:r>
          </a:p>
          <a:p>
            <a:pPr marL="285750" indent="-285750">
              <a:buFont typeface="Arial"/>
              <a:buChar char="•"/>
            </a:pPr>
            <a:r>
              <a:rPr lang="en-US" sz="1600" b="1">
                <a:latin typeface="Arial"/>
                <a:cs typeface="Arial"/>
              </a:rPr>
              <a:t>Nutrition science</a:t>
            </a:r>
            <a:r>
              <a:rPr lang="en-US" sz="1600">
                <a:latin typeface="Arial"/>
                <a:cs typeface="Arial"/>
              </a:rPr>
              <a:t>: starchy carbohydrates in the diet</a:t>
            </a:r>
          </a:p>
          <a:p>
            <a:pPr marL="285750" indent="-285750">
              <a:buFont typeface="Arial"/>
              <a:buChar char="•"/>
            </a:pPr>
            <a:r>
              <a:rPr lang="en-US" sz="1600" b="1">
                <a:latin typeface="Arial"/>
                <a:cs typeface="Arial"/>
              </a:rPr>
              <a:t>Food science</a:t>
            </a:r>
            <a:r>
              <a:rPr lang="en-US" sz="1600">
                <a:latin typeface="Arial"/>
                <a:cs typeface="Arial"/>
              </a:rPr>
              <a:t>:</a:t>
            </a:r>
            <a:r>
              <a:rPr lang="en-US" sz="1600">
                <a:latin typeface="Arial"/>
                <a:ea typeface="+mn-lt"/>
                <a:cs typeface="Arial"/>
              </a:rPr>
              <a:t> the</a:t>
            </a:r>
            <a:r>
              <a:rPr lang="en-GB" sz="1600">
                <a:latin typeface="Arial"/>
                <a:ea typeface="+mn-lt"/>
                <a:cs typeface="Arial"/>
              </a:rPr>
              <a:t> effect of cooking: coagulation </a:t>
            </a:r>
            <a:r>
              <a:rPr lang="en-GB" sz="1600" err="1">
                <a:latin typeface="Arial"/>
                <a:ea typeface="+mn-lt"/>
                <a:cs typeface="Arial"/>
              </a:rPr>
              <a:t>dextrinisation</a:t>
            </a:r>
            <a:endParaRPr lang="en-GB" sz="1600">
              <a:latin typeface="Arial"/>
              <a:ea typeface="+mn-lt"/>
              <a:cs typeface="Arial"/>
            </a:endParaRPr>
          </a:p>
          <a:p>
            <a:pPr marL="285750" indent="-285750">
              <a:buFont typeface="Arial"/>
              <a:buChar char="•"/>
            </a:pPr>
            <a:r>
              <a:rPr lang="en-GB" sz="1600" b="1">
                <a:latin typeface="Arial"/>
                <a:cs typeface="Arial"/>
              </a:rPr>
              <a:t>Sensory science</a:t>
            </a:r>
            <a:r>
              <a:rPr lang="en-GB" sz="1600">
                <a:latin typeface="Arial"/>
                <a:cs typeface="Arial"/>
              </a:rPr>
              <a:t>: t</a:t>
            </a:r>
            <a:r>
              <a:rPr lang="en-GB" sz="1600">
                <a:latin typeface="Arial"/>
                <a:ea typeface="+mn-lt"/>
                <a:cs typeface="Arial"/>
              </a:rPr>
              <a:t>esting, tasting and evaluation.</a:t>
            </a:r>
          </a:p>
          <a:p>
            <a:pPr marL="285750" indent="-285750">
              <a:buFont typeface="Arial"/>
              <a:buChar char="•"/>
            </a:pPr>
            <a:r>
              <a:rPr lang="en-GB" sz="1600" b="1">
                <a:latin typeface="Arial"/>
                <a:cs typeface="Arial"/>
              </a:rPr>
              <a:t>Maths</a:t>
            </a:r>
            <a:r>
              <a:rPr lang="en-GB" sz="1600">
                <a:latin typeface="Arial"/>
                <a:cs typeface="Arial"/>
              </a:rPr>
              <a:t>: </a:t>
            </a:r>
            <a:r>
              <a:rPr lang="en-GB" sz="1600">
                <a:latin typeface="Arial"/>
                <a:ea typeface="+mn-lt"/>
                <a:cs typeface="+mn-lt"/>
              </a:rPr>
              <a:t>weighing, measuring, dividing, time, temperature.</a:t>
            </a:r>
          </a:p>
          <a:p>
            <a:pPr marL="285750" indent="-285750">
              <a:buFont typeface="Arial"/>
              <a:buChar char="•"/>
            </a:pPr>
            <a:r>
              <a:rPr lang="en-GB" sz="1600" b="1">
                <a:latin typeface="Arial"/>
                <a:ea typeface="+mn-lt"/>
                <a:cs typeface="+mn-lt"/>
              </a:rPr>
              <a:t>English</a:t>
            </a:r>
            <a:r>
              <a:rPr lang="en-GB" sz="1600">
                <a:latin typeface="Arial"/>
                <a:ea typeface="+mn-lt"/>
                <a:cs typeface="+mn-lt"/>
              </a:rPr>
              <a:t>: reading and following a recipe, following written and verbal instructions.</a:t>
            </a:r>
          </a:p>
          <a:p>
            <a:endParaRPr lang="en-GB" sz="1600">
              <a:latin typeface="Arial"/>
              <a:cs typeface="Arial"/>
            </a:endParaRPr>
          </a:p>
        </p:txBody>
      </p:sp>
      <p:sp>
        <p:nvSpPr>
          <p:cNvPr id="5" name="TextBox 4"/>
          <p:cNvSpPr txBox="1"/>
          <p:nvPr/>
        </p:nvSpPr>
        <p:spPr>
          <a:xfrm>
            <a:off x="4540619" y="2956976"/>
            <a:ext cx="3426593"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Ingredients (purchase, storage, providing)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Equipment – blender/processor</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Demonstration area</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Baking (safe use of oven)</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Dividing evenly between muffin cases</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endParaRPr lang="en-GB">
              <a:cs typeface="Calibri" panose="020F0502020204030204"/>
            </a:endParaRPr>
          </a:p>
        </p:txBody>
      </p:sp>
      <p:sp>
        <p:nvSpPr>
          <p:cNvPr id="6" name="TextBox 5"/>
          <p:cNvSpPr txBox="1"/>
          <p:nvPr/>
        </p:nvSpPr>
        <p:spPr>
          <a:xfrm>
            <a:off x="8406941" y="2934446"/>
            <a:ext cx="3426593"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latin typeface="Arial"/>
                <a:cs typeface="Arial"/>
              </a:rPr>
              <a:t>Different flours – e.g. wholemeal, seeded</a:t>
            </a:r>
          </a:p>
          <a:p>
            <a:pPr marL="285750" indent="-285750">
              <a:buFont typeface="Arial" panose="020B0604020202020204" pitchFamily="34" charset="0"/>
              <a:buChar char="•"/>
            </a:pPr>
            <a:r>
              <a:rPr lang="en-GB" sz="1600">
                <a:latin typeface="Arial"/>
                <a:cs typeface="Arial"/>
              </a:rPr>
              <a:t>Use 'polenta' instead of cornmeal</a:t>
            </a:r>
          </a:p>
          <a:p>
            <a:pPr marL="285750" indent="-285750">
              <a:buFont typeface="Arial" panose="020B0604020202020204" pitchFamily="34" charset="0"/>
              <a:buChar char="•"/>
            </a:pPr>
            <a:r>
              <a:rPr lang="en-GB" sz="1600">
                <a:latin typeface="Arial"/>
                <a:cs typeface="Arial"/>
              </a:rPr>
              <a:t>Alternative spices/herbs - </a:t>
            </a:r>
            <a:r>
              <a:rPr lang="en-GB" sz="1600">
                <a:ea typeface="+mn-lt"/>
                <a:cs typeface="+mn-lt"/>
              </a:rPr>
              <a:t>c</a:t>
            </a:r>
            <a:r>
              <a:rPr lang="en-GB" sz="1600">
                <a:latin typeface="Arial"/>
                <a:ea typeface="+mn-lt"/>
                <a:cs typeface="+mn-lt"/>
              </a:rPr>
              <a:t>hilli powder, cayenne pepper,</a:t>
            </a:r>
            <a:r>
              <a:rPr lang="en-GB" sz="1600">
                <a:latin typeface="Arial"/>
                <a:cs typeface="Calibri"/>
              </a:rPr>
              <a:t> </a:t>
            </a:r>
          </a:p>
          <a:p>
            <a:r>
              <a:rPr lang="en-GB" sz="1600">
                <a:latin typeface="Arial"/>
                <a:cs typeface="Arial"/>
              </a:rPr>
              <a:t>     chopped fresh basil</a:t>
            </a:r>
            <a:endParaRPr lang="en-GB">
              <a:cs typeface="Calibri" panose="020F0502020204030204"/>
            </a:endParaRPr>
          </a:p>
          <a:p>
            <a:pPr marL="285750" indent="-285750">
              <a:buFont typeface="Arial" panose="020B0604020202020204" pitchFamily="34" charset="0"/>
              <a:buChar char="•"/>
            </a:pPr>
            <a:r>
              <a:rPr lang="en-GB" sz="1600">
                <a:latin typeface="Arial"/>
                <a:cs typeface="Arial"/>
              </a:rPr>
              <a:t>Demonstrate the preparation of fresh corn on the cob</a:t>
            </a:r>
          </a:p>
          <a:p>
            <a:pPr marL="285750" indent="-285750">
              <a:buFont typeface="Arial" panose="020B0604020202020204" pitchFamily="34" charset="0"/>
              <a:buChar char="•"/>
            </a:pPr>
            <a:r>
              <a:rPr lang="en-GB" sz="1600">
                <a:latin typeface="Arial"/>
                <a:cs typeface="Arial"/>
              </a:rPr>
              <a:t>Gluten free – gluten free SR flour or cornmeal gives a denser texture</a:t>
            </a:r>
          </a:p>
          <a:p>
            <a:pPr marL="285750" indent="-285750">
              <a:buFont typeface="Arial" panose="020B0604020202020204" pitchFamily="34" charset="0"/>
              <a:buChar char="•"/>
            </a:pPr>
            <a:r>
              <a:rPr lang="en-GB" sz="1600">
                <a:latin typeface="Arial"/>
                <a:cs typeface="Arial"/>
              </a:rPr>
              <a:t>Steaming rather than baking</a:t>
            </a:r>
          </a:p>
          <a:p>
            <a:endParaRPr lang="en-GB" sz="1600">
              <a:latin typeface="Arial"/>
              <a:cs typeface="Arial"/>
            </a:endParaRPr>
          </a:p>
          <a:p>
            <a:endParaRPr lang="en-GB">
              <a:latin typeface="Arial"/>
              <a:cs typeface="Arial"/>
            </a:endParaRPr>
          </a:p>
        </p:txBody>
      </p:sp>
    </p:spTree>
    <p:extLst>
      <p:ext uri="{BB962C8B-B14F-4D97-AF65-F5344CB8AC3E}">
        <p14:creationId xmlns:p14="http://schemas.microsoft.com/office/powerpoint/2010/main" val="17405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West African Jollof rice</a:t>
            </a:r>
            <a:endParaRPr lang="en-GB"/>
          </a:p>
        </p:txBody>
      </p:sp>
      <p:sp>
        <p:nvSpPr>
          <p:cNvPr id="3" name="Subtitle 2"/>
          <p:cNvSpPr>
            <a:spLocks noGrp="1"/>
          </p:cNvSpPr>
          <p:nvPr>
            <p:ph type="subTitle" idx="1"/>
          </p:nvPr>
        </p:nvSpPr>
        <p:spPr>
          <a:xfrm>
            <a:off x="1169275" y="2113360"/>
            <a:ext cx="7487708" cy="4383695"/>
          </a:xfrm>
        </p:spPr>
        <p:txBody>
          <a:bodyPr/>
          <a:lstStyle/>
          <a:p>
            <a:pPr marL="0" indent="0">
              <a:buNone/>
            </a:pPr>
            <a:r>
              <a:rPr lang="en-US" sz="1600" b="1">
                <a:latin typeface="Arial"/>
                <a:cs typeface="Arial"/>
              </a:rPr>
              <a:t>Why are we doing this?</a:t>
            </a:r>
            <a:endParaRPr lang="en-GB" sz="1600">
              <a:cs typeface="Arial"/>
            </a:endParaRPr>
          </a:p>
          <a:p>
            <a:pPr marL="0" indent="0">
              <a:buNone/>
            </a:pPr>
            <a:r>
              <a:rPr lang="en-US" sz="1600">
                <a:latin typeface="Arial" panose="020B0604020202020204" pitchFamily="34" charset="0"/>
                <a:cs typeface="Arial" panose="020B0604020202020204" pitchFamily="34" charset="0"/>
              </a:rPr>
              <a:t>Learning in lesson: focus on skill/knowledge, not recipe.</a:t>
            </a:r>
          </a:p>
          <a:p>
            <a:pPr marL="0" indent="0">
              <a:buNone/>
            </a:pPr>
            <a:r>
              <a:rPr lang="en-GB" sz="1600">
                <a:effectLst/>
                <a:latin typeface="Arial"/>
                <a:ea typeface="MS Mincho"/>
                <a:cs typeface="Arial"/>
              </a:rPr>
              <a:t>Quick medium complexity recipe from a world cuisine that would work well in the secondary classroom.</a:t>
            </a:r>
          </a:p>
          <a:p>
            <a:pPr marL="0" indent="0">
              <a:buNone/>
            </a:pPr>
            <a:r>
              <a:rPr lang="en-GB" sz="1600">
                <a:effectLst/>
                <a:latin typeface="Arial" panose="020B0604020202020204" pitchFamily="34" charset="0"/>
                <a:ea typeface="MS Mincho" panose="02020609040205080304" pitchFamily="49" charset="-128"/>
                <a:cs typeface="Arial" panose="020B0604020202020204" pitchFamily="34" charset="0"/>
              </a:rPr>
              <a:t>Made and cooked within an hour, ideal for shorter lessons. </a:t>
            </a:r>
          </a:p>
          <a:p>
            <a:pPr marL="0" indent="0">
              <a:buNone/>
            </a:pPr>
            <a:r>
              <a:rPr lang="en-GB" sz="1600">
                <a:effectLst/>
                <a:latin typeface="Arial" panose="020B0604020202020204" pitchFamily="34" charset="0"/>
                <a:ea typeface="MS Mincho" panose="02020609040205080304" pitchFamily="49" charset="-128"/>
                <a:cs typeface="Arial" panose="020B0604020202020204" pitchFamily="34" charset="0"/>
              </a:rPr>
              <a:t>Demonstrates a wide range of basic food skills but can be extended to allow for differentiation.</a:t>
            </a:r>
          </a:p>
          <a:p>
            <a:pPr marL="0" indent="0">
              <a:buNone/>
            </a:pPr>
            <a:r>
              <a:rPr lang="en-GB" sz="1600">
                <a:effectLst/>
                <a:latin typeface="Arial"/>
                <a:ea typeface="MS Mincho"/>
                <a:cs typeface="Arial"/>
              </a:rPr>
              <a:t>Uses ingredients that are easy to source, inexpensive and</a:t>
            </a:r>
            <a:r>
              <a:rPr lang="en-GB" sz="1600">
                <a:latin typeface="Arial"/>
                <a:ea typeface="MS Mincho"/>
                <a:cs typeface="Arial"/>
              </a:rPr>
              <a:t> </a:t>
            </a:r>
            <a:r>
              <a:rPr lang="en-GB" sz="1600">
                <a:effectLst/>
                <a:latin typeface="Arial"/>
                <a:ea typeface="MS Mincho"/>
                <a:cs typeface="Arial"/>
              </a:rPr>
              <a:t>stored</a:t>
            </a:r>
            <a:r>
              <a:rPr lang="en-GB" sz="1600">
                <a:latin typeface="Arial"/>
                <a:ea typeface="MS Mincho"/>
                <a:cs typeface="Arial"/>
              </a:rPr>
              <a:t> </a:t>
            </a:r>
            <a:r>
              <a:rPr lang="en-GB" sz="1600">
                <a:effectLst/>
                <a:latin typeface="Arial"/>
                <a:ea typeface="MS Mincho"/>
                <a:cs typeface="Arial"/>
              </a:rPr>
              <a:t>at</a:t>
            </a:r>
            <a:r>
              <a:rPr lang="en-GB" sz="1600">
                <a:latin typeface="Arial"/>
                <a:ea typeface="MS Mincho"/>
                <a:cs typeface="Arial"/>
              </a:rPr>
              <a:t> mostly ambient temperatures.</a:t>
            </a:r>
            <a:endParaRPr lang="en-GB" sz="1600">
              <a:effectLst/>
              <a:latin typeface="Arial"/>
              <a:ea typeface="MS Mincho"/>
              <a:cs typeface="Arial"/>
            </a:endParaRPr>
          </a:p>
          <a:p>
            <a:pPr marL="0" indent="0">
              <a:buNone/>
            </a:pPr>
            <a:r>
              <a:rPr lang="en-GB" sz="1600">
                <a:latin typeface="Arial"/>
                <a:ea typeface="MS Mincho"/>
                <a:cs typeface="Arial"/>
              </a:rPr>
              <a:t>Nutrition science: Starchy carbohydrates and meat/alternative proteins in the diet.</a:t>
            </a:r>
          </a:p>
          <a:p>
            <a:pPr marL="0" indent="0">
              <a:lnSpc>
                <a:spcPct val="100000"/>
              </a:lnSpc>
              <a:buNone/>
            </a:pPr>
            <a:r>
              <a:rPr lang="en-GB" sz="1600">
                <a:latin typeface="Arial"/>
                <a:ea typeface="Cambria"/>
                <a:cs typeface="Times New Roman"/>
              </a:rPr>
              <a:t>Food science</a:t>
            </a:r>
            <a:r>
              <a:rPr lang="en-GB" sz="1600">
                <a:effectLst/>
                <a:latin typeface="Arial"/>
                <a:ea typeface="Cambria"/>
                <a:cs typeface="Times New Roman"/>
              </a:rPr>
              <a:t>:</a:t>
            </a:r>
            <a:r>
              <a:rPr lang="en-GB" sz="1600">
                <a:latin typeface="Arial"/>
                <a:ea typeface="Cambria"/>
                <a:cs typeface="Times New Roman"/>
              </a:rPr>
              <a:t> </a:t>
            </a:r>
            <a:r>
              <a:rPr lang="en-GB" sz="1600">
                <a:latin typeface="Arial"/>
                <a:ea typeface="Cambria"/>
                <a:cs typeface="Arial"/>
              </a:rPr>
              <a:t>Heat transfer, denaturation, Maillard reaction. </a:t>
            </a:r>
            <a:endParaRPr lang="en-GB" sz="1600">
              <a:effectLst/>
              <a:latin typeface="Arial" panose="020B0604020202020204" pitchFamily="34" charset="0"/>
              <a:ea typeface="Cambria"/>
              <a:cs typeface="Arial"/>
            </a:endParaRPr>
          </a:p>
          <a:p>
            <a:pPr marL="0" indent="0">
              <a:lnSpc>
                <a:spcPct val="100000"/>
              </a:lnSpc>
              <a:buNone/>
            </a:pPr>
            <a:r>
              <a:rPr lang="en-GB" sz="1600">
                <a:effectLst/>
                <a:latin typeface="Arial"/>
                <a:ea typeface="Cambria"/>
                <a:cs typeface="Times New Roman"/>
              </a:rPr>
              <a:t>Maths:</a:t>
            </a:r>
            <a:r>
              <a:rPr lang="en-GB" sz="1600">
                <a:latin typeface="Arial"/>
                <a:ea typeface="Cambria"/>
                <a:cs typeface="Times New Roman"/>
              </a:rPr>
              <a:t> W</a:t>
            </a:r>
            <a:r>
              <a:rPr lang="en-GB" sz="1600">
                <a:latin typeface="Arial"/>
                <a:ea typeface="Cambria"/>
                <a:cs typeface="Arial"/>
              </a:rPr>
              <a:t>eighing, measuring, time, temperature.</a:t>
            </a:r>
            <a:endParaRPr lang="en-GB" sz="1600">
              <a:effectLst/>
              <a:latin typeface="Arial"/>
              <a:ea typeface="Cambria"/>
              <a:cs typeface="Arial"/>
            </a:endParaRPr>
          </a:p>
          <a:p>
            <a:pPr marL="0" indent="0">
              <a:lnSpc>
                <a:spcPct val="100000"/>
              </a:lnSpc>
              <a:buNone/>
            </a:pPr>
            <a:r>
              <a:rPr lang="en-GB" sz="1600">
                <a:latin typeface="Arial"/>
                <a:ea typeface="Cambria"/>
                <a:cs typeface="Times New Roman"/>
              </a:rPr>
              <a:t>English: R</a:t>
            </a:r>
            <a:r>
              <a:rPr lang="en-GB" sz="1600">
                <a:latin typeface="Arial"/>
                <a:ea typeface="Cambria"/>
                <a:cs typeface="Arial"/>
              </a:rPr>
              <a:t>eading and following a recipe, following written and verbal instructions.</a:t>
            </a:r>
            <a:endParaRPr lang="en-GB" sz="1600">
              <a:latin typeface="Arial" panose="020B0604020202020204" pitchFamily="34" charset="0"/>
              <a:cs typeface="Arial" panose="020B0604020202020204" pitchFamily="34" charset="0"/>
            </a:endParaRPr>
          </a:p>
        </p:txBody>
      </p:sp>
      <p:pic>
        <p:nvPicPr>
          <p:cNvPr id="5" name="Picture 4" descr="A plate of food&#10;&#10;Description automatically generated with medium confidence">
            <a:extLst>
              <a:ext uri="{FF2B5EF4-FFF2-40B4-BE49-F238E27FC236}">
                <a16:creationId xmlns:a16="http://schemas.microsoft.com/office/drawing/2014/main" id="{A82D773E-DE62-4C4E-9B83-76DAA24A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4839" y="2062954"/>
            <a:ext cx="2635277" cy="1976458"/>
          </a:xfrm>
          <a:prstGeom prst="rect">
            <a:avLst/>
          </a:prstGeom>
        </p:spPr>
      </p:pic>
      <p:pic>
        <p:nvPicPr>
          <p:cNvPr id="8" name="Picture 7" descr="A plate of food&#10;&#10;Description automatically generated">
            <a:extLst>
              <a:ext uri="{FF2B5EF4-FFF2-40B4-BE49-F238E27FC236}">
                <a16:creationId xmlns:a16="http://schemas.microsoft.com/office/drawing/2014/main" id="{DB7F4AAF-7F5E-41A0-9BE7-A4B36FF7A07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94839" y="4246013"/>
            <a:ext cx="2635277" cy="2105028"/>
          </a:xfrm>
          <a:prstGeom prst="rect">
            <a:avLst/>
          </a:prstGeom>
          <a:noFill/>
          <a:ln>
            <a:noFill/>
          </a:ln>
        </p:spPr>
      </p:pic>
    </p:spTree>
    <p:extLst>
      <p:ext uri="{BB962C8B-B14F-4D97-AF65-F5344CB8AC3E}">
        <p14:creationId xmlns:p14="http://schemas.microsoft.com/office/powerpoint/2010/main" val="61512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315-8491-46A7-96E5-63948037FAB8}"/>
              </a:ext>
            </a:extLst>
          </p:cNvPr>
          <p:cNvSpPr>
            <a:spLocks noGrp="1"/>
          </p:cNvSpPr>
          <p:nvPr>
            <p:ph type="ctrTitle"/>
          </p:nvPr>
        </p:nvSpPr>
        <p:spPr>
          <a:xfrm>
            <a:off x="1033203" y="1491227"/>
            <a:ext cx="9720000" cy="720000"/>
          </a:xfrm>
        </p:spPr>
        <p:txBody>
          <a:bodyPr/>
          <a:lstStyle/>
          <a:p>
            <a:r>
              <a:rPr lang="en-GB"/>
              <a:t>West African Jollof rice with chicken</a:t>
            </a:r>
          </a:p>
        </p:txBody>
      </p:sp>
      <p:sp>
        <p:nvSpPr>
          <p:cNvPr id="8" name="TextBox 7">
            <a:extLst>
              <a:ext uri="{FF2B5EF4-FFF2-40B4-BE49-F238E27FC236}">
                <a16:creationId xmlns:a16="http://schemas.microsoft.com/office/drawing/2014/main" id="{17CE176B-08D5-44CA-BF88-7424D5A92C23}"/>
              </a:ext>
            </a:extLst>
          </p:cNvPr>
          <p:cNvSpPr txBox="1"/>
          <p:nvPr/>
        </p:nvSpPr>
        <p:spPr>
          <a:xfrm>
            <a:off x="1032329" y="2220685"/>
            <a:ext cx="2979054" cy="4515244"/>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Ingredients</a:t>
            </a:r>
          </a:p>
          <a:p>
            <a:r>
              <a:rPr lang="en-US" sz="1600">
                <a:latin typeface="Arial"/>
                <a:ea typeface="+mn-lt"/>
                <a:cs typeface="Arial"/>
              </a:rPr>
              <a:t>1 small onion  </a:t>
            </a:r>
            <a:endParaRPr lang="en-US">
              <a:latin typeface="Arial"/>
              <a:cs typeface="Arial"/>
            </a:endParaRPr>
          </a:p>
          <a:p>
            <a:r>
              <a:rPr lang="en-US" sz="1600">
                <a:latin typeface="Arial"/>
                <a:ea typeface="+mn-lt"/>
                <a:cs typeface="Arial"/>
              </a:rPr>
              <a:t>Spray oil </a:t>
            </a:r>
            <a:endParaRPr lang="en-US">
              <a:latin typeface="Arial"/>
              <a:cs typeface="Arial"/>
            </a:endParaRPr>
          </a:p>
          <a:p>
            <a:r>
              <a:rPr lang="en-US" sz="1600">
                <a:latin typeface="Arial"/>
                <a:ea typeface="+mn-lt"/>
                <a:cs typeface="Arial"/>
              </a:rPr>
              <a:t>2 chicken thigh fillets </a:t>
            </a:r>
            <a:endParaRPr lang="en-US">
              <a:latin typeface="Arial"/>
              <a:cs typeface="Arial"/>
            </a:endParaRPr>
          </a:p>
          <a:p>
            <a:r>
              <a:rPr lang="en-US" sz="1600">
                <a:latin typeface="Arial"/>
                <a:ea typeface="+mn-lt"/>
                <a:cs typeface="Arial"/>
              </a:rPr>
              <a:t>½ x 5ml spoon ground ginger  </a:t>
            </a:r>
            <a:endParaRPr lang="en-US">
              <a:latin typeface="Arial"/>
              <a:cs typeface="Arial"/>
            </a:endParaRPr>
          </a:p>
          <a:p>
            <a:r>
              <a:rPr lang="en-US" sz="1600">
                <a:latin typeface="Arial"/>
                <a:ea typeface="+mn-lt"/>
                <a:cs typeface="Arial"/>
              </a:rPr>
              <a:t>½ x 5ml spoon cinnamon  </a:t>
            </a:r>
            <a:endParaRPr lang="en-US">
              <a:latin typeface="Arial"/>
              <a:cs typeface="Arial"/>
            </a:endParaRPr>
          </a:p>
          <a:p>
            <a:r>
              <a:rPr lang="en-US" sz="1600">
                <a:latin typeface="Arial"/>
                <a:ea typeface="+mn-lt"/>
                <a:cs typeface="Arial"/>
              </a:rPr>
              <a:t>½ x 5ml spoon dried thyme  </a:t>
            </a:r>
            <a:endParaRPr lang="en-US">
              <a:latin typeface="Arial"/>
              <a:cs typeface="Arial"/>
            </a:endParaRPr>
          </a:p>
          <a:p>
            <a:r>
              <a:rPr lang="en-US" sz="1600">
                <a:latin typeface="Arial"/>
                <a:ea typeface="+mn-lt"/>
                <a:cs typeface="Arial"/>
              </a:rPr>
              <a:t>¼ x 5ml spoon cayenne pepper  </a:t>
            </a:r>
            <a:endParaRPr lang="en-US">
              <a:latin typeface="Arial"/>
              <a:cs typeface="Arial"/>
            </a:endParaRPr>
          </a:p>
          <a:p>
            <a:r>
              <a:rPr lang="en-US" sz="1600">
                <a:latin typeface="Arial"/>
                <a:ea typeface="+mn-lt"/>
                <a:cs typeface="Arial"/>
              </a:rPr>
              <a:t>Black pepper  </a:t>
            </a:r>
            <a:endParaRPr lang="en-US">
              <a:latin typeface="Arial"/>
              <a:cs typeface="Arial"/>
            </a:endParaRPr>
          </a:p>
          <a:p>
            <a:r>
              <a:rPr lang="en-US" sz="1600">
                <a:latin typeface="Arial"/>
                <a:ea typeface="+mn-lt"/>
                <a:cs typeface="Arial"/>
              </a:rPr>
              <a:t>150g easy cook white rice  </a:t>
            </a:r>
            <a:endParaRPr lang="en-US">
              <a:latin typeface="Arial"/>
              <a:cs typeface="Arial"/>
            </a:endParaRPr>
          </a:p>
          <a:p>
            <a:r>
              <a:rPr lang="en-US" sz="1600">
                <a:latin typeface="Arial"/>
                <a:ea typeface="+mn-lt"/>
                <a:cs typeface="Arial"/>
              </a:rPr>
              <a:t>1 x 400g can chopped tomatoes  </a:t>
            </a:r>
            <a:endParaRPr lang="en-US">
              <a:latin typeface="Arial"/>
              <a:cs typeface="Arial"/>
            </a:endParaRPr>
          </a:p>
          <a:p>
            <a:r>
              <a:rPr lang="en-US" sz="1600">
                <a:latin typeface="Arial"/>
                <a:ea typeface="+mn-lt"/>
                <a:cs typeface="Arial"/>
              </a:rPr>
              <a:t>1 x reduced salt chicken stock cube  </a:t>
            </a:r>
            <a:endParaRPr lang="en-US">
              <a:latin typeface="Arial"/>
              <a:cs typeface="Arial"/>
            </a:endParaRPr>
          </a:p>
          <a:p>
            <a:r>
              <a:rPr lang="en-US" sz="1600">
                <a:latin typeface="Arial"/>
                <a:ea typeface="+mn-lt"/>
                <a:cs typeface="Arial"/>
              </a:rPr>
              <a:t>1 bay leaf (optional) </a:t>
            </a:r>
            <a:endParaRPr lang="en-US">
              <a:latin typeface="Arial"/>
              <a:cs typeface="Arial"/>
            </a:endParaRPr>
          </a:p>
          <a:p>
            <a:r>
              <a:rPr lang="en-US" sz="1600">
                <a:latin typeface="Arial"/>
                <a:ea typeface="+mn-lt"/>
                <a:cs typeface="+mn-lt"/>
              </a:rPr>
              <a:t>Optional - 1 x 15ml spoon parsley for garnish </a:t>
            </a:r>
            <a:endParaRPr lang="en-US">
              <a:latin typeface="Arial"/>
              <a:ea typeface="+mn-lt"/>
              <a:cs typeface="+mn-lt"/>
            </a:endParaRPr>
          </a:p>
        </p:txBody>
      </p:sp>
      <p:sp>
        <p:nvSpPr>
          <p:cNvPr id="10" name="TextBox 9">
            <a:extLst>
              <a:ext uri="{FF2B5EF4-FFF2-40B4-BE49-F238E27FC236}">
                <a16:creationId xmlns:a16="http://schemas.microsoft.com/office/drawing/2014/main" id="{53DD69BD-6794-4C7C-8FF5-49ECA3B04F45}"/>
              </a:ext>
            </a:extLst>
          </p:cNvPr>
          <p:cNvSpPr txBox="1"/>
          <p:nvPr/>
        </p:nvSpPr>
        <p:spPr>
          <a:xfrm>
            <a:off x="4087132" y="2236560"/>
            <a:ext cx="8022768" cy="4524315"/>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latin typeface="Arial"/>
                <a:cs typeface="Arial"/>
              </a:rPr>
              <a:t>Method</a:t>
            </a:r>
          </a:p>
          <a:p>
            <a:r>
              <a:rPr lang="en-US" sz="1600">
                <a:latin typeface="Arial"/>
                <a:ea typeface="+mn-lt"/>
                <a:cs typeface="+mn-lt"/>
              </a:rPr>
              <a:t>1.  Prepare the ingredients:  </a:t>
            </a:r>
            <a:endParaRPr lang="en-US">
              <a:latin typeface="Arial"/>
              <a:cs typeface="Calibri" panose="020F0502020204030204"/>
            </a:endParaRPr>
          </a:p>
          <a:p>
            <a:pPr marL="742950" lvl="1" indent="-285750">
              <a:buFont typeface="Arial"/>
              <a:buChar char="•"/>
            </a:pPr>
            <a:r>
              <a:rPr lang="en-US" sz="1600">
                <a:latin typeface="Arial"/>
                <a:ea typeface="+mn-lt"/>
                <a:cs typeface="+mn-lt"/>
              </a:rPr>
              <a:t>peel and chop the onion; </a:t>
            </a:r>
            <a:endParaRPr lang="en-US">
              <a:latin typeface="Arial"/>
              <a:cs typeface="Calibri" panose="020F0502020204030204"/>
            </a:endParaRPr>
          </a:p>
          <a:p>
            <a:pPr marL="742950" lvl="1" indent="-285750">
              <a:buFont typeface="Arial"/>
              <a:buChar char="•"/>
            </a:pPr>
            <a:r>
              <a:rPr lang="en-US" sz="1600">
                <a:latin typeface="Arial"/>
                <a:ea typeface="+mn-lt"/>
                <a:cs typeface="+mn-lt"/>
              </a:rPr>
              <a:t>chop the parsley (if using). </a:t>
            </a:r>
            <a:endParaRPr lang="en-US">
              <a:latin typeface="Arial"/>
              <a:cs typeface="Calibri" panose="020F0502020204030204"/>
            </a:endParaRPr>
          </a:p>
          <a:p>
            <a:r>
              <a:rPr lang="en-US" sz="1600">
                <a:latin typeface="Arial"/>
                <a:ea typeface="+mn-lt"/>
                <a:cs typeface="+mn-lt"/>
              </a:rPr>
              <a:t>2.  Add the spray oil to a large saucepan and gently fry the onions and chicken fillets</a:t>
            </a:r>
            <a:endParaRPr lang="en-US">
              <a:latin typeface="Arial"/>
              <a:ea typeface="+mn-lt"/>
              <a:cs typeface="+mn-lt"/>
            </a:endParaRPr>
          </a:p>
          <a:p>
            <a:r>
              <a:rPr lang="en-US" sz="1600">
                <a:latin typeface="Arial"/>
                <a:ea typeface="+mn-lt"/>
                <a:cs typeface="+mn-lt"/>
              </a:rPr>
              <a:t>     for 5-6 minutes until the onions are soft and the chicken browned. </a:t>
            </a:r>
            <a:endParaRPr lang="en-US">
              <a:latin typeface="Arial"/>
              <a:cs typeface="Calibri" panose="020F0502020204030204"/>
            </a:endParaRPr>
          </a:p>
          <a:p>
            <a:r>
              <a:rPr lang="en-US" sz="1600">
                <a:latin typeface="Arial"/>
                <a:ea typeface="+mn-lt"/>
                <a:cs typeface="+mn-lt"/>
              </a:rPr>
              <a:t>3.  Remove the chicken and place on a plate. </a:t>
            </a:r>
            <a:endParaRPr lang="en-US">
              <a:latin typeface="Arial"/>
              <a:cs typeface="Calibri" panose="020F0502020204030204"/>
            </a:endParaRPr>
          </a:p>
          <a:p>
            <a:r>
              <a:rPr lang="en-US" sz="1600">
                <a:latin typeface="Arial"/>
                <a:ea typeface="+mn-lt"/>
                <a:cs typeface="+mn-lt"/>
              </a:rPr>
              <a:t>4.  Add the ground ginger, cinnamon, thyme and cayenne pepper to the pan. Season</a:t>
            </a:r>
            <a:endParaRPr lang="en-US">
              <a:latin typeface="Arial"/>
              <a:ea typeface="+mn-lt"/>
              <a:cs typeface="+mn-lt"/>
            </a:endParaRPr>
          </a:p>
          <a:p>
            <a:r>
              <a:rPr lang="en-US" sz="1600">
                <a:latin typeface="Arial"/>
                <a:ea typeface="+mn-lt"/>
                <a:cs typeface="+mn-lt"/>
              </a:rPr>
              <a:t>     with black pepper. Stir well and cook for 1 minute. </a:t>
            </a:r>
            <a:endParaRPr lang="en-US">
              <a:latin typeface="Arial"/>
              <a:cs typeface="Calibri" panose="020F0502020204030204"/>
            </a:endParaRPr>
          </a:p>
          <a:p>
            <a:r>
              <a:rPr lang="en-US" sz="1600">
                <a:latin typeface="Arial"/>
                <a:ea typeface="+mn-lt"/>
                <a:cs typeface="+mn-lt"/>
              </a:rPr>
              <a:t>5.  Add the rice and stir. </a:t>
            </a:r>
            <a:endParaRPr lang="en-US">
              <a:latin typeface="Arial"/>
              <a:cs typeface="Calibri" panose="020F0502020204030204"/>
            </a:endParaRPr>
          </a:p>
          <a:p>
            <a:r>
              <a:rPr lang="en-US" sz="1600">
                <a:latin typeface="Arial"/>
                <a:ea typeface="+mn-lt"/>
                <a:cs typeface="+mn-lt"/>
              </a:rPr>
              <a:t>6.  Add the canned tomatoes. </a:t>
            </a:r>
            <a:endParaRPr lang="en-US">
              <a:latin typeface="Arial"/>
              <a:ea typeface="+mn-lt"/>
              <a:cs typeface="+mn-lt"/>
            </a:endParaRPr>
          </a:p>
          <a:p>
            <a:r>
              <a:rPr lang="en-US" sz="1600">
                <a:latin typeface="Arial"/>
                <a:ea typeface="+mn-lt"/>
                <a:cs typeface="+mn-lt"/>
              </a:rPr>
              <a:t>7.  Crumble in the stock cube and add 200ml boiling water. Stir well. </a:t>
            </a:r>
            <a:endParaRPr lang="en-US">
              <a:latin typeface="Arial"/>
              <a:cs typeface="Calibri" panose="020F0502020204030204"/>
            </a:endParaRPr>
          </a:p>
          <a:p>
            <a:r>
              <a:rPr lang="en-US" sz="1600">
                <a:latin typeface="Arial"/>
                <a:ea typeface="+mn-lt"/>
                <a:cs typeface="+mn-lt"/>
              </a:rPr>
              <a:t>8.  Return the chicken to the pan.  </a:t>
            </a:r>
            <a:endParaRPr lang="en-US">
              <a:latin typeface="Arial"/>
              <a:cs typeface="Calibri" panose="020F0502020204030204"/>
            </a:endParaRPr>
          </a:p>
          <a:p>
            <a:r>
              <a:rPr lang="en-US" sz="1600">
                <a:latin typeface="Arial"/>
                <a:ea typeface="+mn-lt"/>
                <a:cs typeface="+mn-lt"/>
              </a:rPr>
              <a:t>9.  Add the bay leaf, if using.</a:t>
            </a:r>
            <a:endParaRPr lang="en-US">
              <a:latin typeface="Arial"/>
              <a:cs typeface="Calibri" panose="020F0502020204030204"/>
            </a:endParaRPr>
          </a:p>
          <a:p>
            <a:r>
              <a:rPr lang="en-US" sz="1600">
                <a:latin typeface="Arial"/>
                <a:ea typeface="+mn-lt"/>
                <a:cs typeface="+mn-lt"/>
              </a:rPr>
              <a:t>10. Bring to the boil and then reduce to a simmer.   </a:t>
            </a:r>
            <a:endParaRPr lang="en-US">
              <a:latin typeface="Arial"/>
              <a:ea typeface="+mn-lt"/>
              <a:cs typeface="+mn-lt"/>
            </a:endParaRPr>
          </a:p>
          <a:p>
            <a:r>
              <a:rPr lang="en-US" sz="1600">
                <a:latin typeface="Arial"/>
                <a:ea typeface="+mn-lt"/>
                <a:cs typeface="+mn-lt"/>
              </a:rPr>
              <a:t>11. Cook for 15 minutes until the rice is tender and the chicken cooked. </a:t>
            </a:r>
            <a:endParaRPr lang="en-US">
              <a:latin typeface="Arial"/>
              <a:cs typeface="Calibri" panose="020F0502020204030204"/>
            </a:endParaRPr>
          </a:p>
          <a:p>
            <a:r>
              <a:rPr lang="en-US" sz="1600">
                <a:latin typeface="Arial"/>
                <a:ea typeface="+mn-lt"/>
                <a:cs typeface="+mn-lt"/>
              </a:rPr>
              <a:t>12. Remove the bay leaf. </a:t>
            </a:r>
            <a:endParaRPr lang="en-US">
              <a:latin typeface="Arial"/>
              <a:ea typeface="+mn-lt"/>
              <a:cs typeface="+mn-lt"/>
            </a:endParaRPr>
          </a:p>
          <a:p>
            <a:r>
              <a:rPr lang="en-US" sz="1600">
                <a:latin typeface="Arial"/>
                <a:ea typeface="+mn-lt"/>
                <a:cs typeface="+mn-lt"/>
              </a:rPr>
              <a:t>13. Garnish with chopped parsley, if using, and serve. </a:t>
            </a:r>
            <a:endParaRPr lang="en-US">
              <a:latin typeface="Arial"/>
              <a:cs typeface="Calibri"/>
            </a:endParaRPr>
          </a:p>
        </p:txBody>
      </p:sp>
    </p:spTree>
    <p:extLst>
      <p:ext uri="{BB962C8B-B14F-4D97-AF65-F5344CB8AC3E}">
        <p14:creationId xmlns:p14="http://schemas.microsoft.com/office/powerpoint/2010/main" val="113840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6835"/>
            <a:ext cx="9720000" cy="720000"/>
          </a:xfrm>
        </p:spPr>
        <p:txBody>
          <a:bodyPr/>
          <a:lstStyle/>
          <a:p>
            <a:r>
              <a:rPr lang="en-US"/>
              <a:t>West African Jollof rice - review</a:t>
            </a: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300981493"/>
              </p:ext>
            </p:extLst>
          </p:nvPr>
        </p:nvGraphicFramePr>
        <p:xfrm>
          <a:off x="1160203" y="1967882"/>
          <a:ext cx="10805604" cy="4562441"/>
        </p:xfrm>
        <a:graphic>
          <a:graphicData uri="http://schemas.openxmlformats.org/drawingml/2006/table">
            <a:tbl>
              <a:tblPr firstRow="1" bandRow="1">
                <a:tableStyleId>{5C22544A-7EE6-4342-B048-85BDC9FD1C3A}</a:tableStyleId>
              </a:tblPr>
              <a:tblGrid>
                <a:gridCol w="3601868">
                  <a:extLst>
                    <a:ext uri="{9D8B030D-6E8A-4147-A177-3AD203B41FA5}">
                      <a16:colId xmlns:a16="http://schemas.microsoft.com/office/drawing/2014/main" val="3987826760"/>
                    </a:ext>
                  </a:extLst>
                </a:gridCol>
                <a:gridCol w="3601868">
                  <a:extLst>
                    <a:ext uri="{9D8B030D-6E8A-4147-A177-3AD203B41FA5}">
                      <a16:colId xmlns:a16="http://schemas.microsoft.com/office/drawing/2014/main" val="1855280855"/>
                    </a:ext>
                  </a:extLst>
                </a:gridCol>
                <a:gridCol w="3601868">
                  <a:extLst>
                    <a:ext uri="{9D8B030D-6E8A-4147-A177-3AD203B41FA5}">
                      <a16:colId xmlns:a16="http://schemas.microsoft.com/office/drawing/2014/main" val="3355334905"/>
                    </a:ext>
                  </a:extLst>
                </a:gridCol>
              </a:tblGrid>
              <a:tr h="956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Skills and knowledge developed and demonstrated</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Practicalities in the secondary classroom</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Alternatives – ingredients, cooking methods …</a:t>
                      </a:r>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05953">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None/>
                      </a:pPr>
                      <a:endParaRPr lang="en-GB" sz="1600" b="0" i="0" u="none" strike="noStrike" noProof="0">
                        <a:latin typeface="Arial"/>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4" name="TextBox 3"/>
          <p:cNvSpPr txBox="1"/>
          <p:nvPr/>
        </p:nvSpPr>
        <p:spPr>
          <a:xfrm>
            <a:off x="1247756" y="3091399"/>
            <a:ext cx="3243714" cy="3293209"/>
          </a:xfrm>
          <a:prstGeom prst="rect">
            <a:avLst/>
          </a:prstGeom>
          <a:noFill/>
        </p:spPr>
        <p:txBody>
          <a:bodyPr wrap="square" lIns="91440" tIns="45720" rIns="91440" bIns="45720" rtlCol="0" anchor="t">
            <a:spAutoFit/>
          </a:bodyPr>
          <a:lstStyle/>
          <a:p>
            <a:r>
              <a:rPr lang="en-GB" sz="1600" b="1">
                <a:latin typeface="Arial"/>
                <a:ea typeface="+mn-lt"/>
                <a:cs typeface="+mn-lt"/>
              </a:rPr>
              <a:t>Nutrition science</a:t>
            </a:r>
            <a:r>
              <a:rPr lang="en-GB" sz="1600">
                <a:latin typeface="Arial"/>
                <a:ea typeface="+mn-lt"/>
                <a:cs typeface="+mn-lt"/>
              </a:rPr>
              <a:t>: starchy carbohydrates and meat/alternative proteins in the diet.</a:t>
            </a:r>
            <a:endParaRPr lang="en-US" sz="1600">
              <a:latin typeface="Arial"/>
              <a:ea typeface="+mn-lt"/>
              <a:cs typeface="+mn-lt"/>
            </a:endParaRPr>
          </a:p>
          <a:p>
            <a:r>
              <a:rPr lang="en-GB" sz="1600" b="1">
                <a:latin typeface="Arial"/>
                <a:ea typeface="+mn-lt"/>
                <a:cs typeface="+mn-lt"/>
              </a:rPr>
              <a:t>Food science</a:t>
            </a:r>
            <a:r>
              <a:rPr lang="en-GB" sz="1600">
                <a:latin typeface="Arial"/>
                <a:ea typeface="+mn-lt"/>
                <a:cs typeface="+mn-lt"/>
              </a:rPr>
              <a:t>: heat transfer, denaturation, Maillard reaction. </a:t>
            </a:r>
            <a:endParaRPr lang="en-US" sz="1600">
              <a:latin typeface="Arial"/>
              <a:ea typeface="+mn-lt"/>
              <a:cs typeface="+mn-lt"/>
            </a:endParaRPr>
          </a:p>
          <a:p>
            <a:r>
              <a:rPr lang="en-GB" sz="1600" b="1">
                <a:latin typeface="Arial"/>
                <a:ea typeface="+mn-lt"/>
                <a:cs typeface="+mn-lt"/>
              </a:rPr>
              <a:t>Sensory science</a:t>
            </a:r>
            <a:r>
              <a:rPr lang="en-GB" sz="1600">
                <a:latin typeface="Arial"/>
                <a:ea typeface="+mn-lt"/>
                <a:cs typeface="+mn-lt"/>
              </a:rPr>
              <a:t>: testing, tasting and evaluation.</a:t>
            </a:r>
            <a:endParaRPr lang="en-US" sz="1600">
              <a:latin typeface="Arial"/>
              <a:ea typeface="+mn-lt"/>
              <a:cs typeface="+mn-lt"/>
            </a:endParaRPr>
          </a:p>
          <a:p>
            <a:r>
              <a:rPr lang="en-GB" sz="1600" b="1">
                <a:latin typeface="Arial"/>
                <a:ea typeface="+mn-lt"/>
                <a:cs typeface="+mn-lt"/>
              </a:rPr>
              <a:t>Maths</a:t>
            </a:r>
            <a:r>
              <a:rPr lang="en-GB" sz="1600">
                <a:latin typeface="Arial"/>
                <a:ea typeface="+mn-lt"/>
                <a:cs typeface="+mn-lt"/>
              </a:rPr>
              <a:t>: weighing, measuring, time, temperature.</a:t>
            </a:r>
            <a:endParaRPr lang="en-US" sz="1600">
              <a:latin typeface="Arial"/>
              <a:ea typeface="+mn-lt"/>
              <a:cs typeface="+mn-lt"/>
            </a:endParaRPr>
          </a:p>
          <a:p>
            <a:r>
              <a:rPr lang="en-GB" sz="1600" b="1">
                <a:latin typeface="Arial"/>
                <a:ea typeface="+mn-lt"/>
                <a:cs typeface="+mn-lt"/>
              </a:rPr>
              <a:t>English</a:t>
            </a:r>
            <a:r>
              <a:rPr lang="en-GB" sz="1600">
                <a:latin typeface="Arial"/>
                <a:ea typeface="+mn-lt"/>
                <a:cs typeface="+mn-lt"/>
              </a:rPr>
              <a:t>: reading and following a recipe, following written and verbal instructions.</a:t>
            </a:r>
            <a:endParaRPr lang="en-US" sz="1600">
              <a:latin typeface="Arial"/>
              <a:ea typeface="+mn-lt"/>
              <a:cs typeface="+mn-lt"/>
            </a:endParaRPr>
          </a:p>
        </p:txBody>
      </p:sp>
      <p:sp>
        <p:nvSpPr>
          <p:cNvPr id="5" name="TextBox 4"/>
          <p:cNvSpPr txBox="1"/>
          <p:nvPr/>
        </p:nvSpPr>
        <p:spPr>
          <a:xfrm>
            <a:off x="4779328" y="3091399"/>
            <a:ext cx="3228204"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Storing, handling and cooking raw meat</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Hand washing</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Safe use of the hob</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Safe storage of cooked rice</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a:cs typeface="Arial"/>
              </a:rPr>
              <a:t>Extend: joint a chicken</a:t>
            </a:r>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823336E-B997-402F-A849-B175CD96414D}"/>
              </a:ext>
            </a:extLst>
          </p:cNvPr>
          <p:cNvSpPr txBox="1"/>
          <p:nvPr/>
        </p:nvSpPr>
        <p:spPr>
          <a:xfrm>
            <a:off x="8366829" y="3042238"/>
            <a:ext cx="367453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a:latin typeface="Arial"/>
                <a:cs typeface="Arial"/>
              </a:rPr>
              <a:t>Different varieties of rice: use brown rice for added fibre – cook for 20-25 minutes</a:t>
            </a:r>
            <a:endParaRPr lang="en-GB" sz="1600">
              <a:ea typeface="+mn-lt"/>
              <a:cs typeface="+mn-lt"/>
            </a:endParaRPr>
          </a:p>
          <a:p>
            <a:pPr marL="285750" indent="-285750">
              <a:buFont typeface="Arial"/>
              <a:buChar char="•"/>
            </a:pPr>
            <a:r>
              <a:rPr lang="en-GB" sz="1600">
                <a:latin typeface="Arial"/>
                <a:cs typeface="Arial"/>
              </a:rPr>
              <a:t>Use chilli powder (or fresh) </a:t>
            </a:r>
            <a:endParaRPr lang="en-US" sz="1600">
              <a:latin typeface="Calibri" panose="020F0502020204030204"/>
              <a:cs typeface="Calibri" panose="020F0502020204030204"/>
            </a:endParaRPr>
          </a:p>
          <a:p>
            <a:pPr marL="285750" indent="-285750">
              <a:buFont typeface="Arial"/>
              <a:buChar char="•"/>
            </a:pPr>
            <a:r>
              <a:rPr lang="en-GB" sz="1600">
                <a:latin typeface="Arial"/>
                <a:cs typeface="Arial"/>
              </a:rPr>
              <a:t>Smoked paprika gives extra flavour</a:t>
            </a:r>
            <a:endParaRPr lang="en-US" sz="1600">
              <a:ea typeface="+mn-lt"/>
              <a:cs typeface="+mn-lt"/>
            </a:endParaRPr>
          </a:p>
          <a:p>
            <a:pPr marL="285750" indent="-285750">
              <a:buFont typeface="Arial"/>
              <a:buChar char="•"/>
            </a:pPr>
            <a:r>
              <a:rPr lang="en-GB" sz="1600">
                <a:latin typeface="Arial"/>
                <a:cs typeface="Arial"/>
              </a:rPr>
              <a:t>Show the pupils fresh root ginger and how to prepare</a:t>
            </a:r>
            <a:endParaRPr lang="en-US" sz="1600">
              <a:latin typeface="Calibri" panose="020F0502020204030204"/>
              <a:cs typeface="Calibri" panose="020F0502020204030204"/>
            </a:endParaRPr>
          </a:p>
          <a:p>
            <a:pPr marL="285750" indent="-285750">
              <a:buFont typeface="Arial"/>
              <a:buChar char="•"/>
            </a:pPr>
            <a:r>
              <a:rPr lang="en-GB" sz="1600">
                <a:latin typeface="Arial"/>
                <a:cs typeface="Arial"/>
              </a:rPr>
              <a:t>Serve with traditional (Nigerian)     sautéed plantain</a:t>
            </a:r>
            <a:endParaRPr lang="en-US" sz="1600">
              <a:ea typeface="+mn-lt"/>
              <a:cs typeface="+mn-lt"/>
            </a:endParaRPr>
          </a:p>
          <a:p>
            <a:pPr marL="285750" indent="-285750">
              <a:buFont typeface="Arial"/>
              <a:buChar char="•"/>
            </a:pPr>
            <a:r>
              <a:rPr lang="en-GB" sz="1600">
                <a:latin typeface="Arial"/>
                <a:cs typeface="Arial"/>
              </a:rPr>
              <a:t>Vegetarian - use vegetable stock cube and add tofu or meat substitute if required </a:t>
            </a:r>
          </a:p>
          <a:p>
            <a:pPr marL="285750" indent="-285750">
              <a:buFont typeface="Arial"/>
              <a:buChar char="•"/>
            </a:pPr>
            <a:r>
              <a:rPr lang="en-GB" sz="1600">
                <a:latin typeface="Arial"/>
                <a:cs typeface="Arial"/>
              </a:rPr>
              <a:t>Party rice – cook for longer to get a ‘crispy’ bottom</a:t>
            </a:r>
            <a:endParaRPr lang="en-US" sz="1600">
              <a:cs typeface="Calibri" panose="020F0502020204030204"/>
            </a:endParaRPr>
          </a:p>
        </p:txBody>
      </p:sp>
    </p:spTree>
    <p:extLst>
      <p:ext uri="{BB962C8B-B14F-4D97-AF65-F5344CB8AC3E}">
        <p14:creationId xmlns:p14="http://schemas.microsoft.com/office/powerpoint/2010/main" val="201534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404605"/>
            <a:ext cx="9720000" cy="720000"/>
          </a:xfrm>
        </p:spPr>
        <p:txBody>
          <a:bodyPr/>
          <a:lstStyle/>
          <a:p>
            <a:r>
              <a:rPr lang="en-GB" i="1"/>
              <a:t>Food – a fact of life</a:t>
            </a:r>
            <a:r>
              <a:rPr lang="en-GB"/>
              <a:t>: How can we help?</a:t>
            </a:r>
          </a:p>
        </p:txBody>
      </p:sp>
      <p:sp>
        <p:nvSpPr>
          <p:cNvPr id="58" name="Subtitle 57"/>
          <p:cNvSpPr>
            <a:spLocks noGrp="1"/>
          </p:cNvSpPr>
          <p:nvPr>
            <p:ph type="subTitle" idx="1"/>
          </p:nvPr>
        </p:nvSpPr>
        <p:spPr>
          <a:xfrm>
            <a:off x="1169274" y="2070094"/>
            <a:ext cx="7965100" cy="3600000"/>
          </a:xfrm>
        </p:spPr>
        <p:txBody>
          <a:bodyPr/>
          <a:lstStyle/>
          <a:p>
            <a:r>
              <a:rPr lang="en-US" sz="2000" i="1"/>
              <a:t>Food – fact of life </a:t>
            </a:r>
            <a:r>
              <a:rPr lang="en-US" sz="2000"/>
              <a:t>website.</a:t>
            </a:r>
          </a:p>
          <a:p>
            <a:r>
              <a:rPr lang="en-US" sz="2000"/>
              <a:t>Resources for 3 – 16 years.</a:t>
            </a:r>
          </a:p>
          <a:p>
            <a:r>
              <a:rPr lang="en-US" sz="2000"/>
              <a:t>Progressive approach. </a:t>
            </a:r>
          </a:p>
          <a:p>
            <a:r>
              <a:rPr lang="en-US" sz="2000"/>
              <a:t>Supporting teaching about healthy eating, cooking, where food comes from.</a:t>
            </a:r>
          </a:p>
          <a:p>
            <a:r>
              <a:rPr lang="en-US" sz="2000"/>
              <a:t>Curriculum compliant.</a:t>
            </a:r>
          </a:p>
          <a:p>
            <a:r>
              <a:rPr lang="en-US" sz="2000"/>
              <a:t>Tried and tested recipes.</a:t>
            </a:r>
          </a:p>
          <a:p>
            <a:r>
              <a:rPr lang="en-US" sz="2000" i="1">
                <a:hlinkClick r:id="rId3"/>
              </a:rPr>
              <a:t>My dashboard </a:t>
            </a:r>
            <a:r>
              <a:rPr lang="en-US" sz="2000" i="1"/>
              <a:t>– </a:t>
            </a:r>
            <a:r>
              <a:rPr lang="en-US" sz="2000"/>
              <a:t>store collections of recipes and resources in your own online area.</a:t>
            </a:r>
            <a:endParaRPr lang="en-US" sz="2000" i="1"/>
          </a:p>
          <a:p>
            <a:r>
              <a:rPr lang="en-US" sz="2000"/>
              <a:t>Personal and professional development (PPD) for teachers.</a:t>
            </a:r>
          </a:p>
          <a:p>
            <a:pPr marL="0" indent="0">
              <a:buNone/>
            </a:pPr>
            <a:endParaRPr lang="en-US" sz="1100" b="1">
              <a:solidFill>
                <a:srgbClr val="C33D86"/>
              </a:solidFill>
              <a:hlinkClick r:id="rId4"/>
            </a:endParaRPr>
          </a:p>
          <a:p>
            <a:pPr marL="0" indent="0">
              <a:buNone/>
            </a:pPr>
            <a:r>
              <a:rPr lang="en-US" sz="2800" b="1">
                <a:solidFill>
                  <a:srgbClr val="C33D86"/>
                </a:solidFill>
                <a:hlinkClick r:id="rId4"/>
              </a:rPr>
              <a:t>www.foodafactoflife.org.uk</a:t>
            </a:r>
            <a:r>
              <a:rPr lang="en-US" sz="2800" b="1">
                <a:solidFill>
                  <a:srgbClr val="C33D86"/>
                </a:solidFill>
              </a:rPr>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195" y="1764605"/>
            <a:ext cx="1425254" cy="4210979"/>
          </a:xfrm>
          <a:prstGeom prst="rect">
            <a:avLst/>
          </a:prstGeom>
          <a:ln w="25400">
            <a:solidFill>
              <a:srgbClr val="C33D86"/>
            </a:solidFill>
          </a:ln>
        </p:spPr>
      </p:pic>
    </p:spTree>
    <p:extLst>
      <p:ext uri="{BB962C8B-B14F-4D97-AF65-F5344CB8AC3E}">
        <p14:creationId xmlns:p14="http://schemas.microsoft.com/office/powerpoint/2010/main" val="138969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Good practice guidance</a:t>
            </a:r>
            <a:endParaRPr lang="en-GB"/>
          </a:p>
        </p:txBody>
      </p:sp>
      <p:sp>
        <p:nvSpPr>
          <p:cNvPr id="3" name="Subtitle 2"/>
          <p:cNvSpPr>
            <a:spLocks noGrp="1"/>
          </p:cNvSpPr>
          <p:nvPr>
            <p:ph type="subTitle" idx="1"/>
          </p:nvPr>
        </p:nvSpPr>
        <p:spPr>
          <a:xfrm>
            <a:off x="1169274" y="2283798"/>
            <a:ext cx="8032477" cy="4199380"/>
          </a:xfrm>
        </p:spPr>
        <p:txBody>
          <a:bodyPr/>
          <a:lstStyle/>
          <a:p>
            <a:pPr marL="0" indent="0">
              <a:buNone/>
            </a:pPr>
            <a:r>
              <a:rPr lang="en-US" sz="2000" b="1" i="1"/>
              <a:t>Characteristics of good practice in teaching food and nutrition education in </a:t>
            </a:r>
            <a:r>
              <a:rPr lang="en-US" sz="2000" b="1" i="1">
                <a:hlinkClick r:id="rId3"/>
              </a:rPr>
              <a:t>primary</a:t>
            </a:r>
            <a:r>
              <a:rPr lang="en-US" sz="2000" b="1" i="1"/>
              <a:t> and </a:t>
            </a:r>
            <a:r>
              <a:rPr lang="en-US" sz="2000" b="1" i="1">
                <a:hlinkClick r:id="rId4"/>
              </a:rPr>
              <a:t>secondary </a:t>
            </a:r>
            <a:r>
              <a:rPr lang="en-US" sz="2000" b="1" i="1"/>
              <a:t>schools, as well as supporting pupils with </a:t>
            </a:r>
            <a:r>
              <a:rPr lang="en-US" sz="2000" b="1" i="1">
                <a:hlinkClick r:id="rId5"/>
              </a:rPr>
              <a:t>additional needs</a:t>
            </a:r>
            <a:r>
              <a:rPr lang="en-US" sz="2000" b="1" i="1"/>
              <a:t>.</a:t>
            </a:r>
          </a:p>
          <a:p>
            <a:pPr marL="0" indent="0">
              <a:buNone/>
            </a:pPr>
            <a:r>
              <a:rPr lang="en-GB" sz="2000"/>
              <a:t>Guides to help food and nutrition teachers across the UK to become even better teachers. </a:t>
            </a:r>
            <a:r>
              <a:rPr lang="en-US" sz="2000"/>
              <a:t>The guides exemplify characteristics of good practice.</a:t>
            </a:r>
          </a:p>
          <a:p>
            <a:pPr marL="0" indent="0">
              <a:buNone/>
            </a:pPr>
            <a:r>
              <a:rPr lang="en-US" sz="2000"/>
              <a:t>There are also free online training courses based on the ‘Characteristics’ guides.</a:t>
            </a:r>
            <a:endParaRPr lang="en-GB" i="1"/>
          </a:p>
          <a:p>
            <a:pPr marL="0" indent="0">
              <a:buNone/>
            </a:pPr>
            <a:r>
              <a:rPr lang="en-GB" sz="2000">
                <a:hlinkClick r:id="rId6"/>
              </a:rPr>
              <a:t>https://www.foodafactoflife.org.uk/professional-development/ffl-training/</a:t>
            </a:r>
            <a:r>
              <a:rPr lang="en-GB" sz="2000"/>
              <a:t> </a:t>
            </a: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08190" y="2283798"/>
            <a:ext cx="2335467" cy="3332692"/>
          </a:xfrm>
          <a:prstGeom prst="rect">
            <a:avLst/>
          </a:prstGeom>
          <a:ln w="25400">
            <a:solidFill>
              <a:srgbClr val="C33D86"/>
            </a:solidFill>
          </a:ln>
        </p:spPr>
      </p:pic>
    </p:spTree>
    <p:extLst>
      <p:ext uri="{BB962C8B-B14F-4D97-AF65-F5344CB8AC3E}">
        <p14:creationId xmlns:p14="http://schemas.microsoft.com/office/powerpoint/2010/main" val="419498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10E08-420F-409A-9324-66792A3A1AF1}"/>
              </a:ext>
            </a:extLst>
          </p:cNvPr>
          <p:cNvSpPr>
            <a:spLocks noGrp="1"/>
          </p:cNvSpPr>
          <p:nvPr>
            <p:ph type="ctrTitle"/>
          </p:nvPr>
        </p:nvSpPr>
        <p:spPr>
          <a:xfrm>
            <a:off x="1167385" y="1573630"/>
            <a:ext cx="9720000" cy="720000"/>
          </a:xfrm>
        </p:spPr>
        <p:txBody>
          <a:bodyPr/>
          <a:lstStyle/>
          <a:p>
            <a:r>
              <a:rPr lang="en-GB"/>
              <a:t>Resources to support pupils with </a:t>
            </a:r>
            <a:br>
              <a:rPr lang="en-GB"/>
            </a:br>
            <a:r>
              <a:rPr lang="en-GB"/>
              <a:t>additional needs</a:t>
            </a:r>
          </a:p>
        </p:txBody>
      </p:sp>
      <p:pic>
        <p:nvPicPr>
          <p:cNvPr id="5" name="Picture 4">
            <a:extLst>
              <a:ext uri="{FF2B5EF4-FFF2-40B4-BE49-F238E27FC236}">
                <a16:creationId xmlns:a16="http://schemas.microsoft.com/office/drawing/2014/main" id="{E4C1E140-6F71-4314-83DE-5D6667AE3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7385" y="2819399"/>
            <a:ext cx="5983706" cy="3648075"/>
          </a:xfrm>
          <a:prstGeom prst="rect">
            <a:avLst/>
          </a:prstGeom>
          <a:ln w="25400">
            <a:solidFill>
              <a:srgbClr val="C33D86"/>
            </a:solidFill>
          </a:ln>
        </p:spPr>
      </p:pic>
      <p:sp>
        <p:nvSpPr>
          <p:cNvPr id="6" name="TextBox 5">
            <a:extLst>
              <a:ext uri="{FF2B5EF4-FFF2-40B4-BE49-F238E27FC236}">
                <a16:creationId xmlns:a16="http://schemas.microsoft.com/office/drawing/2014/main" id="{BADFDF02-4A17-47B1-831E-9F53EA346DFD}"/>
              </a:ext>
            </a:extLst>
          </p:cNvPr>
          <p:cNvSpPr txBox="1"/>
          <p:nvPr/>
        </p:nvSpPr>
        <p:spPr>
          <a:xfrm>
            <a:off x="890054" y="2946227"/>
            <a:ext cx="4695542" cy="378565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a:t>
            </a:r>
            <a:r>
              <a:rPr lang="en-US" sz="2000" b="0" i="0">
                <a:effectLst/>
                <a:latin typeface="Arial" panose="020B0604020202020204" pitchFamily="34" charset="0"/>
                <a:cs typeface="Arial" panose="020B0604020202020204" pitchFamily="34" charset="0"/>
              </a:rPr>
              <a:t> framework and structure for teaching around the key themes of Healthy eating, Cooking and Where food comes from.</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Nine key areas.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All resources fully editable. </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Peer-to-peer recipe videos and recipes with Widgit</a:t>
            </a:r>
            <a:r>
              <a:rPr lang="en-GB" sz="1800">
                <a:effectLst/>
                <a:latin typeface="Calibri" panose="020F0502020204030204" pitchFamily="34" charset="0"/>
                <a:ea typeface="Calibri" panose="020F0502020204030204" pitchFamily="34" charset="0"/>
                <a:cs typeface="Calibri" panose="020F0502020204030204" pitchFamily="34" charset="0"/>
              </a:rPr>
              <a:t>©</a:t>
            </a:r>
            <a:r>
              <a:rPr lang="en-US" sz="2000">
                <a:latin typeface="Arial" panose="020B0604020202020204" pitchFamily="34" charset="0"/>
                <a:cs typeface="Arial" panose="020B0604020202020204" pitchFamily="34" charset="0"/>
              </a:rPr>
              <a:t> Symbols.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New! Resources to support developing skills for independent living.</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25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t>
            </a:r>
          </a:p>
        </p:txBody>
      </p:sp>
      <p:sp>
        <p:nvSpPr>
          <p:cNvPr id="3" name="Subtitle 2"/>
          <p:cNvSpPr>
            <a:spLocks noGrp="1"/>
          </p:cNvSpPr>
          <p:nvPr>
            <p:ph type="subTitle" idx="1"/>
          </p:nvPr>
        </p:nvSpPr>
        <p:spPr>
          <a:xfrm>
            <a:off x="1169274" y="2283798"/>
            <a:ext cx="6972282" cy="3600000"/>
          </a:xfrm>
        </p:spPr>
        <p:txBody>
          <a:bodyPr/>
          <a:lstStyle/>
          <a:p>
            <a:pPr marL="0" indent="0">
              <a:buNone/>
            </a:pPr>
            <a:r>
              <a:rPr lang="en-GB" sz="2000"/>
              <a:t>As part of the British Nutrition Foundation’s work around a ‘</a:t>
            </a:r>
            <a:r>
              <a:rPr lang="en-GB" sz="2000" b="1"/>
              <a:t>modern, diverse food and nutrition education</a:t>
            </a:r>
            <a:r>
              <a:rPr lang="en-GB" sz="2000"/>
              <a:t>’ we asked students what was important to them about the recipes they cooked at school. </a:t>
            </a:r>
          </a:p>
          <a:p>
            <a:pPr marL="0" indent="0">
              <a:buNone/>
            </a:pPr>
            <a:r>
              <a:rPr lang="en-GB" sz="2000"/>
              <a:t>Students responded that they want dishes that are:</a:t>
            </a:r>
          </a:p>
          <a:p>
            <a:r>
              <a:rPr lang="en-GB" sz="2000"/>
              <a:t>tasty, healthy, family/everyday recipes; </a:t>
            </a:r>
          </a:p>
          <a:p>
            <a:r>
              <a:rPr lang="en-GB" sz="2000"/>
              <a:t>most significantly they want them to be dishes from around the world that are - modern, diverse and reflect different cultures.</a:t>
            </a:r>
            <a:endParaRPr lang="en-US" sz="2000"/>
          </a:p>
        </p:txBody>
      </p:sp>
      <p:pic>
        <p:nvPicPr>
          <p:cNvPr id="6" name="Picture 5" descr="Colorful food on ceramic bowls">
            <a:extLst>
              <a:ext uri="{FF2B5EF4-FFF2-40B4-BE49-F238E27FC236}">
                <a16:creationId xmlns:a16="http://schemas.microsoft.com/office/drawing/2014/main" id="{FE79BBE4-CF75-4420-83AD-A8B9A986F1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6546" y="2291916"/>
            <a:ext cx="3665220" cy="2443699"/>
          </a:xfrm>
          <a:prstGeom prst="rect">
            <a:avLst/>
          </a:prstGeom>
        </p:spPr>
      </p:pic>
      <p:sp>
        <p:nvSpPr>
          <p:cNvPr id="5" name="TextBox 4">
            <a:extLst>
              <a:ext uri="{FF2B5EF4-FFF2-40B4-BE49-F238E27FC236}">
                <a16:creationId xmlns:a16="http://schemas.microsoft.com/office/drawing/2014/main" id="{1B3A57C0-3CBE-446B-BB0F-F7A89E581FEF}"/>
              </a:ext>
            </a:extLst>
          </p:cNvPr>
          <p:cNvSpPr txBox="1"/>
          <p:nvPr/>
        </p:nvSpPr>
        <p:spPr>
          <a:xfrm>
            <a:off x="719191" y="6174296"/>
            <a:ext cx="9246742" cy="307777"/>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The British Nutrition Foundation is grateful for the support from the </a:t>
            </a:r>
            <a:r>
              <a:rPr lang="en-GB" sz="1400" i="1" dirty="0">
                <a:latin typeface="Arial" panose="020B0604020202020204" pitchFamily="34" charset="0"/>
                <a:cs typeface="Arial" panose="020B0604020202020204" pitchFamily="34" charset="0"/>
                <a:hlinkClick r:id="rId4"/>
              </a:rPr>
              <a:t>All Saints Educational Trust </a:t>
            </a:r>
            <a:r>
              <a:rPr lang="en-GB" sz="1400" i="1" dirty="0">
                <a:latin typeface="Arial" panose="020B0604020202020204" pitchFamily="34" charset="0"/>
                <a:cs typeface="Arial" panose="020B0604020202020204" pitchFamily="34" charset="0"/>
              </a:rPr>
              <a:t>for this work.  </a:t>
            </a:r>
          </a:p>
        </p:txBody>
      </p:sp>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50E-E5C0-429A-95B1-7E30F0B21C02}"/>
              </a:ext>
            </a:extLst>
          </p:cNvPr>
          <p:cNvSpPr>
            <a:spLocks noGrp="1"/>
          </p:cNvSpPr>
          <p:nvPr>
            <p:ph type="ctrTitle"/>
          </p:nvPr>
        </p:nvSpPr>
        <p:spPr/>
        <p:txBody>
          <a:bodyPr/>
          <a:lstStyle/>
          <a:p>
            <a:r>
              <a:rPr lang="en-GB"/>
              <a:t>Challenge activities</a:t>
            </a:r>
          </a:p>
        </p:txBody>
      </p:sp>
      <p:sp>
        <p:nvSpPr>
          <p:cNvPr id="3" name="Subtitle 2">
            <a:extLst>
              <a:ext uri="{FF2B5EF4-FFF2-40B4-BE49-F238E27FC236}">
                <a16:creationId xmlns:a16="http://schemas.microsoft.com/office/drawing/2014/main" id="{D8826F43-CC7A-450D-AB52-4B06A892F3EB}"/>
              </a:ext>
            </a:extLst>
          </p:cNvPr>
          <p:cNvSpPr>
            <a:spLocks noGrp="1"/>
          </p:cNvSpPr>
          <p:nvPr>
            <p:ph type="subTitle" idx="1"/>
          </p:nvPr>
        </p:nvSpPr>
        <p:spPr>
          <a:xfrm>
            <a:off x="1089762" y="2362370"/>
            <a:ext cx="7328681" cy="3600000"/>
          </a:xfrm>
        </p:spPr>
        <p:txBody>
          <a:bodyPr/>
          <a:lstStyle/>
          <a:p>
            <a:pPr marL="0" indent="0" algn="l">
              <a:buNone/>
            </a:pPr>
            <a:r>
              <a:rPr lang="en-US" sz="2000" b="0" i="0">
                <a:solidFill>
                  <a:srgbClr val="263143"/>
                </a:solidFill>
                <a:effectLst/>
                <a:latin typeface="Arial"/>
                <a:cs typeface="Arial"/>
              </a:rPr>
              <a:t>The Challenges cover </a:t>
            </a:r>
            <a:r>
              <a:rPr lang="en-US" sz="2000">
                <a:solidFill>
                  <a:srgbClr val="263143"/>
                </a:solidFill>
                <a:latin typeface="Arial"/>
                <a:cs typeface="Arial"/>
              </a:rPr>
              <a:t>Healthy</a:t>
            </a:r>
            <a:r>
              <a:rPr lang="en-US" sz="2000" b="0" i="0">
                <a:solidFill>
                  <a:srgbClr val="263143"/>
                </a:solidFill>
                <a:effectLst/>
                <a:latin typeface="Arial"/>
                <a:cs typeface="Arial"/>
              </a:rPr>
              <a:t> eating, </a:t>
            </a:r>
            <a:r>
              <a:rPr lang="en-US" sz="2000">
                <a:solidFill>
                  <a:srgbClr val="263143"/>
                </a:solidFill>
                <a:latin typeface="Arial"/>
                <a:cs typeface="Arial"/>
              </a:rPr>
              <a:t>Cooking</a:t>
            </a:r>
            <a:r>
              <a:rPr lang="en-US" sz="2000" b="0" i="0">
                <a:solidFill>
                  <a:srgbClr val="263143"/>
                </a:solidFill>
                <a:effectLst/>
                <a:latin typeface="Arial"/>
                <a:cs typeface="Arial"/>
              </a:rPr>
              <a:t> and </a:t>
            </a:r>
            <a:r>
              <a:rPr lang="en-US" sz="2000">
                <a:solidFill>
                  <a:srgbClr val="263143"/>
                </a:solidFill>
                <a:latin typeface="Arial"/>
                <a:cs typeface="Arial"/>
              </a:rPr>
              <a:t>Where</a:t>
            </a:r>
            <a:r>
              <a:rPr lang="en-US" sz="2000" b="0" i="0">
                <a:solidFill>
                  <a:srgbClr val="263143"/>
                </a:solidFill>
                <a:effectLst/>
                <a:latin typeface="Arial"/>
                <a:cs typeface="Arial"/>
              </a:rPr>
              <a:t> food comes from and provide a wide range of activities that teachers can select depending on their pupils’ needs, age and abilities, and the time available.</a:t>
            </a:r>
          </a:p>
          <a:p>
            <a:pPr algn="l"/>
            <a:r>
              <a:rPr lang="en-US" sz="2000">
                <a:solidFill>
                  <a:srgbClr val="263143"/>
                </a:solidFill>
                <a:latin typeface="Arial"/>
                <a:cs typeface="Arial"/>
              </a:rPr>
              <a:t>there</a:t>
            </a:r>
            <a:r>
              <a:rPr lang="en-US" sz="2000" b="0" i="0">
                <a:solidFill>
                  <a:srgbClr val="263143"/>
                </a:solidFill>
                <a:effectLst/>
                <a:latin typeface="Arial"/>
                <a:cs typeface="Arial"/>
              </a:rPr>
              <a:t> are 12 Challenges developed to be used with nursery, primary or secondary pupils</a:t>
            </a:r>
            <a:r>
              <a:rPr lang="en-US" sz="2000">
                <a:solidFill>
                  <a:srgbClr val="263143"/>
                </a:solidFill>
                <a:latin typeface="Arial"/>
                <a:cs typeface="Arial"/>
              </a:rPr>
              <a:t>;</a:t>
            </a:r>
            <a:endParaRPr lang="en-US" sz="2000" b="0" i="0">
              <a:solidFill>
                <a:srgbClr val="263143"/>
              </a:solidFill>
              <a:effectLst/>
              <a:latin typeface="Arial"/>
              <a:cs typeface="Arial"/>
            </a:endParaRPr>
          </a:p>
          <a:p>
            <a:pPr algn="l"/>
            <a:r>
              <a:rPr lang="en-US" sz="2000">
                <a:solidFill>
                  <a:srgbClr val="263143"/>
                </a:solidFill>
                <a:latin typeface="Arial"/>
                <a:cs typeface="Arial"/>
              </a:rPr>
              <a:t>each</a:t>
            </a:r>
            <a:r>
              <a:rPr lang="en-US" sz="2000" b="0" i="0">
                <a:solidFill>
                  <a:srgbClr val="263143"/>
                </a:solidFill>
                <a:effectLst/>
                <a:latin typeface="Arial"/>
                <a:cs typeface="Arial"/>
              </a:rPr>
              <a:t> Challenge presentation comprises:</a:t>
            </a:r>
          </a:p>
          <a:p>
            <a:pPr marL="800100" lvl="1" indent="-342900" algn="l">
              <a:buFont typeface="Arial" panose="020B0604020202020204" pitchFamily="34" charset="0"/>
              <a:buChar char="•"/>
            </a:pPr>
            <a:r>
              <a:rPr lang="en-US" b="0" i="0">
                <a:solidFill>
                  <a:srgbClr val="263143"/>
                </a:solidFill>
                <a:effectLst/>
                <a:latin typeface="Arial"/>
                <a:cs typeface="Arial"/>
              </a:rPr>
              <a:t>slides to present the Challenge to the class, including images, information and questions/tasks to stimulate pupil discussion and planning;</a:t>
            </a:r>
          </a:p>
          <a:p>
            <a:pPr marL="800100" lvl="1" indent="-342900" algn="l">
              <a:buFont typeface="Arial" panose="020B0604020202020204" pitchFamily="34" charset="0"/>
              <a:buChar char="•"/>
            </a:pPr>
            <a:r>
              <a:rPr lang="en-US" b="0" i="0">
                <a:solidFill>
                  <a:srgbClr val="263143"/>
                </a:solidFill>
                <a:effectLst/>
                <a:latin typeface="Arial"/>
                <a:cs typeface="Arial"/>
              </a:rPr>
              <a:t>a teachers' guide with opportunities for learning and a variety of pupil activities that can be completed individually or in groups</a:t>
            </a:r>
            <a:r>
              <a:rPr lang="en-US" sz="2200" b="0" i="0">
                <a:solidFill>
                  <a:srgbClr val="263143"/>
                </a:solidFill>
                <a:effectLst/>
                <a:latin typeface="Arial"/>
                <a:cs typeface="Arial"/>
              </a:rPr>
              <a:t>.</a:t>
            </a:r>
          </a:p>
          <a:p>
            <a:pPr marL="0" indent="0">
              <a:buNone/>
            </a:pPr>
            <a:endParaRPr lang="en-GB"/>
          </a:p>
        </p:txBody>
      </p:sp>
      <p:pic>
        <p:nvPicPr>
          <p:cNvPr id="5" name="Picture 4">
            <a:extLst>
              <a:ext uri="{FF2B5EF4-FFF2-40B4-BE49-F238E27FC236}">
                <a16:creationId xmlns:a16="http://schemas.microsoft.com/office/drawing/2014/main" id="{24D205DB-62F8-494F-8FA0-4CB70158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409" y="1642493"/>
            <a:ext cx="3465390" cy="2157308"/>
          </a:xfrm>
          <a:prstGeom prst="rect">
            <a:avLst/>
          </a:prstGeom>
          <a:ln w="25400">
            <a:solidFill>
              <a:srgbClr val="C33D86"/>
            </a:solidFill>
          </a:ln>
        </p:spPr>
      </p:pic>
      <p:sp>
        <p:nvSpPr>
          <p:cNvPr id="6" name="TextBox 5">
            <a:extLst>
              <a:ext uri="{FF2B5EF4-FFF2-40B4-BE49-F238E27FC236}">
                <a16:creationId xmlns:a16="http://schemas.microsoft.com/office/drawing/2014/main" id="{1A8B4293-37F0-418E-AF40-AAC41D348F63}"/>
              </a:ext>
            </a:extLst>
          </p:cNvPr>
          <p:cNvSpPr txBox="1"/>
          <p:nvPr/>
        </p:nvSpPr>
        <p:spPr>
          <a:xfrm>
            <a:off x="8587409" y="6040942"/>
            <a:ext cx="3081130" cy="369332"/>
          </a:xfrm>
          <a:prstGeom prst="rect">
            <a:avLst/>
          </a:prstGeom>
          <a:noFill/>
        </p:spPr>
        <p:txBody>
          <a:bodyPr wrap="square" rtlCol="0">
            <a:spAutoFit/>
          </a:bodyPr>
          <a:lstStyle/>
          <a:p>
            <a:r>
              <a:rPr lang="en-GB">
                <a:hlinkClick r:id="rId4"/>
              </a:rPr>
              <a:t>11-14 years </a:t>
            </a:r>
            <a:r>
              <a:rPr lang="en-GB"/>
              <a:t>and </a:t>
            </a:r>
            <a:r>
              <a:rPr lang="en-GB">
                <a:hlinkClick r:id="rId5"/>
              </a:rPr>
              <a:t>14-16 years</a:t>
            </a:r>
            <a:endParaRPr lang="en-GB"/>
          </a:p>
        </p:txBody>
      </p:sp>
      <p:pic>
        <p:nvPicPr>
          <p:cNvPr id="8" name="Picture 7">
            <a:extLst>
              <a:ext uri="{FF2B5EF4-FFF2-40B4-BE49-F238E27FC236}">
                <a16:creationId xmlns:a16="http://schemas.microsoft.com/office/drawing/2014/main" id="{0ADEE25B-9EFF-4B9F-9434-42CB4180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7409" y="3878374"/>
            <a:ext cx="3540756" cy="2108732"/>
          </a:xfrm>
          <a:prstGeom prst="rect">
            <a:avLst/>
          </a:prstGeom>
          <a:ln w="25400">
            <a:solidFill>
              <a:srgbClr val="C33D86"/>
            </a:solidFill>
          </a:ln>
        </p:spPr>
      </p:pic>
    </p:spTree>
    <p:extLst>
      <p:ext uri="{BB962C8B-B14F-4D97-AF65-F5344CB8AC3E}">
        <p14:creationId xmlns:p14="http://schemas.microsoft.com/office/powerpoint/2010/main" val="156446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6BFF-8259-4EB2-A69D-A34084A342F7}"/>
              </a:ext>
            </a:extLst>
          </p:cNvPr>
          <p:cNvSpPr>
            <a:spLocks noGrp="1"/>
          </p:cNvSpPr>
          <p:nvPr>
            <p:ph type="ctrTitle"/>
          </p:nvPr>
        </p:nvSpPr>
        <p:spPr/>
        <p:txBody>
          <a:bodyPr/>
          <a:lstStyle/>
          <a:p>
            <a:r>
              <a:rPr lang="en-GB"/>
              <a:t>Diverse food culture Challenge</a:t>
            </a:r>
          </a:p>
        </p:txBody>
      </p:sp>
      <p:pic>
        <p:nvPicPr>
          <p:cNvPr id="5" name="Picture 4">
            <a:extLst>
              <a:ext uri="{FF2B5EF4-FFF2-40B4-BE49-F238E27FC236}">
                <a16:creationId xmlns:a16="http://schemas.microsoft.com/office/drawing/2014/main" id="{BC6F98F5-6688-42B4-9A42-BEE66B5A9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2010" y="2373264"/>
            <a:ext cx="6959138" cy="3887518"/>
          </a:xfrm>
          <a:prstGeom prst="rect">
            <a:avLst/>
          </a:prstGeom>
          <a:ln w="25400">
            <a:solidFill>
              <a:srgbClr val="C33D86"/>
            </a:solidFill>
          </a:ln>
        </p:spPr>
      </p:pic>
      <p:sp>
        <p:nvSpPr>
          <p:cNvPr id="4" name="TextBox 3">
            <a:extLst>
              <a:ext uri="{FF2B5EF4-FFF2-40B4-BE49-F238E27FC236}">
                <a16:creationId xmlns:a16="http://schemas.microsoft.com/office/drawing/2014/main" id="{F0969157-8DF6-4CDE-8A0C-AD44AE54D286}"/>
              </a:ext>
            </a:extLst>
          </p:cNvPr>
          <p:cNvSpPr txBox="1"/>
          <p:nvPr/>
        </p:nvSpPr>
        <p:spPr>
          <a:xfrm>
            <a:off x="314632" y="6400800"/>
            <a:ext cx="46801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11-14 years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14-16 years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5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Whole school support</a:t>
            </a:r>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4134" y="1829194"/>
            <a:ext cx="3602814" cy="4331955"/>
          </a:xfrm>
          <a:prstGeom prst="rect">
            <a:avLst/>
          </a:prstGeom>
          <a:ln>
            <a:solidFill>
              <a:srgbClr val="C33D86"/>
            </a:solidFill>
          </a:ln>
        </p:spPr>
      </p:pic>
      <p:sp>
        <p:nvSpPr>
          <p:cNvPr id="3" name="Subtitle 2"/>
          <p:cNvSpPr>
            <a:spLocks noGrp="1"/>
          </p:cNvSpPr>
          <p:nvPr>
            <p:ph type="subTitle" idx="1"/>
          </p:nvPr>
        </p:nvSpPr>
        <p:spPr>
          <a:xfrm>
            <a:off x="1169275" y="2283798"/>
            <a:ext cx="7249167" cy="3600000"/>
          </a:xfrm>
        </p:spPr>
        <p:txBody>
          <a:bodyPr/>
          <a:lstStyle/>
          <a:p>
            <a:r>
              <a:rPr lang="en-US" sz="2000"/>
              <a:t>Encouraging a whole school approach– food policies, provision, breakfast clubs and healthy lunchboxes.</a:t>
            </a:r>
          </a:p>
          <a:p>
            <a:r>
              <a:rPr lang="en-US" sz="2000"/>
              <a:t>Parental engagement activities and resources – breakfast, eat well, healthy lunchboxes, healthy hydration, physical activity and sleep.</a:t>
            </a:r>
          </a:p>
          <a:p>
            <a:r>
              <a:rPr lang="en-US" sz="2000"/>
              <a:t>Curriculum, qualifications and frameworks.</a:t>
            </a:r>
          </a:p>
          <a:p>
            <a:r>
              <a:rPr lang="en-GB" sz="2000"/>
              <a:t>Guidelines for producers and users of school education resources about food.</a:t>
            </a:r>
          </a:p>
          <a:p>
            <a:r>
              <a:rPr lang="en-US" sz="2000"/>
              <a:t>BNF Healthy Eating Week 13-17 June 2022 </a:t>
            </a:r>
            <a:r>
              <a:rPr lang="en-US" sz="2000">
                <a:hlinkClick r:id="rId4"/>
              </a:rPr>
              <a:t>Register now!</a:t>
            </a:r>
            <a:endParaRPr lang="en-US" sz="2000"/>
          </a:p>
          <a:p>
            <a:r>
              <a:rPr lang="en-US" sz="2000"/>
              <a:t>Careers in food.</a:t>
            </a:r>
          </a:p>
          <a:p>
            <a:endParaRPr lang="en-GB"/>
          </a:p>
        </p:txBody>
      </p:sp>
    </p:spTree>
    <p:extLst>
      <p:ext uri="{BB962C8B-B14F-4D97-AF65-F5344CB8AC3E}">
        <p14:creationId xmlns:p14="http://schemas.microsoft.com/office/powerpoint/2010/main" val="422507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Professional development</a:t>
            </a:r>
            <a:endParaRPr lang="en-GB"/>
          </a:p>
        </p:txBody>
      </p:sp>
      <p:sp>
        <p:nvSpPr>
          <p:cNvPr id="3" name="Subtitle 2"/>
          <p:cNvSpPr>
            <a:spLocks noGrp="1"/>
          </p:cNvSpPr>
          <p:nvPr>
            <p:ph type="subTitle" idx="1"/>
          </p:nvPr>
        </p:nvSpPr>
        <p:spPr>
          <a:xfrm>
            <a:off x="1169276" y="2283798"/>
            <a:ext cx="5857166" cy="3600000"/>
          </a:xfrm>
        </p:spPr>
        <p:txBody>
          <a:bodyPr/>
          <a:lstStyle/>
          <a:p>
            <a:r>
              <a:rPr lang="en-US" sz="2000"/>
              <a:t>Training (conferences, workshops, webinars, online modular)</a:t>
            </a:r>
          </a:p>
          <a:p>
            <a:r>
              <a:rPr lang="en-US" sz="2000"/>
              <a:t>PPD Toolkit (primary and secondary) – your professional development, good practice, room design)</a:t>
            </a:r>
          </a:p>
          <a:p>
            <a:r>
              <a:rPr lang="en-US" sz="2000"/>
              <a:t>Teaching and learning – planning and teaching; teacher knowledge and skills; resources; curriculum </a:t>
            </a:r>
          </a:p>
          <a:p>
            <a:r>
              <a:rPr lang="en-US" sz="2000"/>
              <a:t>PPD newsletter – </a:t>
            </a:r>
            <a:r>
              <a:rPr lang="en-US" sz="2000">
                <a:hlinkClick r:id="rId3"/>
              </a:rPr>
              <a:t>sign-up</a:t>
            </a:r>
            <a:r>
              <a:rPr lang="en-US" sz="2000"/>
              <a:t>!</a:t>
            </a:r>
          </a:p>
          <a:p>
            <a:endParaRPr lang="en-US" sz="2000"/>
          </a:p>
          <a:p>
            <a:endParaRPr lang="en-GB"/>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04489" y="1809548"/>
            <a:ext cx="3516429" cy="4533499"/>
          </a:xfrm>
          <a:prstGeom prst="rect">
            <a:avLst/>
          </a:prstGeom>
          <a:solidFill>
            <a:schemeClr val="bg1"/>
          </a:solidFill>
          <a:ln w="25400">
            <a:solidFill>
              <a:srgbClr val="C33D86"/>
            </a:solidFill>
          </a:ln>
        </p:spPr>
      </p:pic>
    </p:spTree>
    <p:extLst>
      <p:ext uri="{BB962C8B-B14F-4D97-AF65-F5344CB8AC3E}">
        <p14:creationId xmlns:p14="http://schemas.microsoft.com/office/powerpoint/2010/main" val="3687974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520" y="1103171"/>
            <a:ext cx="9720000" cy="486383"/>
          </a:xfrm>
        </p:spPr>
        <p:txBody>
          <a:bodyPr/>
          <a:lstStyle/>
          <a:p>
            <a:r>
              <a:rPr lang="en-US"/>
              <a:t>Other FFL resources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35145664"/>
              </p:ext>
            </p:extLst>
          </p:nvPr>
        </p:nvGraphicFramePr>
        <p:xfrm>
          <a:off x="1034520" y="1716287"/>
          <a:ext cx="10390668" cy="3903404"/>
        </p:xfrm>
        <a:graphic>
          <a:graphicData uri="http://schemas.openxmlformats.org/drawingml/2006/table">
            <a:tbl>
              <a:tblPr firstRow="1" bandRow="1">
                <a:tableStyleId>{5C22544A-7EE6-4342-B048-85BDC9FD1C3A}</a:tableStyleId>
              </a:tblPr>
              <a:tblGrid>
                <a:gridCol w="3463556">
                  <a:extLst>
                    <a:ext uri="{9D8B030D-6E8A-4147-A177-3AD203B41FA5}">
                      <a16:colId xmlns:a16="http://schemas.microsoft.com/office/drawing/2014/main" val="3987826760"/>
                    </a:ext>
                  </a:extLst>
                </a:gridCol>
                <a:gridCol w="3463556">
                  <a:extLst>
                    <a:ext uri="{9D8B030D-6E8A-4147-A177-3AD203B41FA5}">
                      <a16:colId xmlns:a16="http://schemas.microsoft.com/office/drawing/2014/main" val="1855280855"/>
                    </a:ext>
                  </a:extLst>
                </a:gridCol>
                <a:gridCol w="3463556">
                  <a:extLst>
                    <a:ext uri="{9D8B030D-6E8A-4147-A177-3AD203B41FA5}">
                      <a16:colId xmlns:a16="http://schemas.microsoft.com/office/drawing/2014/main" val="3355334905"/>
                    </a:ext>
                  </a:extLst>
                </a:gridCol>
              </a:tblGrid>
              <a:tr h="76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Classroom resources and</a:t>
                      </a:r>
                      <a:r>
                        <a:rPr lang="en-US" sz="1600" b="1" baseline="0">
                          <a:latin typeface="Arial" panose="020B0604020202020204" pitchFamily="34" charset="0"/>
                          <a:cs typeface="Arial" panose="020B0604020202020204" pitchFamily="34" charset="0"/>
                        </a:rPr>
                        <a:t> activities</a:t>
                      </a:r>
                      <a:endParaRPr lang="en-GB" sz="1600"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Teaching and learning</a:t>
                      </a:r>
                      <a:endParaRPr lang="en-GB" sz="1600" b="1">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Personal and professional development (PPD)</a:t>
                      </a:r>
                      <a:endParaRPr lang="en-GB" sz="1600"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1363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Arial" panose="020B0604020202020204" pitchFamily="34" charset="0"/>
                          <a:cs typeface="Arial" panose="020B0604020202020204" pitchFamily="34" charset="0"/>
                          <a:hlinkClick r:id="rId3"/>
                        </a:rPr>
                        <a:t>Bread activity pack</a:t>
                      </a:r>
                      <a:endParaRPr lang="en-US" sz="1600">
                        <a:latin typeface="Arial" panose="020B0604020202020204" pitchFamily="34" charset="0"/>
                        <a:cs typeface="Arial" panose="020B0604020202020204" pitchFamily="34" charset="0"/>
                        <a:hlinkClick r:id="rId4"/>
                      </a:endParaRPr>
                    </a:p>
                    <a:p>
                      <a:pPr marL="285750" indent="-285750">
                        <a:buFont typeface="Arial" panose="020B0604020202020204" pitchFamily="34" charset="0"/>
                        <a:buChar char="•"/>
                      </a:pPr>
                      <a:r>
                        <a:rPr lang="en-US" sz="1600" err="1">
                          <a:latin typeface="Arial" panose="020B0604020202020204" pitchFamily="34" charset="0"/>
                          <a:cs typeface="Arial" panose="020B0604020202020204" pitchFamily="34" charset="0"/>
                          <a:hlinkClick r:id="rId4"/>
                        </a:rPr>
                        <a:t>Fibre</a:t>
                      </a:r>
                      <a:r>
                        <a:rPr lang="en-US" sz="1600">
                          <a:latin typeface="Arial" panose="020B0604020202020204" pitchFamily="34" charset="0"/>
                          <a:cs typeface="Arial" panose="020B0604020202020204" pitchFamily="34" charset="0"/>
                          <a:hlinkClick r:id="rId4"/>
                        </a:rPr>
                        <a:t> activity</a:t>
                      </a:r>
                      <a:r>
                        <a:rPr lang="en-US" sz="1600" baseline="0">
                          <a:latin typeface="Arial" panose="020B0604020202020204" pitchFamily="34" charset="0"/>
                          <a:cs typeface="Arial" panose="020B0604020202020204" pitchFamily="34" charset="0"/>
                          <a:hlinkClick r:id="rId4"/>
                        </a:rPr>
                        <a:t> pack</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5"/>
                        </a:rPr>
                        <a:t>Harvest activity pack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Knowledge </a:t>
                      </a:r>
                      <a:r>
                        <a:rPr lang="en-US" sz="1600" err="1">
                          <a:latin typeface="Arial" panose="020B0604020202020204" pitchFamily="34" charset="0"/>
                          <a:cs typeface="Arial" panose="020B0604020202020204" pitchFamily="34" charset="0"/>
                        </a:rPr>
                        <a:t>organisers</a:t>
                      </a:r>
                      <a:r>
                        <a:rPr lang="en-US"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6"/>
                        </a:rPr>
                        <a:t>11-14</a:t>
                      </a:r>
                      <a:r>
                        <a:rPr lang="en-US" sz="1600">
                          <a:latin typeface="Arial" panose="020B0604020202020204" pitchFamily="34" charset="0"/>
                          <a:cs typeface="Arial" panose="020B0604020202020204" pitchFamily="34" charset="0"/>
                        </a:rPr>
                        <a:t> and </a:t>
                      </a:r>
                      <a:r>
                        <a:rPr lang="en-US" sz="1600">
                          <a:latin typeface="Arial" panose="020B0604020202020204" pitchFamily="34" charset="0"/>
                          <a:cs typeface="Arial" panose="020B0604020202020204" pitchFamily="34" charset="0"/>
                          <a:hlinkClick r:id="rId7"/>
                        </a:rPr>
                        <a:t>14-16</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8"/>
                        </a:rPr>
                        <a:t>Nutritional</a:t>
                      </a:r>
                      <a:r>
                        <a:rPr lang="en-US" sz="1600" baseline="0">
                          <a:latin typeface="Arial" panose="020B0604020202020204" pitchFamily="34" charset="0"/>
                          <a:cs typeface="Arial" panose="020B0604020202020204" pitchFamily="34" charset="0"/>
                          <a:hlinkClick r:id="rId8"/>
                        </a:rPr>
                        <a:t> analysis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9"/>
                        </a:rPr>
                        <a:t>Quizzes 11-14 </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0"/>
                        </a:rPr>
                        <a:t>Quizzes 14-16</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1"/>
                        </a:rPr>
                        <a:t>Remote learning resources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2"/>
                        </a:rPr>
                        <a:t>Videos – cooking</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3"/>
                        </a:rPr>
                        <a:t>Videos – where food comes from</a:t>
                      </a:r>
                      <a:endParaRPr lang="en-US" sz="1600">
                        <a:latin typeface="Arial" panose="020B0604020202020204" pitchFamily="34" charset="0"/>
                        <a:cs typeface="Arial" panose="020B0604020202020204" pitchFamily="34" charset="0"/>
                      </a:endParaRPr>
                    </a:p>
                  </a:txBody>
                  <a:tcPr>
                    <a:solidFill>
                      <a:srgbClr val="F9D4B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14"/>
                        </a:rPr>
                        <a:t>Good food hygiene and safety practices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hlinkClick r:id="rId15"/>
                        </a:rPr>
                        <a:t>Planning sheets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16"/>
                        </a:rPr>
                        <a:t>Resources and presentations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7"/>
                        </a:rPr>
                        <a:t>Resources to support UK examination specifications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8"/>
                        </a:rPr>
                        <a:t>Schemes of Work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9"/>
                        </a:rPr>
                        <a:t>Teaching and learning videos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20"/>
                        </a:rPr>
                        <a:t>Practical food skill progression and complexity rating</a:t>
                      </a:r>
                      <a:endParaRPr lang="en-GB" sz="16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1"/>
                        </a:rPr>
                        <a:t>FFL training</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2"/>
                        </a:rPr>
                        <a:t>PPD toolkit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3"/>
                        </a:rPr>
                        <a:t>Schemes of Work and lesson planning – advice and support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4"/>
                        </a:rPr>
                        <a:t>Teacher knowledge and skills</a:t>
                      </a:r>
                      <a:endParaRPr lang="en-GB" sz="1600">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5" name="TextBox 4"/>
          <p:cNvSpPr txBox="1"/>
          <p:nvPr/>
        </p:nvSpPr>
        <p:spPr>
          <a:xfrm>
            <a:off x="1034519" y="5871410"/>
            <a:ext cx="10390669" cy="338554"/>
          </a:xfrm>
          <a:prstGeom prst="rect">
            <a:avLst/>
          </a:prstGeom>
          <a:noFill/>
          <a:ln w="25400">
            <a:solidFill>
              <a:srgbClr val="C33D86"/>
            </a:solidFill>
          </a:ln>
        </p:spPr>
        <p:txBody>
          <a:bodyPr wrap="square" rtlCol="0">
            <a:spAutoFit/>
          </a:bodyPr>
          <a:lstStyle/>
          <a:p>
            <a:pPr algn="ctr"/>
            <a:r>
              <a:rPr lang="en-US" sz="1600">
                <a:latin typeface="Arial" panose="020B0604020202020204" pitchFamily="34" charset="0"/>
                <a:cs typeface="Arial" panose="020B0604020202020204" pitchFamily="34" charset="0"/>
              </a:rPr>
              <a:t>Links to resources that focus on topics covered in today’s workshop can be found in your joining instructions.</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77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Arial"/>
                <a:cs typeface="Arial"/>
              </a:rPr>
              <a:t>Last words ...</a:t>
            </a:r>
            <a:endParaRPr lang="en-GB"/>
          </a:p>
        </p:txBody>
      </p:sp>
      <p:sp>
        <p:nvSpPr>
          <p:cNvPr id="3" name="Subtitle 2"/>
          <p:cNvSpPr>
            <a:spLocks noGrp="1"/>
          </p:cNvSpPr>
          <p:nvPr>
            <p:ph type="subTitle" idx="1"/>
          </p:nvPr>
        </p:nvSpPr>
        <p:spPr>
          <a:xfrm>
            <a:off x="1169275" y="2571092"/>
            <a:ext cx="5796603" cy="3600000"/>
          </a:xfrm>
        </p:spPr>
        <p:txBody>
          <a:bodyPr/>
          <a:lstStyle/>
          <a:p>
            <a:r>
              <a:rPr lang="en-US" sz="2000"/>
              <a:t>Review of training</a:t>
            </a:r>
          </a:p>
          <a:p>
            <a:pPr marL="0" indent="0">
              <a:buNone/>
            </a:pPr>
            <a:endParaRPr lang="en-US" sz="2000">
              <a:latin typeface="Arial"/>
              <a:cs typeface="Arial"/>
            </a:endParaRPr>
          </a:p>
          <a:p>
            <a:r>
              <a:rPr lang="en-US" sz="2000">
                <a:latin typeface="Arial"/>
                <a:cs typeface="Arial"/>
              </a:rPr>
              <a:t>Evaluation – a link will be sent to you. When completed …</a:t>
            </a:r>
            <a:endParaRPr lang="en-US"/>
          </a:p>
          <a:p>
            <a:endParaRPr lang="en-US" sz="2000"/>
          </a:p>
          <a:p>
            <a:r>
              <a:rPr lang="en-US" sz="2000" err="1">
                <a:latin typeface="Arial"/>
                <a:cs typeface="Arial"/>
              </a:rPr>
              <a:t>Personalised</a:t>
            </a:r>
            <a:r>
              <a:rPr lang="en-US" sz="2000">
                <a:latin typeface="Arial"/>
                <a:cs typeface="Arial"/>
              </a:rPr>
              <a:t> certificate – will be emailed to you </a:t>
            </a:r>
            <a:endParaRPr lang="en-US" sz="2000"/>
          </a:p>
          <a:p>
            <a:endParaRPr lang="en-US" sz="2000"/>
          </a:p>
          <a:p>
            <a:r>
              <a:rPr lang="en-US" sz="2000">
                <a:latin typeface="Arial"/>
                <a:cs typeface="Arial"/>
              </a:rPr>
              <a:t>Voucher – will be sent to you</a:t>
            </a:r>
          </a:p>
          <a:p>
            <a:pPr marL="0" indent="0">
              <a:buNone/>
            </a:pPr>
            <a:endParaRPr lang="en-US" sz="2000">
              <a:latin typeface="Arial"/>
              <a:cs typeface="Arial"/>
            </a:endParaRPr>
          </a:p>
        </p:txBody>
      </p:sp>
      <p:pic>
        <p:nvPicPr>
          <p:cNvPr id="6" name="Picture 5">
            <a:extLst>
              <a:ext uri="{FF2B5EF4-FFF2-40B4-BE49-F238E27FC236}">
                <a16:creationId xmlns:a16="http://schemas.microsoft.com/office/drawing/2014/main" id="{2812DD3B-081D-4C33-9C4B-C90C2E1C2523}"/>
              </a:ext>
            </a:extLst>
          </p:cNvPr>
          <p:cNvPicPr>
            <a:picLocks noChangeAspect="1"/>
          </p:cNvPicPr>
          <p:nvPr/>
        </p:nvPicPr>
        <p:blipFill>
          <a:blip r:embed="rId3"/>
          <a:stretch>
            <a:fillRect/>
          </a:stretch>
        </p:blipFill>
        <p:spPr>
          <a:xfrm>
            <a:off x="8384403" y="1707637"/>
            <a:ext cx="3147482" cy="4463455"/>
          </a:xfrm>
          <a:prstGeom prst="rect">
            <a:avLst/>
          </a:prstGeom>
          <a:ln w="25400">
            <a:solidFill>
              <a:srgbClr val="C33D86"/>
            </a:solidFill>
          </a:ln>
        </p:spPr>
      </p:pic>
    </p:spTree>
    <p:extLst>
      <p:ext uri="{BB962C8B-B14F-4D97-AF65-F5344CB8AC3E}">
        <p14:creationId xmlns:p14="http://schemas.microsoft.com/office/powerpoint/2010/main" val="670497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Thank you for joining! </a:t>
            </a:r>
            <a:endParaRPr lang="en-US"/>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Tree>
    <p:extLst>
      <p:ext uri="{BB962C8B-B14F-4D97-AF65-F5344CB8AC3E}">
        <p14:creationId xmlns:p14="http://schemas.microsoft.com/office/powerpoint/2010/main" val="228064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Introductions</a:t>
            </a:r>
            <a:endParaRPr lang="en-GB"/>
          </a:p>
        </p:txBody>
      </p:sp>
      <p:sp>
        <p:nvSpPr>
          <p:cNvPr id="3" name="Subtitle 2"/>
          <p:cNvSpPr>
            <a:spLocks noGrp="1"/>
          </p:cNvSpPr>
          <p:nvPr>
            <p:ph type="subTitle" idx="1"/>
          </p:nvPr>
        </p:nvSpPr>
        <p:spPr>
          <a:xfrm>
            <a:off x="1169276" y="2571092"/>
            <a:ext cx="5366278" cy="3600000"/>
          </a:xfrm>
        </p:spPr>
        <p:txBody>
          <a:bodyPr/>
          <a:lstStyle/>
          <a:p>
            <a:pPr marL="0" indent="0">
              <a:buNone/>
            </a:pPr>
            <a:r>
              <a:rPr lang="en-US" sz="2000"/>
              <a:t>A quick hello to the rest of the group!</a:t>
            </a:r>
          </a:p>
          <a:p>
            <a:pPr marL="0" indent="0">
              <a:buNone/>
            </a:pPr>
            <a:endParaRPr lang="en-US" sz="2000"/>
          </a:p>
        </p:txBody>
      </p:sp>
      <p:pic>
        <p:nvPicPr>
          <p:cNvPr id="7" name="Picture 6" descr="First Steps with Flipped Professional Development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2480" y="2571093"/>
            <a:ext cx="6181170" cy="3372128"/>
          </a:xfrm>
          <a:prstGeom prst="rect">
            <a:avLst/>
          </a:prstGeom>
        </p:spPr>
      </p:pic>
      <p:sp>
        <p:nvSpPr>
          <p:cNvPr id="5" name="TextBox 4">
            <a:extLst>
              <a:ext uri="{FF2B5EF4-FFF2-40B4-BE49-F238E27FC236}">
                <a16:creationId xmlns:a16="http://schemas.microsoft.com/office/drawing/2014/main" id="{61CA5AAB-7FAD-4F27-BF23-C5C06BB6FED7}"/>
              </a:ext>
            </a:extLst>
          </p:cNvPr>
          <p:cNvSpPr txBox="1"/>
          <p:nvPr/>
        </p:nvSpPr>
        <p:spPr>
          <a:xfrm>
            <a:off x="6096000" y="6187328"/>
            <a:ext cx="3777066" cy="369332"/>
          </a:xfrm>
          <a:prstGeom prst="rect">
            <a:avLst/>
          </a:prstGeom>
          <a:noFill/>
        </p:spPr>
        <p:txBody>
          <a:bodyPr wrap="square" rtlCol="0">
            <a:spAutoFit/>
          </a:bodyPr>
          <a:lstStyle/>
          <a:p>
            <a:pPr algn="l"/>
            <a:r>
              <a:rPr lang="en-GB"/>
              <a:t>@</a:t>
            </a:r>
            <a:r>
              <a:rPr lang="en-GB" err="1"/>
              <a:t>foodafactoflife</a:t>
            </a:r>
            <a:endParaRPr lang="en-GB"/>
          </a:p>
        </p:txBody>
      </p:sp>
      <p:pic>
        <p:nvPicPr>
          <p:cNvPr id="6" name="Picture 2" descr="Twitter Logo, PNG, Symbol, History, Meaning">
            <a:extLst>
              <a:ext uri="{FF2B5EF4-FFF2-40B4-BE49-F238E27FC236}">
                <a16:creationId xmlns:a16="http://schemas.microsoft.com/office/drawing/2014/main" id="{89CA3382-1755-407E-974C-D1ED2C6911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546" y="6187328"/>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5C6-372F-4721-AA06-328482C6711B}"/>
              </a:ext>
            </a:extLst>
          </p:cNvPr>
          <p:cNvSpPr>
            <a:spLocks noGrp="1"/>
          </p:cNvSpPr>
          <p:nvPr>
            <p:ph type="ctrTitle"/>
          </p:nvPr>
        </p:nvSpPr>
        <p:spPr/>
        <p:txBody>
          <a:bodyPr/>
          <a:lstStyle/>
          <a:p>
            <a:r>
              <a:rPr lang="en-GB">
                <a:latin typeface="Arial"/>
                <a:cs typeface="Arial"/>
              </a:rPr>
              <a:t>Session aims</a:t>
            </a:r>
          </a:p>
        </p:txBody>
      </p:sp>
      <p:sp>
        <p:nvSpPr>
          <p:cNvPr id="3" name="Subtitle 2">
            <a:extLst>
              <a:ext uri="{FF2B5EF4-FFF2-40B4-BE49-F238E27FC236}">
                <a16:creationId xmlns:a16="http://schemas.microsoft.com/office/drawing/2014/main" id="{3C98F008-EDA4-4F3B-921D-90BBEE082553}"/>
              </a:ext>
            </a:extLst>
          </p:cNvPr>
          <p:cNvSpPr>
            <a:spLocks noGrp="1"/>
          </p:cNvSpPr>
          <p:nvPr>
            <p:ph type="subTitle" idx="1"/>
          </p:nvPr>
        </p:nvSpPr>
        <p:spPr>
          <a:xfrm>
            <a:off x="1169273" y="2283797"/>
            <a:ext cx="9700357" cy="3890499"/>
          </a:xfrm>
        </p:spPr>
        <p:txBody>
          <a:bodyPr/>
          <a:lstStyle/>
          <a:p>
            <a:pPr marL="0" indent="0" algn="l">
              <a:buNone/>
            </a:pPr>
            <a:r>
              <a:rPr lang="en-GB" sz="2000" b="0" i="0" dirty="0">
                <a:effectLst/>
                <a:latin typeface="Arial" panose="020B0604020202020204" pitchFamily="34" charset="0"/>
                <a:cs typeface="Arial" panose="020B0604020202020204" pitchFamily="34" charset="0"/>
              </a:rPr>
              <a:t>During the session we will:</a:t>
            </a:r>
          </a:p>
          <a:p>
            <a:r>
              <a:rPr lang="en-GB" sz="2000" b="0" i="0" dirty="0">
                <a:effectLst/>
                <a:latin typeface="Arial"/>
                <a:cs typeface="Arial"/>
              </a:rPr>
              <a:t>make two recipes from around the world that are new to </a:t>
            </a:r>
            <a:r>
              <a:rPr lang="en-GB" sz="2000" b="0" i="1" dirty="0">
                <a:effectLst/>
                <a:latin typeface="Arial"/>
                <a:cs typeface="Arial"/>
              </a:rPr>
              <a:t>Food – a fact of life</a:t>
            </a:r>
            <a:r>
              <a:rPr lang="en-GB" sz="2000" dirty="0">
                <a:latin typeface="Arial"/>
                <a:cs typeface="Arial"/>
              </a:rPr>
              <a:t>;</a:t>
            </a:r>
          </a:p>
          <a:p>
            <a:r>
              <a:rPr lang="en-GB" sz="2000" dirty="0">
                <a:latin typeface="Arial"/>
                <a:cs typeface="Arial"/>
              </a:rPr>
              <a:t>u</a:t>
            </a:r>
            <a:r>
              <a:rPr lang="en-GB" sz="2000" b="0" i="0" dirty="0">
                <a:effectLst/>
                <a:latin typeface="Arial"/>
                <a:cs typeface="Arial"/>
              </a:rPr>
              <a:t>se traditional ingredients and consider alternatives;</a:t>
            </a:r>
            <a:r>
              <a:rPr lang="en-GB" sz="2000" dirty="0">
                <a:latin typeface="Arial"/>
                <a:cs typeface="Arial"/>
              </a:rPr>
              <a:t> </a:t>
            </a:r>
          </a:p>
          <a:p>
            <a:r>
              <a:rPr lang="en-GB" sz="2000" b="0" i="0" dirty="0">
                <a:effectLst/>
                <a:latin typeface="Arial" panose="020B0604020202020204" pitchFamily="34" charset="0"/>
                <a:cs typeface="Arial" panose="020B0604020202020204" pitchFamily="34" charset="0"/>
              </a:rPr>
              <a:t>develop, acquire and secure practical food skills using </a:t>
            </a:r>
            <a:r>
              <a:rPr lang="en-GB" sz="2000" b="1" i="0" dirty="0">
                <a:effectLst/>
                <a:latin typeface="Arial" panose="020B0604020202020204" pitchFamily="34" charset="0"/>
                <a:cs typeface="Arial" panose="020B0604020202020204" pitchFamily="34" charset="0"/>
              </a:rPr>
              <a:t>recipes</a:t>
            </a:r>
            <a:r>
              <a:rPr lang="en-GB" sz="2000" b="0" i="0" dirty="0">
                <a:effectLst/>
                <a:latin typeface="Arial" panose="020B0604020202020204" pitchFamily="34" charset="0"/>
                <a:cs typeface="Arial" panose="020B0604020202020204" pitchFamily="34" charset="0"/>
              </a:rPr>
              <a:t> that are </a:t>
            </a:r>
            <a:r>
              <a:rPr lang="en-GB" sz="2000" b="1" i="0" dirty="0">
                <a:effectLst/>
                <a:latin typeface="Arial" panose="020B0604020202020204" pitchFamily="34" charset="0"/>
                <a:cs typeface="Arial" panose="020B0604020202020204" pitchFamily="34" charset="0"/>
              </a:rPr>
              <a:t>suitable</a:t>
            </a:r>
            <a:r>
              <a:rPr lang="en-GB" sz="2000" b="0" i="0" dirty="0">
                <a:effectLst/>
                <a:latin typeface="Arial" panose="020B0604020202020204" pitchFamily="34" charset="0"/>
                <a:cs typeface="Arial" panose="020B0604020202020204" pitchFamily="34" charset="0"/>
              </a:rPr>
              <a:t> and </a:t>
            </a:r>
            <a:r>
              <a:rPr lang="en-GB" sz="2000" b="1" i="0" dirty="0">
                <a:effectLst/>
                <a:latin typeface="Arial" panose="020B0604020202020204" pitchFamily="34" charset="0"/>
                <a:cs typeface="Arial" panose="020B0604020202020204" pitchFamily="34" charset="0"/>
              </a:rPr>
              <a:t>practical</a:t>
            </a:r>
            <a:r>
              <a:rPr lang="en-GB" sz="2000" b="0" i="0" dirty="0">
                <a:effectLst/>
                <a:latin typeface="Arial" panose="020B0604020202020204" pitchFamily="34" charset="0"/>
                <a:cs typeface="Arial" panose="020B0604020202020204" pitchFamily="34" charset="0"/>
              </a:rPr>
              <a:t> for schools and their </a:t>
            </a:r>
            <a:r>
              <a:rPr lang="en-GB" sz="2000" b="1" i="0" dirty="0">
                <a:effectLst/>
                <a:latin typeface="Arial" panose="020B0604020202020204" pitchFamily="34" charset="0"/>
                <a:cs typeface="Arial" panose="020B0604020202020204" pitchFamily="34" charset="0"/>
              </a:rPr>
              <a:t>budgets</a:t>
            </a:r>
            <a:r>
              <a:rPr lang="en-GB" sz="2000" b="0" i="0" dirty="0">
                <a:effectLst/>
                <a:latin typeface="Arial" panose="020B0604020202020204" pitchFamily="34" charset="0"/>
                <a:cs typeface="Arial" panose="020B0604020202020204" pitchFamily="34" charset="0"/>
              </a:rPr>
              <a:t>, </a:t>
            </a:r>
            <a:r>
              <a:rPr lang="en-GB" sz="2000" b="1" i="0" dirty="0">
                <a:effectLst/>
                <a:latin typeface="Arial" panose="020B0604020202020204" pitchFamily="34" charset="0"/>
                <a:cs typeface="Arial" panose="020B0604020202020204" pitchFamily="34" charset="0"/>
              </a:rPr>
              <a:t>promote healthier eating</a:t>
            </a:r>
            <a:r>
              <a:rPr lang="en-GB" sz="2000" b="0" i="0" dirty="0">
                <a:effectLst/>
                <a:latin typeface="Arial" panose="020B0604020202020204" pitchFamily="34" charset="0"/>
                <a:cs typeface="Arial" panose="020B0604020202020204" pitchFamily="34" charset="0"/>
              </a:rPr>
              <a:t>, reflect more </a:t>
            </a:r>
            <a:r>
              <a:rPr lang="en-GB" sz="2000" b="1" i="0" dirty="0">
                <a:effectLst/>
                <a:latin typeface="Arial" panose="020B0604020202020204" pitchFamily="34" charset="0"/>
                <a:cs typeface="Arial" panose="020B0604020202020204" pitchFamily="34" charset="0"/>
              </a:rPr>
              <a:t>global cuisine</a:t>
            </a:r>
            <a:r>
              <a:rPr lang="en-GB" sz="2000" b="0" i="0" dirty="0">
                <a:effectLst/>
                <a:latin typeface="Arial" panose="020B0604020202020204" pitchFamily="34" charset="0"/>
                <a:cs typeface="Arial" panose="020B0604020202020204" pitchFamily="34" charset="0"/>
              </a:rPr>
              <a:t>, and encourage </a:t>
            </a:r>
            <a:r>
              <a:rPr lang="en-GB" sz="2000" b="1" i="0" dirty="0">
                <a:effectLst/>
                <a:latin typeface="Arial" panose="020B0604020202020204" pitchFamily="34" charset="0"/>
                <a:cs typeface="Arial" panose="020B0604020202020204" pitchFamily="34" charset="0"/>
              </a:rPr>
              <a:t>dialogue</a:t>
            </a:r>
            <a:r>
              <a:rPr lang="en-GB" sz="2000" b="0" i="0" dirty="0">
                <a:effectLst/>
                <a:latin typeface="Arial" panose="020B0604020202020204" pitchFamily="34" charset="0"/>
                <a:cs typeface="Arial" panose="020B0604020202020204" pitchFamily="34" charset="0"/>
              </a:rPr>
              <a:t> around </a:t>
            </a:r>
            <a:r>
              <a:rPr lang="en-GB" sz="2000" b="1" i="0" dirty="0">
                <a:effectLst/>
                <a:latin typeface="Arial" panose="020B0604020202020204" pitchFamily="34" charset="0"/>
                <a:cs typeface="Arial" panose="020B0604020202020204" pitchFamily="34" charset="0"/>
              </a:rPr>
              <a:t>culture </a:t>
            </a:r>
            <a:r>
              <a:rPr lang="en-GB" sz="2000" b="0" i="0" dirty="0">
                <a:effectLst/>
                <a:latin typeface="Arial" panose="020B0604020202020204" pitchFamily="34" charset="0"/>
                <a:cs typeface="Arial" panose="020B0604020202020204" pitchFamily="34" charset="0"/>
              </a:rPr>
              <a:t>and </a:t>
            </a:r>
            <a:r>
              <a:rPr lang="en-GB" sz="2000" b="1" i="0" dirty="0">
                <a:effectLst/>
                <a:latin typeface="Arial" panose="020B0604020202020204" pitchFamily="34" charset="0"/>
                <a:cs typeface="Arial" panose="020B0604020202020204" pitchFamily="34" charset="0"/>
              </a:rPr>
              <a:t>inclusivity</a:t>
            </a:r>
            <a:r>
              <a:rPr lang="en-GB" sz="2000" b="0" i="0" dirty="0">
                <a:effectLst/>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c</a:t>
            </a:r>
            <a:r>
              <a:rPr lang="en-US" sz="2000" b="0" i="0" dirty="0">
                <a:effectLst/>
                <a:latin typeface="Arial" panose="020B0604020202020204" pitchFamily="34" charset="0"/>
                <a:cs typeface="Arial" panose="020B0604020202020204" pitchFamily="34" charset="0"/>
              </a:rPr>
              <a:t>onsider planning and implementing practical activities in the secondary classroom;</a:t>
            </a:r>
            <a:endParaRPr lang="en-GB" sz="20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dirty="0">
                <a:latin typeface="Arial"/>
                <a:cs typeface="Arial"/>
              </a:rPr>
              <a:t>d</a:t>
            </a:r>
            <a:r>
              <a:rPr lang="en-GB" sz="2000" b="0" i="0" dirty="0">
                <a:effectLst/>
                <a:latin typeface="Arial"/>
                <a:cs typeface="Arial"/>
              </a:rPr>
              <a:t>emonstrate good food hygiene and safety practices</a:t>
            </a:r>
            <a:r>
              <a:rPr lang="en-GB" sz="2000" dirty="0">
                <a:latin typeface="Arial"/>
                <a:cs typeface="Arial"/>
              </a:rPr>
              <a:t>;</a:t>
            </a:r>
            <a:endParaRPr lang="en-GB" sz="2000" b="0" i="0" dirty="0">
              <a:effectLst/>
              <a:latin typeface="Arial"/>
              <a:cs typeface="Arial"/>
            </a:endParaRPr>
          </a:p>
          <a:p>
            <a:pPr algn="l">
              <a:buFont typeface="Arial" panose="020B0604020202020204" pitchFamily="34" charset="0"/>
              <a:buChar char="•"/>
            </a:pPr>
            <a:r>
              <a:rPr lang="en-GB" sz="2000" dirty="0">
                <a:latin typeface="Arial" panose="020B0604020202020204" pitchFamily="34" charset="0"/>
                <a:cs typeface="Arial" panose="020B0604020202020204" pitchFamily="34" charset="0"/>
              </a:rPr>
              <a:t>p</a:t>
            </a:r>
            <a:r>
              <a:rPr lang="en-GB" sz="2000" b="0" i="0" dirty="0">
                <a:effectLst/>
                <a:latin typeface="Arial" panose="020B0604020202020204" pitchFamily="34" charset="0"/>
                <a:cs typeface="Arial" panose="020B0604020202020204" pitchFamily="34" charset="0"/>
              </a:rPr>
              <a:t>rovide links to </a:t>
            </a:r>
            <a:r>
              <a:rPr lang="en-GB" sz="2000" b="0" i="1" u="none" strike="noStrike" dirty="0">
                <a:solidFill>
                  <a:srgbClr val="007BFF"/>
                </a:solidFill>
                <a:effectLst/>
                <a:latin typeface="Arial" panose="020B0604020202020204" pitchFamily="34" charset="0"/>
                <a:cs typeface="Arial" panose="020B0604020202020204" pitchFamily="34" charset="0"/>
                <a:hlinkClick r:id="rId3"/>
              </a:rPr>
              <a:t>Food – a fact of life</a:t>
            </a:r>
            <a:r>
              <a:rPr lang="en-GB" sz="2000" b="0" i="1" u="none" strike="noStrike" dirty="0">
                <a:solidFill>
                  <a:srgbClr val="007BFF"/>
                </a:solidFill>
                <a:effectLst/>
                <a:latin typeface="Arial" panose="020B0604020202020204" pitchFamily="34" charset="0"/>
                <a:cs typeface="Arial" panose="020B0604020202020204" pitchFamily="34" charset="0"/>
              </a:rPr>
              <a:t>.</a:t>
            </a: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7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E974-D187-4B07-B9D5-9628E390F660}"/>
              </a:ext>
            </a:extLst>
          </p:cNvPr>
          <p:cNvSpPr>
            <a:spLocks noGrp="1"/>
          </p:cNvSpPr>
          <p:nvPr>
            <p:ph type="ctrTitle"/>
          </p:nvPr>
        </p:nvSpPr>
        <p:spPr/>
        <p:txBody>
          <a:bodyPr/>
          <a:lstStyle/>
          <a:p>
            <a:r>
              <a:rPr lang="en-GB"/>
              <a:t>Programme </a:t>
            </a:r>
          </a:p>
        </p:txBody>
      </p:sp>
      <p:pic>
        <p:nvPicPr>
          <p:cNvPr id="4" name="Picture 3">
            <a:extLst>
              <a:ext uri="{FF2B5EF4-FFF2-40B4-BE49-F238E27FC236}">
                <a16:creationId xmlns:a16="http://schemas.microsoft.com/office/drawing/2014/main" id="{73CE6838-6A17-470F-BC90-FB39C3CE49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7971" y="4531614"/>
            <a:ext cx="2382008" cy="1786506"/>
          </a:xfrm>
          <a:prstGeom prst="rect">
            <a:avLst/>
          </a:prstGeom>
        </p:spPr>
      </p:pic>
      <p:pic>
        <p:nvPicPr>
          <p:cNvPr id="5" name="Picture 4" descr="A group of muffins&#10;&#10;Description automatically generated with medium confidence">
            <a:extLst>
              <a:ext uri="{FF2B5EF4-FFF2-40B4-BE49-F238E27FC236}">
                <a16:creationId xmlns:a16="http://schemas.microsoft.com/office/drawing/2014/main" id="{7F94FB86-7533-4502-B7FB-4D204C8B18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0905" y="1716946"/>
            <a:ext cx="1996140" cy="2661520"/>
          </a:xfrm>
          <a:prstGeom prst="rect">
            <a:avLst/>
          </a:prstGeom>
        </p:spPr>
      </p:pic>
      <p:sp>
        <p:nvSpPr>
          <p:cNvPr id="8" name="TextBox 7">
            <a:extLst>
              <a:ext uri="{FF2B5EF4-FFF2-40B4-BE49-F238E27FC236}">
                <a16:creationId xmlns:a16="http://schemas.microsoft.com/office/drawing/2014/main" id="{B49BACFF-B07A-4E58-9828-52159189B29E}"/>
              </a:ext>
            </a:extLst>
          </p:cNvPr>
          <p:cNvSpPr txBox="1"/>
          <p:nvPr/>
        </p:nvSpPr>
        <p:spPr>
          <a:xfrm>
            <a:off x="1141186" y="2529113"/>
            <a:ext cx="7369627" cy="3638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a:latin typeface="Arial"/>
                <a:cs typeface="Arial"/>
              </a:rPr>
              <a:t>16.45     Registration</a:t>
            </a:r>
            <a:endParaRPr lang="en-GB">
              <a:ea typeface="+mn-lt"/>
              <a:cs typeface="+mn-lt"/>
            </a:endParaRPr>
          </a:p>
          <a:p>
            <a:pPr>
              <a:lnSpc>
                <a:spcPct val="90000"/>
              </a:lnSpc>
              <a:spcBef>
                <a:spcPts val="1000"/>
              </a:spcBef>
            </a:pPr>
            <a:r>
              <a:rPr lang="en-GB">
                <a:latin typeface="Arial"/>
                <a:cs typeface="Arial"/>
              </a:rPr>
              <a:t>17.00     Welcome and introductions: </a:t>
            </a:r>
            <a:endParaRPr lang="en-US">
              <a:latin typeface="Calibri" panose="020F0502020204030204"/>
              <a:cs typeface="Calibri" panose="020F0502020204030204"/>
            </a:endParaRPr>
          </a:p>
          <a:p>
            <a:pPr>
              <a:lnSpc>
                <a:spcPct val="90000"/>
              </a:lnSpc>
              <a:spcBef>
                <a:spcPts val="1000"/>
              </a:spcBef>
            </a:pPr>
            <a:r>
              <a:rPr lang="en-GB" i="1">
                <a:latin typeface="Arial"/>
                <a:cs typeface="Arial"/>
              </a:rPr>
              <a:t>              Please be</a:t>
            </a:r>
            <a:r>
              <a:rPr lang="en-GB">
                <a:latin typeface="Arial"/>
                <a:cs typeface="Arial"/>
              </a:rPr>
              <a:t> </a:t>
            </a:r>
            <a:r>
              <a:rPr lang="en-GB" i="1">
                <a:latin typeface="Arial"/>
                <a:cs typeface="Arial"/>
              </a:rPr>
              <a:t>prepared to introduce yourself in the chat box</a:t>
            </a:r>
            <a:endParaRPr lang="en-US">
              <a:ea typeface="+mn-lt"/>
              <a:cs typeface="+mn-lt"/>
            </a:endParaRPr>
          </a:p>
          <a:p>
            <a:pPr>
              <a:lnSpc>
                <a:spcPct val="90000"/>
              </a:lnSpc>
              <a:spcBef>
                <a:spcPts val="1000"/>
              </a:spcBef>
            </a:pPr>
            <a:r>
              <a:rPr lang="en-GB">
                <a:latin typeface="Arial"/>
                <a:cs typeface="Arial"/>
              </a:rPr>
              <a:t>17.10     Practical food skills, recipes and diversity</a:t>
            </a:r>
            <a:endParaRPr lang="en-GB">
              <a:ea typeface="+mn-lt"/>
              <a:cs typeface="+mn-lt"/>
            </a:endParaRPr>
          </a:p>
          <a:p>
            <a:pPr>
              <a:lnSpc>
                <a:spcPct val="90000"/>
              </a:lnSpc>
              <a:spcBef>
                <a:spcPts val="1000"/>
              </a:spcBef>
            </a:pPr>
            <a:r>
              <a:rPr lang="en-GB">
                <a:latin typeface="Arial"/>
                <a:cs typeface="Arial"/>
              </a:rPr>
              <a:t>17.20     Mealie bread: </a:t>
            </a:r>
            <a:r>
              <a:rPr lang="en-GB" i="1">
                <a:latin typeface="Arial"/>
                <a:cs typeface="Arial"/>
              </a:rPr>
              <a:t>activity and review</a:t>
            </a:r>
            <a:endParaRPr lang="en-GB">
              <a:ea typeface="+mn-lt"/>
              <a:cs typeface="+mn-lt"/>
            </a:endParaRPr>
          </a:p>
          <a:p>
            <a:pPr>
              <a:lnSpc>
                <a:spcPct val="90000"/>
              </a:lnSpc>
              <a:spcBef>
                <a:spcPts val="1000"/>
              </a:spcBef>
            </a:pPr>
            <a:r>
              <a:rPr lang="en-GB">
                <a:latin typeface="Arial"/>
                <a:cs typeface="Arial"/>
              </a:rPr>
              <a:t>17.50     West African Jollof rice with chicken: </a:t>
            </a:r>
            <a:r>
              <a:rPr lang="en-GB" i="1">
                <a:latin typeface="Arial"/>
                <a:cs typeface="Arial"/>
              </a:rPr>
              <a:t>activity and review </a:t>
            </a:r>
            <a:endParaRPr lang="en-US" i="1">
              <a:ea typeface="+mn-lt"/>
              <a:cs typeface="+mn-lt"/>
            </a:endParaRPr>
          </a:p>
          <a:p>
            <a:pPr>
              <a:lnSpc>
                <a:spcPct val="90000"/>
              </a:lnSpc>
              <a:spcBef>
                <a:spcPts val="1000"/>
              </a:spcBef>
            </a:pPr>
            <a:r>
              <a:rPr lang="en-GB">
                <a:latin typeface="Arial"/>
                <a:cs typeface="Arial"/>
              </a:rPr>
              <a:t>18.25     Review and next steps</a:t>
            </a:r>
            <a:endParaRPr lang="en-GB">
              <a:ea typeface="+mn-lt"/>
              <a:cs typeface="+mn-lt"/>
            </a:endParaRPr>
          </a:p>
          <a:p>
            <a:pPr>
              <a:lnSpc>
                <a:spcPct val="90000"/>
              </a:lnSpc>
              <a:spcBef>
                <a:spcPts val="1000"/>
              </a:spcBef>
            </a:pPr>
            <a:r>
              <a:rPr lang="en-GB">
                <a:latin typeface="Arial"/>
                <a:cs typeface="Arial"/>
              </a:rPr>
              <a:t>18.30     Finish – e</a:t>
            </a:r>
            <a:r>
              <a:rPr lang="en-GB" i="1">
                <a:latin typeface="Arial"/>
                <a:cs typeface="Arial"/>
              </a:rPr>
              <a:t>valuation, certificate and voucher</a:t>
            </a:r>
            <a:r>
              <a:rPr lang="en-GB">
                <a:latin typeface="Arial"/>
                <a:cs typeface="Arial"/>
              </a:rPr>
              <a:t> </a:t>
            </a:r>
            <a:endParaRPr lang="en-GB">
              <a:ea typeface="+mn-lt"/>
              <a:cs typeface="+mn-lt"/>
            </a:endParaRPr>
          </a:p>
          <a:p>
            <a:pPr>
              <a:lnSpc>
                <a:spcPct val="90000"/>
              </a:lnSpc>
              <a:spcBef>
                <a:spcPts val="1000"/>
              </a:spcBef>
            </a:pPr>
            <a:endParaRPr lang="en-GB">
              <a:ea typeface="+mn-lt"/>
              <a:cs typeface="+mn-lt"/>
            </a:endParaRPr>
          </a:p>
          <a:p>
            <a:pPr algn="l"/>
            <a:endParaRPr lang="en-US">
              <a:cs typeface="Calibri"/>
            </a:endParaRPr>
          </a:p>
        </p:txBody>
      </p:sp>
    </p:spTree>
    <p:extLst>
      <p:ext uri="{BB962C8B-B14F-4D97-AF65-F5344CB8AC3E}">
        <p14:creationId xmlns:p14="http://schemas.microsoft.com/office/powerpoint/2010/main" val="38190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1AF9-6517-4C72-A45E-E293757E518B}"/>
              </a:ext>
            </a:extLst>
          </p:cNvPr>
          <p:cNvSpPr>
            <a:spLocks noGrp="1"/>
          </p:cNvSpPr>
          <p:nvPr>
            <p:ph type="ctrTitle"/>
          </p:nvPr>
        </p:nvSpPr>
        <p:spPr/>
        <p:txBody>
          <a:bodyPr/>
          <a:lstStyle/>
          <a:p>
            <a:r>
              <a:rPr lang="en-GB"/>
              <a:t>Diversity and inclusion in Schemes of Work</a:t>
            </a:r>
          </a:p>
        </p:txBody>
      </p:sp>
      <p:sp>
        <p:nvSpPr>
          <p:cNvPr id="3" name="Subtitle 2">
            <a:extLst>
              <a:ext uri="{FF2B5EF4-FFF2-40B4-BE49-F238E27FC236}">
                <a16:creationId xmlns:a16="http://schemas.microsoft.com/office/drawing/2014/main" id="{4411F657-FDA7-4EF0-A3F9-EBDBBF9EE29B}"/>
              </a:ext>
            </a:extLst>
          </p:cNvPr>
          <p:cNvSpPr>
            <a:spLocks noGrp="1"/>
          </p:cNvSpPr>
          <p:nvPr>
            <p:ph type="subTitle" idx="1"/>
          </p:nvPr>
        </p:nvSpPr>
        <p:spPr>
          <a:xfrm>
            <a:off x="1272016" y="2283798"/>
            <a:ext cx="7697323" cy="3600000"/>
          </a:xfrm>
        </p:spPr>
        <p:txBody>
          <a:bodyPr/>
          <a:lstStyle/>
          <a:p>
            <a:r>
              <a:rPr lang="en-GB" dirty="0">
                <a:latin typeface="Arial" panose="020B0604020202020204" pitchFamily="34" charset="0"/>
                <a:cs typeface="Arial" panose="020B0604020202020204" pitchFamily="34" charset="0"/>
              </a:rPr>
              <a:t>Know your pupils!</a:t>
            </a:r>
          </a:p>
          <a:p>
            <a:r>
              <a:rPr lang="en-GB" dirty="0">
                <a:latin typeface="Arial" panose="020B0604020202020204" pitchFamily="34" charset="0"/>
                <a:cs typeface="Arial" panose="020B0604020202020204" pitchFamily="34" charset="0"/>
              </a:rPr>
              <a:t>Know and understand the local community, e.g. what are the challenges that young people are facing?</a:t>
            </a:r>
          </a:p>
          <a:p>
            <a:r>
              <a:rPr lang="en-GB" dirty="0">
                <a:latin typeface="Arial" panose="020B0604020202020204" pitchFamily="34" charset="0"/>
                <a:cs typeface="Arial" panose="020B0604020202020204" pitchFamily="34" charset="0"/>
              </a:rPr>
              <a:t>Understand what young people (and their families) want to make in food lessons. Not just cakes though! </a:t>
            </a:r>
          </a:p>
          <a:p>
            <a:r>
              <a:rPr lang="en-GB" dirty="0">
                <a:latin typeface="Arial" panose="020B0604020202020204" pitchFamily="34" charset="0"/>
                <a:cs typeface="Arial" panose="020B0604020202020204" pitchFamily="34" charset="0"/>
              </a:rPr>
              <a:t>Ensure recipes and practical activities build on knowledge and skill.</a:t>
            </a:r>
          </a:p>
          <a:p>
            <a:r>
              <a:rPr lang="en-GB">
                <a:latin typeface="Arial" panose="020B0604020202020204" pitchFamily="34" charset="0"/>
                <a:cs typeface="Arial" panose="020B0604020202020204" pitchFamily="34" charset="0"/>
              </a:rPr>
              <a:t>Incorporate </a:t>
            </a:r>
            <a:r>
              <a:rPr lang="en-US" dirty="0">
                <a:latin typeface="Arial" panose="020B0604020202020204" pitchFamily="34" charset="0"/>
                <a:cs typeface="Arial" panose="020B0604020202020204" pitchFamily="34" charset="0"/>
              </a:rPr>
              <a:t>different </a:t>
            </a:r>
            <a:r>
              <a:rPr lang="en-US" dirty="0" err="1">
                <a:latin typeface="Arial" panose="020B0604020202020204" pitchFamily="34" charset="0"/>
                <a:cs typeface="Arial" panose="020B0604020202020204" pitchFamily="34" charset="0"/>
              </a:rPr>
              <a:t>flavours</a:t>
            </a:r>
            <a:r>
              <a:rPr lang="en-US" dirty="0">
                <a:latin typeface="Arial" panose="020B0604020202020204" pitchFamily="34" charset="0"/>
                <a:cs typeface="Arial" panose="020B0604020202020204" pitchFamily="34" charset="0"/>
              </a:rPr>
              <a:t>, ingredients and culinary techniques</a:t>
            </a:r>
            <a:r>
              <a:rPr lang="en-GB" dirty="0">
                <a:latin typeface="Arial" panose="020B0604020202020204" pitchFamily="34" charset="0"/>
                <a:cs typeface="Arial" panose="020B0604020202020204" pitchFamily="34" charset="0"/>
              </a:rPr>
              <a:t> and experiences to </a:t>
            </a:r>
            <a:r>
              <a:rPr lang="en-GB" dirty="0">
                <a:effectLst/>
                <a:latin typeface="Arial" panose="020B0604020202020204" pitchFamily="34" charset="0"/>
                <a:ea typeface="Calibri" panose="020F0502020204030204" pitchFamily="34" charset="0"/>
                <a:cs typeface="Arial" panose="020B0604020202020204" pitchFamily="34" charset="0"/>
              </a:rPr>
              <a:t>widen young people’s understanding of food and cultures around the world.</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pupils to share their </a:t>
            </a:r>
            <a:r>
              <a:rPr lang="en-GB" dirty="0">
                <a:effectLst/>
                <a:latin typeface="Arial" panose="020B0604020202020204" pitchFamily="34" charset="0"/>
                <a:ea typeface="Calibri" panose="020F0502020204030204" pitchFamily="34" charset="0"/>
                <a:cs typeface="Arial" panose="020B0604020202020204" pitchFamily="34" charset="0"/>
              </a:rPr>
              <a:t>personal experiences around food culture, ingredients and recipes with the class or school community.  </a:t>
            </a:r>
          </a:p>
          <a:p>
            <a:r>
              <a:rPr lang="en-GB" dirty="0">
                <a:latin typeface="Arial" panose="020B0604020202020204" pitchFamily="34" charset="0"/>
                <a:cs typeface="Arial" panose="020B0604020202020204" pitchFamily="34" charset="0"/>
              </a:rPr>
              <a:t>Consider healthy, sustainable diets – </a:t>
            </a:r>
            <a:r>
              <a:rPr lang="en-GB" dirty="0">
                <a:latin typeface="Arial" panose="020B0604020202020204" pitchFamily="34" charset="0"/>
                <a:cs typeface="Arial" panose="020B0604020202020204" pitchFamily="34" charset="0"/>
                <a:hlinkClick r:id="rId2"/>
              </a:rPr>
              <a:t>nutrition.org.uk </a:t>
            </a:r>
            <a:endParaRPr lang="en-GB" dirty="0">
              <a:latin typeface="Arial" panose="020B0604020202020204" pitchFamily="34" charset="0"/>
              <a:cs typeface="Arial" panose="020B0604020202020204" pitchFamily="34" charset="0"/>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sz="2000" dirty="0"/>
          </a:p>
        </p:txBody>
      </p:sp>
      <p:sp>
        <p:nvSpPr>
          <p:cNvPr id="4" name="TextBox 3">
            <a:extLst>
              <a:ext uri="{FF2B5EF4-FFF2-40B4-BE49-F238E27FC236}">
                <a16:creationId xmlns:a16="http://schemas.microsoft.com/office/drawing/2014/main" id="{196C8B58-7351-4DC3-A37C-3E8EA8F22458}"/>
              </a:ext>
            </a:extLst>
          </p:cNvPr>
          <p:cNvSpPr txBox="1"/>
          <p:nvPr/>
        </p:nvSpPr>
        <p:spPr>
          <a:xfrm>
            <a:off x="9205645" y="2647324"/>
            <a:ext cx="2794571" cy="2646878"/>
          </a:xfrm>
          <a:prstGeom prst="rect">
            <a:avLst/>
          </a:prstGeom>
          <a:noFill/>
          <a:ln w="25400">
            <a:solidFill>
              <a:srgbClr val="C33D86"/>
            </a:solidFill>
          </a:ln>
        </p:spPr>
        <p:txBody>
          <a:bodyPr wrap="square" rtlCol="0">
            <a:spAutoFit/>
          </a:bodyPr>
          <a:lstStyle/>
          <a:p>
            <a:r>
              <a:rPr lang="en-GB" sz="2000" b="1">
                <a:latin typeface="Arial" panose="020B0604020202020204" pitchFamily="34" charset="0"/>
                <a:cs typeface="Arial" panose="020B0604020202020204" pitchFamily="34" charset="0"/>
              </a:rPr>
              <a:t>Did you know?</a:t>
            </a:r>
          </a:p>
          <a:p>
            <a:endParaRPr lang="en-GB" sz="20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food and drink-related traditions are currently </a:t>
            </a:r>
            <a:r>
              <a:rPr lang="en-US" err="1">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by UNESCO and its </a:t>
            </a:r>
            <a:r>
              <a:rPr lang="en-US">
                <a:latin typeface="Arial" panose="020B0604020202020204" pitchFamily="34" charset="0"/>
                <a:cs typeface="Arial" panose="020B0604020202020204" pitchFamily="34" charset="0"/>
                <a:hlinkClick r:id="rId3"/>
              </a:rPr>
              <a:t>Representative List of the Intangible Cultural Heritage of Humanity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a:t>
            </a:r>
            <a:endParaRPr lang="en-GB"/>
          </a:p>
        </p:txBody>
      </p:sp>
      <p:sp>
        <p:nvSpPr>
          <p:cNvPr id="3" name="Subtitle 2"/>
          <p:cNvSpPr>
            <a:spLocks noGrp="1"/>
          </p:cNvSpPr>
          <p:nvPr>
            <p:ph type="subTitle" idx="1"/>
          </p:nvPr>
        </p:nvSpPr>
        <p:spPr>
          <a:xfrm>
            <a:off x="8824823" y="5446404"/>
            <a:ext cx="2902994" cy="720000"/>
          </a:xfrm>
        </p:spPr>
        <p:txBody>
          <a:bodyPr/>
          <a:lstStyle/>
          <a:p>
            <a:pPr marL="0" indent="0">
              <a:buNone/>
            </a:pPr>
            <a:r>
              <a:rPr lang="en-GB" sz="2000" b="1"/>
              <a:t>Then</a:t>
            </a:r>
            <a:r>
              <a:rPr lang="en-GB" sz="2000"/>
              <a:t> … choose recipes that pupils could make </a:t>
            </a:r>
          </a:p>
        </p:txBody>
      </p:sp>
      <p:graphicFrame>
        <p:nvGraphicFramePr>
          <p:cNvPr id="4" name="Diagram 3">
            <a:extLst>
              <a:ext uri="{FF2B5EF4-FFF2-40B4-BE49-F238E27FC236}">
                <a16:creationId xmlns:a16="http://schemas.microsoft.com/office/drawing/2014/main" id="{580D435A-189C-4F4D-97E5-1366C2CBDF25}"/>
              </a:ext>
            </a:extLst>
          </p:cNvPr>
          <p:cNvGraphicFramePr/>
          <p:nvPr>
            <p:extLst>
              <p:ext uri="{D42A27DB-BD31-4B8C-83A1-F6EECF244321}">
                <p14:modId xmlns:p14="http://schemas.microsoft.com/office/powerpoint/2010/main" val="1821446036"/>
              </p:ext>
            </p:extLst>
          </p:nvPr>
        </p:nvGraphicFramePr>
        <p:xfrm>
          <a:off x="2329440" y="1728616"/>
          <a:ext cx="6865360" cy="47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a:extLst>
              <a:ext uri="{FF2B5EF4-FFF2-40B4-BE49-F238E27FC236}">
                <a16:creationId xmlns:a16="http://schemas.microsoft.com/office/drawing/2014/main" id="{0E477D8A-0804-408F-8D5C-B9DC2888ED61}"/>
              </a:ext>
            </a:extLst>
          </p:cNvPr>
          <p:cNvSpPr txBox="1">
            <a:spLocks/>
          </p:cNvSpPr>
          <p:nvPr/>
        </p:nvSpPr>
        <p:spPr>
          <a:xfrm>
            <a:off x="1169274" y="2400216"/>
            <a:ext cx="2902994" cy="1033204"/>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000" b="1"/>
              <a:t>First</a:t>
            </a:r>
            <a:r>
              <a:rPr lang="en-GB" sz="2000"/>
              <a:t> … consider the following …</a:t>
            </a:r>
          </a:p>
        </p:txBody>
      </p:sp>
      <p:sp>
        <p:nvSpPr>
          <p:cNvPr id="7" name="TextBox 6">
            <a:extLst>
              <a:ext uri="{FF2B5EF4-FFF2-40B4-BE49-F238E27FC236}">
                <a16:creationId xmlns:a16="http://schemas.microsoft.com/office/drawing/2014/main" id="{55B8C650-C54B-496B-A72F-CD766106B7F6}"/>
              </a:ext>
            </a:extLst>
          </p:cNvPr>
          <p:cNvSpPr txBox="1"/>
          <p:nvPr/>
        </p:nvSpPr>
        <p:spPr>
          <a:xfrm>
            <a:off x="9524144" y="2283798"/>
            <a:ext cx="2280863" cy="707886"/>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Remember pupil voice!</a:t>
            </a:r>
          </a:p>
        </p:txBody>
      </p:sp>
    </p:spTree>
    <p:extLst>
      <p:ext uri="{BB962C8B-B14F-4D97-AF65-F5344CB8AC3E}">
        <p14:creationId xmlns:p14="http://schemas.microsoft.com/office/powerpoint/2010/main" val="298633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B03B-9FA5-413E-BFFE-C4638C3D1084}"/>
              </a:ext>
            </a:extLst>
          </p:cNvPr>
          <p:cNvSpPr>
            <a:spLocks noGrp="1"/>
          </p:cNvSpPr>
          <p:nvPr>
            <p:ph type="ctrTitle"/>
          </p:nvPr>
        </p:nvSpPr>
        <p:spPr/>
        <p:txBody>
          <a:bodyPr/>
          <a:lstStyle/>
          <a:p>
            <a:r>
              <a:rPr lang="en-GB"/>
              <a:t>Learning intent</a:t>
            </a:r>
          </a:p>
        </p:txBody>
      </p:sp>
      <p:sp>
        <p:nvSpPr>
          <p:cNvPr id="3" name="Subtitle 2">
            <a:extLst>
              <a:ext uri="{FF2B5EF4-FFF2-40B4-BE49-F238E27FC236}">
                <a16:creationId xmlns:a16="http://schemas.microsoft.com/office/drawing/2014/main" id="{300A8BD0-5C6E-4E37-824A-3E372DEB6FF6}"/>
              </a:ext>
            </a:extLst>
          </p:cNvPr>
          <p:cNvSpPr>
            <a:spLocks noGrp="1"/>
          </p:cNvSpPr>
          <p:nvPr>
            <p:ph type="subTitle" idx="1"/>
          </p:nvPr>
        </p:nvSpPr>
        <p:spPr>
          <a:xfrm>
            <a:off x="1169276" y="2283798"/>
            <a:ext cx="9853450" cy="3887294"/>
          </a:xfrm>
        </p:spPr>
        <p:txBody>
          <a:bodyPr/>
          <a:lstStyle/>
          <a:p>
            <a:pPr marL="0" indent="0">
              <a:buNone/>
            </a:pPr>
            <a:r>
              <a:rPr lang="en-US" sz="2000" b="1">
                <a:latin typeface="Arial"/>
                <a:cs typeface="Arial"/>
              </a:rPr>
              <a:t>What is the lesson for? </a:t>
            </a:r>
            <a:endParaRPr lang="en-US" sz="2000" b="1"/>
          </a:p>
          <a:p>
            <a:r>
              <a:rPr lang="en-GB" altLang="en-US" sz="2000" b="1">
                <a:latin typeface="Arial"/>
                <a:cs typeface="Arial"/>
              </a:rPr>
              <a:t>Aims</a:t>
            </a:r>
            <a:r>
              <a:rPr lang="en-GB" altLang="en-US" sz="2000">
                <a:latin typeface="Arial"/>
                <a:cs typeface="Arial"/>
              </a:rPr>
              <a:t>: what will pupils be able to do? </a:t>
            </a:r>
            <a:r>
              <a:rPr lang="en-GB" altLang="en-US" sz="2000" i="1">
                <a:latin typeface="Arial"/>
                <a:cs typeface="Arial"/>
              </a:rPr>
              <a:t>Broad terms.  Apply knowledge to make informed decisions … Develop practical food skills …</a:t>
            </a:r>
          </a:p>
          <a:p>
            <a:r>
              <a:rPr lang="en-GB" altLang="en-US" sz="2000" b="1">
                <a:latin typeface="Arial"/>
                <a:cs typeface="Arial"/>
              </a:rPr>
              <a:t>Objectives</a:t>
            </a:r>
            <a:r>
              <a:rPr lang="en-GB" altLang="en-US" sz="2000">
                <a:latin typeface="Arial"/>
                <a:cs typeface="Arial"/>
              </a:rPr>
              <a:t>: </a:t>
            </a:r>
            <a:r>
              <a:rPr lang="en-GB" sz="2000" i="1">
                <a:latin typeface="Arial"/>
                <a:cs typeface="Arial"/>
              </a:rPr>
              <a:t>statements that define measurable outcomes.</a:t>
            </a:r>
            <a:r>
              <a:rPr lang="en-GB" altLang="en-US" sz="2000" i="1">
                <a:latin typeface="Arial"/>
                <a:cs typeface="Arial"/>
              </a:rPr>
              <a:t> State the function of yeast in bread making; adapt and follow recipes; describe food hygiene messages</a:t>
            </a:r>
          </a:p>
          <a:p>
            <a:endParaRPr lang="en-US" sz="2000"/>
          </a:p>
          <a:p>
            <a:pPr marL="0" indent="0">
              <a:buNone/>
            </a:pPr>
            <a:r>
              <a:rPr lang="en-US" sz="2000" b="1">
                <a:latin typeface="Arial"/>
                <a:cs typeface="Arial"/>
              </a:rPr>
              <a:t>What do you want them to know/apply? </a:t>
            </a:r>
            <a:endParaRPr lang="en-US" sz="2000" b="1"/>
          </a:p>
          <a:p>
            <a:r>
              <a:rPr lang="en-US" sz="2000">
                <a:latin typeface="Arial"/>
                <a:cs typeface="Arial"/>
              </a:rPr>
              <a:t>How will you know what they’ve learned? </a:t>
            </a:r>
            <a:r>
              <a:rPr lang="en-US" sz="2000" i="1">
                <a:latin typeface="Arial"/>
                <a:cs typeface="Arial"/>
              </a:rPr>
              <a:t>(Name, list, sort, describe, justify …)</a:t>
            </a:r>
          </a:p>
          <a:p>
            <a:endParaRPr lang="en-US" sz="2000"/>
          </a:p>
          <a:p>
            <a:pPr marL="0" indent="0">
              <a:buNone/>
            </a:pPr>
            <a:r>
              <a:rPr lang="en-US" sz="2000" b="1">
                <a:latin typeface="Arial"/>
                <a:cs typeface="Arial"/>
              </a:rPr>
              <a:t>What do you want them to be able to do?</a:t>
            </a:r>
          </a:p>
          <a:p>
            <a:r>
              <a:rPr lang="en-US" sz="2000">
                <a:latin typeface="Arial"/>
                <a:cs typeface="Arial"/>
              </a:rPr>
              <a:t>How will they demonstrate this? </a:t>
            </a:r>
            <a:r>
              <a:rPr lang="en-US" sz="2000" i="1">
                <a:latin typeface="Arial"/>
                <a:cs typeface="Arial"/>
              </a:rPr>
              <a:t>(Chop, slice, grate, mix …)</a:t>
            </a:r>
          </a:p>
          <a:p>
            <a:endParaRPr lang="en-US"/>
          </a:p>
        </p:txBody>
      </p:sp>
    </p:spTree>
    <p:extLst>
      <p:ext uri="{BB962C8B-B14F-4D97-AF65-F5344CB8AC3E}">
        <p14:creationId xmlns:p14="http://schemas.microsoft.com/office/powerpoint/2010/main" val="77919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2.xml><?xml version="1.0" encoding="utf-8"?>
<ds:datastoreItem xmlns:ds="http://schemas.openxmlformats.org/officeDocument/2006/customXml" ds:itemID="{93F2A33C-42EB-4739-B4BA-5B611C937FE4}">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8D8A6F-DC99-4EDE-81B8-669354427F98}">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4077</Words>
  <Application>Microsoft Office PowerPoint</Application>
  <PresentationFormat>Widescreen</PresentationFormat>
  <Paragraphs>425</Paragraphs>
  <Slides>36</Slides>
  <Notes>34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open sans</vt:lpstr>
      <vt:lpstr>PT Serif</vt:lpstr>
      <vt:lpstr>Wingdings</vt:lpstr>
      <vt:lpstr>Office Theme</vt:lpstr>
      <vt:lpstr>Custom Design</vt:lpstr>
      <vt:lpstr>1_Custom Design</vt:lpstr>
      <vt:lpstr>3_Custom Design</vt:lpstr>
      <vt:lpstr>2_Custom Design</vt:lpstr>
      <vt:lpstr>Food skills, recipes and diversity African cuisines 01 March 2022</vt:lpstr>
      <vt:lpstr>Housekeeping and overview</vt:lpstr>
      <vt:lpstr>Welcome </vt:lpstr>
      <vt:lpstr>Introductions</vt:lpstr>
      <vt:lpstr>Session aims</vt:lpstr>
      <vt:lpstr>Programme </vt:lpstr>
      <vt:lpstr>Diversity and inclusion in Schemes of Work</vt:lpstr>
      <vt:lpstr>Context</vt:lpstr>
      <vt:lpstr>Learning intent</vt:lpstr>
      <vt:lpstr>In the classroom </vt:lpstr>
      <vt:lpstr>Generation Z and food culture</vt:lpstr>
      <vt:lpstr>African cuisine</vt:lpstr>
      <vt:lpstr>History</vt:lpstr>
      <vt:lpstr>North Africa</vt:lpstr>
      <vt:lpstr>West Africa</vt:lpstr>
      <vt:lpstr>Central Africa</vt:lpstr>
      <vt:lpstr>East Africa</vt:lpstr>
      <vt:lpstr>South Africa</vt:lpstr>
      <vt:lpstr>Ingredients </vt:lpstr>
      <vt:lpstr>The recipes</vt:lpstr>
      <vt:lpstr>Mealie bread</vt:lpstr>
      <vt:lpstr>Mealie bread</vt:lpstr>
      <vt:lpstr>Mealie bread - review</vt:lpstr>
      <vt:lpstr>West African Jollof rice</vt:lpstr>
      <vt:lpstr>West African Jollof rice with chicken</vt:lpstr>
      <vt:lpstr>West African Jollof rice - review</vt:lpstr>
      <vt:lpstr>Food – a fact of life: How can we help?</vt:lpstr>
      <vt:lpstr>Good practice guidance</vt:lpstr>
      <vt:lpstr>Resources to support pupils with  additional needs</vt:lpstr>
      <vt:lpstr>Challenge activities</vt:lpstr>
      <vt:lpstr>Diverse food culture Challenge</vt:lpstr>
      <vt:lpstr>Whole school support</vt:lpstr>
      <vt:lpstr>Professional development</vt:lpstr>
      <vt:lpstr>Other FFL resources</vt:lpstr>
      <vt:lpstr>Last words ...</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cp:revision>
  <dcterms:created xsi:type="dcterms:W3CDTF">2018-10-10T09:22:08Z</dcterms:created>
  <dcterms:modified xsi:type="dcterms:W3CDTF">2022-03-03T07:56:21Z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