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0A12F-F6BA-4161-94B8-D7F0FAEAFAB5}" v="2" dt="2024-08-28T15:07:00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15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94C340F6-4271-418B-8BC4-7E172866AD35}"/>
    <pc:docChg chg="undo custSel modSld modMainMaster">
      <pc:chgData name="Alexander White" userId="3da70261-e0e7-408d-aace-eb577feade9e" providerId="ADAL" clId="{94C340F6-4271-418B-8BC4-7E172866AD35}" dt="2024-06-05T08:54:07.354" v="65" actId="1076"/>
      <pc:docMkLst>
        <pc:docMk/>
      </pc:docMkLst>
      <pc:sldChg chg="modSp mod">
        <pc:chgData name="Alexander White" userId="3da70261-e0e7-408d-aace-eb577feade9e" providerId="ADAL" clId="{94C340F6-4271-418B-8BC4-7E172866AD35}" dt="2024-06-05T08:52:57.505" v="52" actId="20577"/>
        <pc:sldMkLst>
          <pc:docMk/>
          <pc:sldMk cId="1740713487" sldId="259"/>
        </pc:sldMkLst>
        <pc:spChg chg="mod">
          <ac:chgData name="Alexander White" userId="3da70261-e0e7-408d-aace-eb577feade9e" providerId="ADAL" clId="{94C340F6-4271-418B-8BC4-7E172866AD35}" dt="2024-06-05T08:52:57.505" v="52" actId="20577"/>
          <ac:spMkLst>
            <pc:docMk/>
            <pc:sldMk cId="1740713487" sldId="259"/>
            <ac:spMk id="3" creationId="{00000000-0000-0000-0000-000000000000}"/>
          </ac:spMkLst>
        </pc:spChg>
      </pc:sldChg>
      <pc:sldChg chg="addSp modSp mod">
        <pc:chgData name="Alexander White" userId="3da70261-e0e7-408d-aace-eb577feade9e" providerId="ADAL" clId="{94C340F6-4271-418B-8BC4-7E172866AD35}" dt="2024-06-05T08:52:08.426" v="1"/>
        <pc:sldMkLst>
          <pc:docMk/>
          <pc:sldMk cId="1298930393" sldId="261"/>
        </pc:sldMkLst>
        <pc:spChg chg="mod">
          <ac:chgData name="Alexander White" userId="3da70261-e0e7-408d-aace-eb577feade9e" providerId="ADAL" clId="{94C340F6-4271-418B-8BC4-7E172866AD35}" dt="2024-06-05T08:51:51.763" v="0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94C340F6-4271-418B-8BC4-7E172866AD35}" dt="2024-06-05T08:52:08.426" v="1"/>
          <ac:spMkLst>
            <pc:docMk/>
            <pc:sldMk cId="1298930393" sldId="261"/>
            <ac:spMk id="4" creationId="{CD94C98E-9E23-95D1-5C52-E88C5C8B4063}"/>
          </ac:spMkLst>
        </pc:spChg>
      </pc:sldChg>
      <pc:sldChg chg="modSp mod">
        <pc:chgData name="Alexander White" userId="3da70261-e0e7-408d-aace-eb577feade9e" providerId="ADAL" clId="{94C340F6-4271-418B-8BC4-7E172866AD35}" dt="2024-06-05T08:53:04.341" v="54" actId="1076"/>
        <pc:sldMkLst>
          <pc:docMk/>
          <pc:sldMk cId="3877713429" sldId="262"/>
        </pc:sldMkLst>
        <pc:spChg chg="mod">
          <ac:chgData name="Alexander White" userId="3da70261-e0e7-408d-aace-eb577feade9e" providerId="ADAL" clId="{94C340F6-4271-418B-8BC4-7E172866AD35}" dt="2024-06-05T08:53:03.106" v="53" actId="14100"/>
          <ac:spMkLst>
            <pc:docMk/>
            <pc:sldMk cId="3877713429" sldId="262"/>
            <ac:spMk id="3" creationId="{00000000-0000-0000-0000-000000000000}"/>
          </ac:spMkLst>
        </pc:spChg>
        <pc:picChg chg="mod">
          <ac:chgData name="Alexander White" userId="3da70261-e0e7-408d-aace-eb577feade9e" providerId="ADAL" clId="{94C340F6-4271-418B-8BC4-7E172866AD35}" dt="2024-06-05T08:53:04.341" v="54" actId="1076"/>
          <ac:picMkLst>
            <pc:docMk/>
            <pc:sldMk cId="3877713429" sldId="262"/>
            <ac:picMk id="4" creationId="{00000000-0000-0000-0000-000000000000}"/>
          </ac:picMkLst>
        </pc:picChg>
      </pc:sldChg>
      <pc:sldChg chg="modSp mod">
        <pc:chgData name="Alexander White" userId="3da70261-e0e7-408d-aace-eb577feade9e" providerId="ADAL" clId="{94C340F6-4271-418B-8BC4-7E172866AD35}" dt="2024-06-05T08:53:12.022" v="57" actId="20577"/>
        <pc:sldMkLst>
          <pc:docMk/>
          <pc:sldMk cId="3877713429" sldId="263"/>
        </pc:sldMkLst>
        <pc:graphicFrameChg chg="mod modGraphic">
          <ac:chgData name="Alexander White" userId="3da70261-e0e7-408d-aace-eb577feade9e" providerId="ADAL" clId="{94C340F6-4271-418B-8BC4-7E172866AD35}" dt="2024-06-05T08:53:12.022" v="57" actId="20577"/>
          <ac:graphicFrameMkLst>
            <pc:docMk/>
            <pc:sldMk cId="3877713429" sldId="263"/>
            <ac:graphicFrameMk id="4" creationId="{00000000-0000-0000-0000-000000000000}"/>
          </ac:graphicFrameMkLst>
        </pc:graphicFrameChg>
      </pc:sldChg>
      <pc:sldChg chg="modSp mod">
        <pc:chgData name="Alexander White" userId="3da70261-e0e7-408d-aace-eb577feade9e" providerId="ADAL" clId="{94C340F6-4271-418B-8BC4-7E172866AD35}" dt="2024-06-05T08:53:20.772" v="59" actId="1076"/>
        <pc:sldMkLst>
          <pc:docMk/>
          <pc:sldMk cId="3877713429" sldId="264"/>
        </pc:sldMkLst>
        <pc:spChg chg="mod">
          <ac:chgData name="Alexander White" userId="3da70261-e0e7-408d-aace-eb577feade9e" providerId="ADAL" clId="{94C340F6-4271-418B-8BC4-7E172866AD35}" dt="2024-06-05T08:53:20.772" v="59" actId="1076"/>
          <ac:spMkLst>
            <pc:docMk/>
            <pc:sldMk cId="3877713429" sldId="264"/>
            <ac:spMk id="7" creationId="{00000000-0000-0000-0000-000000000000}"/>
          </ac:spMkLst>
        </pc:spChg>
      </pc:sldChg>
      <pc:sldChg chg="modSp mod">
        <pc:chgData name="Alexander White" userId="3da70261-e0e7-408d-aace-eb577feade9e" providerId="ADAL" clId="{94C340F6-4271-418B-8BC4-7E172866AD35}" dt="2024-06-05T08:53:36.686" v="63" actId="20577"/>
        <pc:sldMkLst>
          <pc:docMk/>
          <pc:sldMk cId="3877713429" sldId="265"/>
        </pc:sldMkLst>
        <pc:graphicFrameChg chg="modGraphic">
          <ac:chgData name="Alexander White" userId="3da70261-e0e7-408d-aace-eb577feade9e" providerId="ADAL" clId="{94C340F6-4271-418B-8BC4-7E172866AD35}" dt="2024-06-05T08:53:29.031" v="61" actId="20577"/>
          <ac:graphicFrameMkLst>
            <pc:docMk/>
            <pc:sldMk cId="3877713429" sldId="265"/>
            <ac:graphicFrameMk id="7" creationId="{00000000-0000-0000-0000-000000000000}"/>
          </ac:graphicFrameMkLst>
        </pc:graphicFrameChg>
        <pc:graphicFrameChg chg="modGraphic">
          <ac:chgData name="Alexander White" userId="3da70261-e0e7-408d-aace-eb577feade9e" providerId="ADAL" clId="{94C340F6-4271-418B-8BC4-7E172866AD35}" dt="2024-06-05T08:53:36.686" v="63" actId="20577"/>
          <ac:graphicFrameMkLst>
            <pc:docMk/>
            <pc:sldMk cId="3877713429" sldId="265"/>
            <ac:graphicFrameMk id="8" creationId="{00000000-0000-0000-0000-000000000000}"/>
          </ac:graphicFrameMkLst>
        </pc:graphicFrameChg>
      </pc:sldChg>
      <pc:sldChg chg="modSp mod">
        <pc:chgData name="Alexander White" userId="3da70261-e0e7-408d-aace-eb577feade9e" providerId="ADAL" clId="{94C340F6-4271-418B-8BC4-7E172866AD35}" dt="2024-06-05T08:54:07.354" v="65" actId="1076"/>
        <pc:sldMkLst>
          <pc:docMk/>
          <pc:sldMk cId="3877713429" sldId="266"/>
        </pc:sldMkLst>
        <pc:spChg chg="mod">
          <ac:chgData name="Alexander White" userId="3da70261-e0e7-408d-aace-eb577feade9e" providerId="ADAL" clId="{94C340F6-4271-418B-8BC4-7E172866AD35}" dt="2024-06-05T08:54:06.167" v="64" actId="14100"/>
          <ac:spMkLst>
            <pc:docMk/>
            <pc:sldMk cId="3877713429" sldId="266"/>
            <ac:spMk id="3" creationId="{00000000-0000-0000-0000-000000000000}"/>
          </ac:spMkLst>
        </pc:spChg>
        <pc:picChg chg="mod">
          <ac:chgData name="Alexander White" userId="3da70261-e0e7-408d-aace-eb577feade9e" providerId="ADAL" clId="{94C340F6-4271-418B-8BC4-7E172866AD35}" dt="2024-06-05T08:54:07.354" v="65" actId="1076"/>
          <ac:picMkLst>
            <pc:docMk/>
            <pc:sldMk cId="3877713429" sldId="266"/>
            <ac:picMk id="4" creationId="{00000000-0000-0000-0000-000000000000}"/>
          </ac:picMkLst>
        </pc:picChg>
      </pc:sldChg>
      <pc:sldMasterChg chg="modSp mod">
        <pc:chgData name="Alexander White" userId="3da70261-e0e7-408d-aace-eb577feade9e" providerId="ADAL" clId="{94C340F6-4271-418B-8BC4-7E172866AD35}" dt="2024-06-05T08:52:19.046" v="5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94C340F6-4271-418B-8BC4-7E172866AD35}" dt="2024-06-05T08:52:19.046" v="5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94C340F6-4271-418B-8BC4-7E172866AD35}" dt="2024-06-05T08:52:26.887" v="16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94C340F6-4271-418B-8BC4-7E172866AD35}" dt="2024-06-05T08:52:26.887" v="16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94C340F6-4271-418B-8BC4-7E172866AD35}" dt="2024-06-05T08:52:32.045" v="20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94C340F6-4271-418B-8BC4-7E172866AD35}" dt="2024-06-05T08:52:32.045" v="20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94C340F6-4271-418B-8BC4-7E172866AD35}" dt="2024-06-05T08:52:36.264" v="24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94C340F6-4271-418B-8BC4-7E172866AD35}" dt="2024-06-05T08:52:36.264" v="24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Ewen Trafford" userId="e520b4bf-a196-48b7-bc10-b1590a457daa" providerId="ADAL" clId="{68B0A12F-F6BA-4161-94B8-D7F0FAEAFAB5}"/>
    <pc:docChg chg="modSld">
      <pc:chgData name="Ewen Trafford" userId="e520b4bf-a196-48b7-bc10-b1590a457daa" providerId="ADAL" clId="{68B0A12F-F6BA-4161-94B8-D7F0FAEAFAB5}" dt="2024-08-28T15:07:04.247" v="4" actId="1076"/>
      <pc:docMkLst>
        <pc:docMk/>
      </pc:docMkLst>
      <pc:sldChg chg="addSp delSp modSp mod">
        <pc:chgData name="Ewen Trafford" userId="e520b4bf-a196-48b7-bc10-b1590a457daa" providerId="ADAL" clId="{68B0A12F-F6BA-4161-94B8-D7F0FAEAFAB5}" dt="2024-08-28T15:07:04.247" v="4" actId="1076"/>
        <pc:sldMkLst>
          <pc:docMk/>
          <pc:sldMk cId="1740713487" sldId="259"/>
        </pc:sldMkLst>
        <pc:picChg chg="del">
          <ac:chgData name="Ewen Trafford" userId="e520b4bf-a196-48b7-bc10-b1590a457daa" providerId="ADAL" clId="{68B0A12F-F6BA-4161-94B8-D7F0FAEAFAB5}" dt="2024-08-28T15:06:32.831" v="0" actId="478"/>
          <ac:picMkLst>
            <pc:docMk/>
            <pc:sldMk cId="1740713487" sldId="259"/>
            <ac:picMk id="4" creationId="{00000000-0000-0000-0000-000000000000}"/>
          </ac:picMkLst>
        </pc:picChg>
        <pc:picChg chg="add mod">
          <ac:chgData name="Ewen Trafford" userId="e520b4bf-a196-48b7-bc10-b1590a457daa" providerId="ADAL" clId="{68B0A12F-F6BA-4161-94B8-D7F0FAEAFAB5}" dt="2024-08-28T15:07:04.247" v="4" actId="1076"/>
          <ac:picMkLst>
            <pc:docMk/>
            <pc:sldMk cId="1740713487" sldId="259"/>
            <ac:picMk id="6" creationId="{5E04FC9C-9555-D67E-CA97-6F436ABC55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labels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7877190" cy="720000"/>
          </a:xfrm>
        </p:spPr>
        <p:txBody>
          <a:bodyPr/>
          <a:lstStyle/>
          <a:p>
            <a:r>
              <a:rPr lang="en-GB" dirty="0"/>
              <a:t>Food labels display information to help people </a:t>
            </a:r>
            <a:r>
              <a:rPr lang="en-GB"/>
              <a:t>make choices.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could include:</a:t>
            </a:r>
          </a:p>
          <a:p>
            <a:r>
              <a:rPr lang="en-GB" sz="2400" dirty="0"/>
              <a:t>name;</a:t>
            </a:r>
          </a:p>
          <a:p>
            <a:r>
              <a:rPr lang="en-GB" sz="2400" dirty="0"/>
              <a:t>size, e.g. weight;</a:t>
            </a:r>
          </a:p>
          <a:p>
            <a:r>
              <a:rPr lang="en-GB" sz="2400" dirty="0"/>
              <a:t>where it is from;</a:t>
            </a:r>
          </a:p>
          <a:p>
            <a:r>
              <a:rPr lang="en-GB" sz="2400" dirty="0"/>
              <a:t>how long it will stay fresh;</a:t>
            </a:r>
          </a:p>
          <a:p>
            <a:r>
              <a:rPr lang="en-GB" sz="2400" dirty="0"/>
              <a:t>where to store it, e.g. in the freezer.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4FC9C-9555-D67E-CA97-6F436ABC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864" y="2661151"/>
            <a:ext cx="4398825" cy="31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Labels also display nutrition information. 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2932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These labels show the energy and nutrients provided by the food.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97" y="2745086"/>
            <a:ext cx="4874147" cy="32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1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Nutritional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The nutrition information is displayed:</a:t>
            </a:r>
          </a:p>
          <a:p>
            <a:r>
              <a:rPr lang="en-GB" sz="2400" dirty="0"/>
              <a:t> per 100g or 100ml;</a:t>
            </a:r>
          </a:p>
          <a:p>
            <a:r>
              <a:rPr lang="en-GB" sz="2400" dirty="0"/>
              <a:t> per portion, e.g. half a pizza or 1 biscuit.</a:t>
            </a:r>
          </a:p>
        </p:txBody>
      </p:sp>
      <p:graphicFrame>
        <p:nvGraphicFramePr>
          <p:cNvPr id="4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2403"/>
              </p:ext>
            </p:extLst>
          </p:nvPr>
        </p:nvGraphicFramePr>
        <p:xfrm>
          <a:off x="7802009" y="3205388"/>
          <a:ext cx="3671888" cy="2562292"/>
        </p:xfrm>
        <a:graphic>
          <a:graphicData uri="http://schemas.openxmlformats.org/drawingml/2006/table">
            <a:tbl>
              <a:tblPr/>
              <a:tblGrid>
                <a:gridCol w="174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100g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a pizza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(kJ)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(g)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Carbohydrate (g)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 (g)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71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Nutrition information labels can be used to compare similar foods.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924175"/>
            <a:ext cx="34528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3974" y="5229225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Pizza 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21587" y="5229225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Pizza 2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16980" y="4863127"/>
            <a:ext cx="2305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cheese and tomato pizzas, same weight.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25" y="2852738"/>
            <a:ext cx="32035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1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these labels tell us?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93237" y="5345612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Pizza 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32761" y="5319961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Pizza 2</a:t>
            </a:r>
          </a:p>
        </p:txBody>
      </p:sp>
      <p:graphicFrame>
        <p:nvGraphicFramePr>
          <p:cNvPr id="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61177"/>
              </p:ext>
            </p:extLst>
          </p:nvPr>
        </p:nvGraphicFramePr>
        <p:xfrm>
          <a:off x="1169274" y="2608762"/>
          <a:ext cx="4392613" cy="2586173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100g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a pizza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(kJ)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(g)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Carbohydrate (g)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 (g)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53005"/>
              </p:ext>
            </p:extLst>
          </p:nvPr>
        </p:nvGraphicFramePr>
        <p:xfrm>
          <a:off x="6108799" y="2583111"/>
          <a:ext cx="4392612" cy="2586173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100g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a pizza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(kJ)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(g)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Carbohydrate  (g)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 (g)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71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Nutrition labels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267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Look at the labels to help you make smart choices.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2571092"/>
            <a:ext cx="5209732" cy="34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1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labels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4C98E-9E23-95D1-5C52-E88C5C8B4063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0A62A-7EB7-4ED5-89FB-89CF602098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6EAF9F-5464-48D0-B296-90868E9EF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9566D6-B3AF-4BD5-AB2D-277476270B4D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266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Office Theme</vt:lpstr>
      <vt:lpstr>Custom Design</vt:lpstr>
      <vt:lpstr>1_Custom Design</vt:lpstr>
      <vt:lpstr>3_Custom Design</vt:lpstr>
      <vt:lpstr>Food labels</vt:lpstr>
      <vt:lpstr>Food labels display information to help people make choices.</vt:lpstr>
      <vt:lpstr>Labels also display nutrition information.  </vt:lpstr>
      <vt:lpstr>Nutritional information</vt:lpstr>
      <vt:lpstr>Nutrition information labels can be used to compare similar foods.</vt:lpstr>
      <vt:lpstr>What do these labels tell us?</vt:lpstr>
      <vt:lpstr>Nutrition labels</vt:lpstr>
      <vt:lpstr>Food labels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23</cp:revision>
  <dcterms:created xsi:type="dcterms:W3CDTF">2018-10-10T09:22:08Z</dcterms:created>
  <dcterms:modified xsi:type="dcterms:W3CDTF">2024-08-28T15:07:09Z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