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97" r:id="rId5"/>
    <p:sldId id="566" r:id="rId6"/>
    <p:sldId id="284" r:id="rId7"/>
    <p:sldId id="563" r:id="rId8"/>
    <p:sldId id="568" r:id="rId9"/>
    <p:sldId id="578" r:id="rId10"/>
    <p:sldId id="319" r:id="rId11"/>
    <p:sldId id="569" r:id="rId12"/>
    <p:sldId id="575" r:id="rId13"/>
    <p:sldId id="576" r:id="rId14"/>
    <p:sldId id="530" r:id="rId15"/>
    <p:sldId id="515" r:id="rId16"/>
    <p:sldId id="518" r:id="rId17"/>
    <p:sldId id="525" r:id="rId18"/>
    <p:sldId id="529" r:id="rId19"/>
    <p:sldId id="522" r:id="rId20"/>
    <p:sldId id="509" r:id="rId21"/>
    <p:sldId id="524" r:id="rId22"/>
    <p:sldId id="535" r:id="rId23"/>
    <p:sldId id="573" r:id="rId24"/>
    <p:sldId id="574" r:id="rId25"/>
    <p:sldId id="562" r:id="rId26"/>
    <p:sldId id="558" r:id="rId27"/>
    <p:sldId id="572" r:id="rId28"/>
    <p:sldId id="415" r:id="rId29"/>
    <p:sldId id="385" r:id="rId30"/>
    <p:sldId id="538" r:id="rId31"/>
    <p:sldId id="278" r:id="rId3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4CAEE07B-BA8C-4F3B-A827-5B927FB2668A}">
          <p14:sldIdLst>
            <p14:sldId id="297"/>
            <p14:sldId id="566"/>
            <p14:sldId id="284"/>
            <p14:sldId id="563"/>
            <p14:sldId id="568"/>
            <p14:sldId id="578"/>
            <p14:sldId id="319"/>
            <p14:sldId id="569"/>
            <p14:sldId id="575"/>
            <p14:sldId id="576"/>
            <p14:sldId id="530"/>
            <p14:sldId id="515"/>
            <p14:sldId id="518"/>
            <p14:sldId id="525"/>
            <p14:sldId id="529"/>
            <p14:sldId id="522"/>
            <p14:sldId id="509"/>
            <p14:sldId id="524"/>
            <p14:sldId id="535"/>
            <p14:sldId id="573"/>
            <p14:sldId id="574"/>
            <p14:sldId id="562"/>
            <p14:sldId id="558"/>
            <p14:sldId id="572"/>
            <p14:sldId id="415"/>
            <p14:sldId id="385"/>
            <p14:sldId id="538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92F"/>
    <a:srgbClr val="F6F6F6"/>
    <a:srgbClr val="53B058"/>
    <a:srgbClr val="E9277F"/>
    <a:srgbClr val="F5F5F5"/>
    <a:srgbClr val="E53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53031A-F4F6-4A44-B2C7-9FD8FB68C6EF}" v="86" dt="2024-04-23T15:33:41.464"/>
    <p1510:client id="{CB014036-7CDE-43B8-B7C9-567D8DEBF780}" v="2" dt="2024-04-24T15:12:28.5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 Meek" userId="f3af35cc-3229-46e1-af36-3525661cfbd3" providerId="ADAL" clId="{CB014036-7CDE-43B8-B7C9-567D8DEBF780}"/>
    <pc:docChg chg="modSld">
      <pc:chgData name="Frances Meek" userId="f3af35cc-3229-46e1-af36-3525661cfbd3" providerId="ADAL" clId="{CB014036-7CDE-43B8-B7C9-567D8DEBF780}" dt="2024-04-24T15:12:30.378" v="100" actId="1076"/>
      <pc:docMkLst>
        <pc:docMk/>
      </pc:docMkLst>
      <pc:sldChg chg="modSp mod">
        <pc:chgData name="Frances Meek" userId="f3af35cc-3229-46e1-af36-3525661cfbd3" providerId="ADAL" clId="{CB014036-7CDE-43B8-B7C9-567D8DEBF780}" dt="2024-04-24T15:11:08.730" v="89" actId="1076"/>
        <pc:sldMkLst>
          <pc:docMk/>
          <pc:sldMk cId="4160369537" sldId="538"/>
        </pc:sldMkLst>
        <pc:spChg chg="mod">
          <ac:chgData name="Frances Meek" userId="f3af35cc-3229-46e1-af36-3525661cfbd3" providerId="ADAL" clId="{CB014036-7CDE-43B8-B7C9-567D8DEBF780}" dt="2024-04-24T15:11:06.226" v="88" actId="20577"/>
          <ac:spMkLst>
            <pc:docMk/>
            <pc:sldMk cId="4160369537" sldId="538"/>
            <ac:spMk id="4" creationId="{708F4AD0-E676-0E46-B35E-30E46BB1FFEF}"/>
          </ac:spMkLst>
        </pc:spChg>
        <pc:spChg chg="mod">
          <ac:chgData name="Frances Meek" userId="f3af35cc-3229-46e1-af36-3525661cfbd3" providerId="ADAL" clId="{CB014036-7CDE-43B8-B7C9-567D8DEBF780}" dt="2024-04-24T15:11:08.730" v="89" actId="1076"/>
          <ac:spMkLst>
            <pc:docMk/>
            <pc:sldMk cId="4160369537" sldId="538"/>
            <ac:spMk id="7" creationId="{568FB538-DBCA-68B4-A069-61B14C7D00FE}"/>
          </ac:spMkLst>
        </pc:spChg>
      </pc:sldChg>
      <pc:sldChg chg="addSp modSp mod">
        <pc:chgData name="Frances Meek" userId="f3af35cc-3229-46e1-af36-3525661cfbd3" providerId="ADAL" clId="{CB014036-7CDE-43B8-B7C9-567D8DEBF780}" dt="2024-04-24T15:12:30.378" v="100" actId="1076"/>
        <pc:sldMkLst>
          <pc:docMk/>
          <pc:sldMk cId="3184889784" sldId="572"/>
        </pc:sldMkLst>
        <pc:spChg chg="add mod">
          <ac:chgData name="Frances Meek" userId="f3af35cc-3229-46e1-af36-3525661cfbd3" providerId="ADAL" clId="{CB014036-7CDE-43B8-B7C9-567D8DEBF780}" dt="2024-04-24T15:12:30.378" v="100" actId="1076"/>
          <ac:spMkLst>
            <pc:docMk/>
            <pc:sldMk cId="3184889784" sldId="572"/>
            <ac:spMk id="3" creationId="{09782A18-2E1D-15CB-2ED9-1D0F1C420103}"/>
          </ac:spMkLst>
        </pc:spChg>
        <pc:picChg chg="mod">
          <ac:chgData name="Frances Meek" userId="f3af35cc-3229-46e1-af36-3525661cfbd3" providerId="ADAL" clId="{CB014036-7CDE-43B8-B7C9-567D8DEBF780}" dt="2024-04-24T15:12:17.669" v="95" actId="1076"/>
          <ac:picMkLst>
            <pc:docMk/>
            <pc:sldMk cId="3184889784" sldId="572"/>
            <ac:picMk id="5" creationId="{86DC981F-2B20-975F-D43C-710FE8167596}"/>
          </ac:picMkLst>
        </pc:picChg>
      </pc:sldChg>
    </pc:docChg>
  </pc:docChgLst>
  <pc:docChgLst>
    <pc:chgData name="Claire Theobald" userId="e5e96d6a-dffb-4be3-a7c9-5724c0a71d0d" providerId="ADAL" clId="{8E2E73FC-2A1D-48DC-834A-0549EDEF28EB}"/>
    <pc:docChg chg="undo redo custSel addSld delSld modSld sldOrd modSection">
      <pc:chgData name="Claire Theobald" userId="e5e96d6a-dffb-4be3-a7c9-5724c0a71d0d" providerId="ADAL" clId="{8E2E73FC-2A1D-48DC-834A-0549EDEF28EB}" dt="2024-04-23T15:08:23.745" v="2071"/>
      <pc:docMkLst>
        <pc:docMk/>
      </pc:docMkLst>
      <pc:sldChg chg="modSp mod">
        <pc:chgData name="Claire Theobald" userId="e5e96d6a-dffb-4be3-a7c9-5724c0a71d0d" providerId="ADAL" clId="{8E2E73FC-2A1D-48DC-834A-0549EDEF28EB}" dt="2024-04-23T14:47:28.457" v="1706" actId="113"/>
        <pc:sldMkLst>
          <pc:docMk/>
          <pc:sldMk cId="433890173" sldId="284"/>
        </pc:sldMkLst>
        <pc:spChg chg="mod">
          <ac:chgData name="Claire Theobald" userId="e5e96d6a-dffb-4be3-a7c9-5724c0a71d0d" providerId="ADAL" clId="{8E2E73FC-2A1D-48DC-834A-0549EDEF28EB}" dt="2024-04-23T14:47:28.457" v="1706" actId="113"/>
          <ac:spMkLst>
            <pc:docMk/>
            <pc:sldMk cId="433890173" sldId="284"/>
            <ac:spMk id="2" creationId="{467259AD-8722-6E48-9C92-74E659293643}"/>
          </ac:spMkLst>
        </pc:spChg>
        <pc:spChg chg="mod">
          <ac:chgData name="Claire Theobald" userId="e5e96d6a-dffb-4be3-a7c9-5724c0a71d0d" providerId="ADAL" clId="{8E2E73FC-2A1D-48DC-834A-0549EDEF28EB}" dt="2024-04-23T14:44:32.831" v="1672" actId="1076"/>
          <ac:spMkLst>
            <pc:docMk/>
            <pc:sldMk cId="433890173" sldId="284"/>
            <ac:spMk id="3" creationId="{0972EB54-7466-A5BC-5C0B-444C636AE414}"/>
          </ac:spMkLst>
        </pc:spChg>
      </pc:sldChg>
      <pc:sldChg chg="modSp mod">
        <pc:chgData name="Claire Theobald" userId="e5e96d6a-dffb-4be3-a7c9-5724c0a71d0d" providerId="ADAL" clId="{8E2E73FC-2A1D-48DC-834A-0549EDEF28EB}" dt="2024-04-23T14:10:48.198" v="1441"/>
        <pc:sldMkLst>
          <pc:docMk/>
          <pc:sldMk cId="281221578" sldId="297"/>
        </pc:sldMkLst>
        <pc:spChg chg="mod">
          <ac:chgData name="Claire Theobald" userId="e5e96d6a-dffb-4be3-a7c9-5724c0a71d0d" providerId="ADAL" clId="{8E2E73FC-2A1D-48DC-834A-0549EDEF28EB}" dt="2024-04-23T14:10:48.198" v="1441"/>
          <ac:spMkLst>
            <pc:docMk/>
            <pc:sldMk cId="281221578" sldId="297"/>
            <ac:spMk id="3" creationId="{A71048B5-F307-A244-8D81-9CDADDD01303}"/>
          </ac:spMkLst>
        </pc:spChg>
      </pc:sldChg>
      <pc:sldChg chg="modSp mod ord">
        <pc:chgData name="Claire Theobald" userId="e5e96d6a-dffb-4be3-a7c9-5724c0a71d0d" providerId="ADAL" clId="{8E2E73FC-2A1D-48DC-834A-0549EDEF28EB}" dt="2024-04-23T15:08:23.745" v="2071"/>
        <pc:sldMkLst>
          <pc:docMk/>
          <pc:sldMk cId="1685718415" sldId="319"/>
        </pc:sldMkLst>
        <pc:picChg chg="mod">
          <ac:chgData name="Claire Theobald" userId="e5e96d6a-dffb-4be3-a7c9-5724c0a71d0d" providerId="ADAL" clId="{8E2E73FC-2A1D-48DC-834A-0549EDEF28EB}" dt="2024-04-23T15:08:08.128" v="2068" actId="1076"/>
          <ac:picMkLst>
            <pc:docMk/>
            <pc:sldMk cId="1685718415" sldId="319"/>
            <ac:picMk id="5" creationId="{88F29ADD-9784-5FAD-9910-78CB1AD07976}"/>
          </ac:picMkLst>
        </pc:picChg>
        <pc:picChg chg="mod">
          <ac:chgData name="Claire Theobald" userId="e5e96d6a-dffb-4be3-a7c9-5724c0a71d0d" providerId="ADAL" clId="{8E2E73FC-2A1D-48DC-834A-0549EDEF28EB}" dt="2024-04-23T15:08:07.088" v="2067" actId="1076"/>
          <ac:picMkLst>
            <pc:docMk/>
            <pc:sldMk cId="1685718415" sldId="319"/>
            <ac:picMk id="9" creationId="{4E611D1B-E631-F9F0-9A8B-81F1B17E8CF4}"/>
          </ac:picMkLst>
        </pc:picChg>
      </pc:sldChg>
      <pc:sldChg chg="modSp mod">
        <pc:chgData name="Claire Theobald" userId="e5e96d6a-dffb-4be3-a7c9-5724c0a71d0d" providerId="ADAL" clId="{8E2E73FC-2A1D-48DC-834A-0549EDEF28EB}" dt="2024-04-23T14:38:48.137" v="1547" actId="207"/>
        <pc:sldMkLst>
          <pc:docMk/>
          <pc:sldMk cId="1459495211" sldId="415"/>
        </pc:sldMkLst>
        <pc:spChg chg="mod">
          <ac:chgData name="Claire Theobald" userId="e5e96d6a-dffb-4be3-a7c9-5724c0a71d0d" providerId="ADAL" clId="{8E2E73FC-2A1D-48DC-834A-0549EDEF28EB}" dt="2024-04-23T14:38:18.931" v="1538" actId="20577"/>
          <ac:spMkLst>
            <pc:docMk/>
            <pc:sldMk cId="1459495211" sldId="415"/>
            <ac:spMk id="4" creationId="{708F4AD0-E676-0E46-B35E-30E46BB1FFEF}"/>
          </ac:spMkLst>
        </pc:spChg>
        <pc:spChg chg="mod">
          <ac:chgData name="Claire Theobald" userId="e5e96d6a-dffb-4be3-a7c9-5724c0a71d0d" providerId="ADAL" clId="{8E2E73FC-2A1D-48DC-834A-0549EDEF28EB}" dt="2024-04-23T14:38:48.137" v="1547" actId="207"/>
          <ac:spMkLst>
            <pc:docMk/>
            <pc:sldMk cId="1459495211" sldId="415"/>
            <ac:spMk id="5" creationId="{2F92EDF1-8E96-1BB3-F368-1CECBA899EC0}"/>
          </ac:spMkLst>
        </pc:spChg>
      </pc:sldChg>
      <pc:sldChg chg="modSp del mod">
        <pc:chgData name="Claire Theobald" userId="e5e96d6a-dffb-4be3-a7c9-5724c0a71d0d" providerId="ADAL" clId="{8E2E73FC-2A1D-48DC-834A-0549EDEF28EB}" dt="2024-04-23T14:37:04.029" v="1505"/>
        <pc:sldMkLst>
          <pc:docMk/>
          <pc:sldMk cId="1667581559" sldId="482"/>
        </pc:sldMkLst>
        <pc:spChg chg="mod">
          <ac:chgData name="Claire Theobald" userId="e5e96d6a-dffb-4be3-a7c9-5724c0a71d0d" providerId="ADAL" clId="{8E2E73FC-2A1D-48DC-834A-0549EDEF28EB}" dt="2024-04-23T14:37:04.029" v="1505"/>
          <ac:spMkLst>
            <pc:docMk/>
            <pc:sldMk cId="1667581559" sldId="482"/>
            <ac:spMk id="2" creationId="{00000000-0000-0000-0000-000000000000}"/>
          </ac:spMkLst>
        </pc:spChg>
      </pc:sldChg>
      <pc:sldChg chg="modSp del mod">
        <pc:chgData name="Claire Theobald" userId="e5e96d6a-dffb-4be3-a7c9-5724c0a71d0d" providerId="ADAL" clId="{8E2E73FC-2A1D-48DC-834A-0549EDEF28EB}" dt="2024-04-23T14:37:04.029" v="1505"/>
        <pc:sldMkLst>
          <pc:docMk/>
          <pc:sldMk cId="2520042902" sldId="483"/>
        </pc:sldMkLst>
        <pc:spChg chg="mod">
          <ac:chgData name="Claire Theobald" userId="e5e96d6a-dffb-4be3-a7c9-5724c0a71d0d" providerId="ADAL" clId="{8E2E73FC-2A1D-48DC-834A-0549EDEF28EB}" dt="2024-04-23T14:37:04.029" v="1505"/>
          <ac:spMkLst>
            <pc:docMk/>
            <pc:sldMk cId="2520042902" sldId="483"/>
            <ac:spMk id="2" creationId="{00000000-0000-0000-0000-000000000000}"/>
          </ac:spMkLst>
        </pc:spChg>
      </pc:sldChg>
      <pc:sldChg chg="modSp mod">
        <pc:chgData name="Claire Theobald" userId="e5e96d6a-dffb-4be3-a7c9-5724c0a71d0d" providerId="ADAL" clId="{8E2E73FC-2A1D-48DC-834A-0549EDEF28EB}" dt="2024-04-23T14:41:17.199" v="1581" actId="1076"/>
        <pc:sldMkLst>
          <pc:docMk/>
          <pc:sldMk cId="503918844" sldId="530"/>
        </pc:sldMkLst>
        <pc:spChg chg="mod">
          <ac:chgData name="Claire Theobald" userId="e5e96d6a-dffb-4be3-a7c9-5724c0a71d0d" providerId="ADAL" clId="{8E2E73FC-2A1D-48DC-834A-0549EDEF28EB}" dt="2024-04-23T14:41:17.199" v="1581" actId="1076"/>
          <ac:spMkLst>
            <pc:docMk/>
            <pc:sldMk cId="503918844" sldId="530"/>
            <ac:spMk id="2" creationId="{7D5DC72D-E0DD-F07D-5A39-A65B5A3BFFB4}"/>
          </ac:spMkLst>
        </pc:spChg>
        <pc:spChg chg="mod">
          <ac:chgData name="Claire Theobald" userId="e5e96d6a-dffb-4be3-a7c9-5724c0a71d0d" providerId="ADAL" clId="{8E2E73FC-2A1D-48DC-834A-0549EDEF28EB}" dt="2024-04-23T14:41:15.303" v="1580" actId="1076"/>
          <ac:spMkLst>
            <pc:docMk/>
            <pc:sldMk cId="503918844" sldId="530"/>
            <ac:spMk id="4" creationId="{BD84C527-D0C9-A6FD-DB99-BFB1FAF8A35D}"/>
          </ac:spMkLst>
        </pc:spChg>
      </pc:sldChg>
      <pc:sldChg chg="modSp mod">
        <pc:chgData name="Claire Theobald" userId="e5e96d6a-dffb-4be3-a7c9-5724c0a71d0d" providerId="ADAL" clId="{8E2E73FC-2A1D-48DC-834A-0549EDEF28EB}" dt="2024-04-23T14:30:37.458" v="1497" actId="20577"/>
        <pc:sldMkLst>
          <pc:docMk/>
          <pc:sldMk cId="3222648246" sldId="535"/>
        </pc:sldMkLst>
        <pc:spChg chg="mod">
          <ac:chgData name="Claire Theobald" userId="e5e96d6a-dffb-4be3-a7c9-5724c0a71d0d" providerId="ADAL" clId="{8E2E73FC-2A1D-48DC-834A-0549EDEF28EB}" dt="2024-04-23T14:30:37.458" v="1497" actId="20577"/>
          <ac:spMkLst>
            <pc:docMk/>
            <pc:sldMk cId="3222648246" sldId="535"/>
            <ac:spMk id="4" creationId="{28F76A3D-371F-EBE0-8EF4-7AE714A53215}"/>
          </ac:spMkLst>
        </pc:spChg>
      </pc:sldChg>
      <pc:sldChg chg="del">
        <pc:chgData name="Claire Theobald" userId="e5e96d6a-dffb-4be3-a7c9-5724c0a71d0d" providerId="ADAL" clId="{8E2E73FC-2A1D-48DC-834A-0549EDEF28EB}" dt="2024-04-23T14:32:40.153" v="1501" actId="47"/>
        <pc:sldMkLst>
          <pc:docMk/>
          <pc:sldMk cId="4272832015" sldId="548"/>
        </pc:sldMkLst>
      </pc:sldChg>
      <pc:sldChg chg="modSp mod">
        <pc:chgData name="Claire Theobald" userId="e5e96d6a-dffb-4be3-a7c9-5724c0a71d0d" providerId="ADAL" clId="{8E2E73FC-2A1D-48DC-834A-0549EDEF28EB}" dt="2024-04-23T14:31:53.572" v="1500" actId="255"/>
        <pc:sldMkLst>
          <pc:docMk/>
          <pc:sldMk cId="677137522" sldId="558"/>
        </pc:sldMkLst>
        <pc:spChg chg="mod">
          <ac:chgData name="Claire Theobald" userId="e5e96d6a-dffb-4be3-a7c9-5724c0a71d0d" providerId="ADAL" clId="{8E2E73FC-2A1D-48DC-834A-0549EDEF28EB}" dt="2024-04-23T14:31:53.572" v="1500" actId="255"/>
          <ac:spMkLst>
            <pc:docMk/>
            <pc:sldMk cId="677137522" sldId="558"/>
            <ac:spMk id="7" creationId="{38233351-2E18-9E40-E42B-84413720A049}"/>
          </ac:spMkLst>
        </pc:spChg>
      </pc:sldChg>
      <pc:sldChg chg="modSp mod">
        <pc:chgData name="Claire Theobald" userId="e5e96d6a-dffb-4be3-a7c9-5724c0a71d0d" providerId="ADAL" clId="{8E2E73FC-2A1D-48DC-834A-0549EDEF28EB}" dt="2024-04-23T14:31:05.432" v="1499" actId="20577"/>
        <pc:sldMkLst>
          <pc:docMk/>
          <pc:sldMk cId="102263247" sldId="562"/>
        </pc:sldMkLst>
        <pc:spChg chg="mod">
          <ac:chgData name="Claire Theobald" userId="e5e96d6a-dffb-4be3-a7c9-5724c0a71d0d" providerId="ADAL" clId="{8E2E73FC-2A1D-48DC-834A-0549EDEF28EB}" dt="2024-04-23T14:31:05.432" v="1499" actId="20577"/>
          <ac:spMkLst>
            <pc:docMk/>
            <pc:sldMk cId="102263247" sldId="562"/>
            <ac:spMk id="2" creationId="{1E445894-F30C-516C-AA47-13240D5FE85C}"/>
          </ac:spMkLst>
        </pc:spChg>
      </pc:sldChg>
      <pc:sldChg chg="addSp delSp modSp mod">
        <pc:chgData name="Claire Theobald" userId="e5e96d6a-dffb-4be3-a7c9-5724c0a71d0d" providerId="ADAL" clId="{8E2E73FC-2A1D-48DC-834A-0549EDEF28EB}" dt="2024-04-23T14:01:28.025" v="1425" actId="313"/>
        <pc:sldMkLst>
          <pc:docMk/>
          <pc:sldMk cId="1451006315" sldId="563"/>
        </pc:sldMkLst>
        <pc:spChg chg="mod">
          <ac:chgData name="Claire Theobald" userId="e5e96d6a-dffb-4be3-a7c9-5724c0a71d0d" providerId="ADAL" clId="{8E2E73FC-2A1D-48DC-834A-0549EDEF28EB}" dt="2024-04-23T14:01:28.025" v="1425" actId="313"/>
          <ac:spMkLst>
            <pc:docMk/>
            <pc:sldMk cId="1451006315" sldId="563"/>
            <ac:spMk id="2" creationId="{7AB49B2E-B21D-8FA8-8E9A-EA3FBACEC529}"/>
          </ac:spMkLst>
        </pc:spChg>
        <pc:spChg chg="del">
          <ac:chgData name="Claire Theobald" userId="e5e96d6a-dffb-4be3-a7c9-5724c0a71d0d" providerId="ADAL" clId="{8E2E73FC-2A1D-48DC-834A-0549EDEF28EB}" dt="2024-04-23T11:04:08.735" v="13" actId="478"/>
          <ac:spMkLst>
            <pc:docMk/>
            <pc:sldMk cId="1451006315" sldId="563"/>
            <ac:spMk id="3" creationId="{4D6BBD80-0EF2-574B-4BDE-783FDE4BE88E}"/>
          </ac:spMkLst>
        </pc:spChg>
        <pc:spChg chg="del">
          <ac:chgData name="Claire Theobald" userId="e5e96d6a-dffb-4be3-a7c9-5724c0a71d0d" providerId="ADAL" clId="{8E2E73FC-2A1D-48DC-834A-0549EDEF28EB}" dt="2024-04-23T11:04:10.525" v="14" actId="478"/>
          <ac:spMkLst>
            <pc:docMk/>
            <pc:sldMk cId="1451006315" sldId="563"/>
            <ac:spMk id="4" creationId="{F343B260-86F5-4E5C-61C1-0AEE950BD871}"/>
          </ac:spMkLst>
        </pc:spChg>
        <pc:spChg chg="add mod">
          <ac:chgData name="Claire Theobald" userId="e5e96d6a-dffb-4be3-a7c9-5724c0a71d0d" providerId="ADAL" clId="{8E2E73FC-2A1D-48DC-834A-0549EDEF28EB}" dt="2024-04-23T11:24:13.548" v="200" actId="1076"/>
          <ac:spMkLst>
            <pc:docMk/>
            <pc:sldMk cId="1451006315" sldId="563"/>
            <ac:spMk id="5" creationId="{DA8BEA08-12F2-4EA8-2452-1A2CE3354C6A}"/>
          </ac:spMkLst>
        </pc:spChg>
        <pc:spChg chg="add mod">
          <ac:chgData name="Claire Theobald" userId="e5e96d6a-dffb-4be3-a7c9-5724c0a71d0d" providerId="ADAL" clId="{8E2E73FC-2A1D-48DC-834A-0549EDEF28EB}" dt="2024-04-23T11:25:41.961" v="222" actId="114"/>
          <ac:spMkLst>
            <pc:docMk/>
            <pc:sldMk cId="1451006315" sldId="563"/>
            <ac:spMk id="6" creationId="{EFCA33D3-788E-7892-8BAE-D769DC37CF91}"/>
          </ac:spMkLst>
        </pc:spChg>
        <pc:spChg chg="add del mod">
          <ac:chgData name="Claire Theobald" userId="e5e96d6a-dffb-4be3-a7c9-5724c0a71d0d" providerId="ADAL" clId="{8E2E73FC-2A1D-48DC-834A-0549EDEF28EB}" dt="2024-04-23T12:01:57.466" v="676" actId="478"/>
          <ac:spMkLst>
            <pc:docMk/>
            <pc:sldMk cId="1451006315" sldId="563"/>
            <ac:spMk id="8" creationId="{75366B3D-D839-B7A4-614B-B9EDEF4AC0B2}"/>
          </ac:spMkLst>
        </pc:spChg>
        <pc:spChg chg="add mod">
          <ac:chgData name="Claire Theobald" userId="e5e96d6a-dffb-4be3-a7c9-5724c0a71d0d" providerId="ADAL" clId="{8E2E73FC-2A1D-48DC-834A-0549EDEF28EB}" dt="2024-04-23T13:57:54.207" v="1377"/>
          <ac:spMkLst>
            <pc:docMk/>
            <pc:sldMk cId="1451006315" sldId="563"/>
            <ac:spMk id="13" creationId="{6D433490-CC76-D373-8B10-5AF8FA4D5A96}"/>
          </ac:spMkLst>
        </pc:spChg>
        <pc:picChg chg="add del mod">
          <ac:chgData name="Claire Theobald" userId="e5e96d6a-dffb-4be3-a7c9-5724c0a71d0d" providerId="ADAL" clId="{8E2E73FC-2A1D-48DC-834A-0549EDEF28EB}" dt="2024-04-23T11:22:53.972" v="192" actId="478"/>
          <ac:picMkLst>
            <pc:docMk/>
            <pc:sldMk cId="1451006315" sldId="563"/>
            <ac:picMk id="10" creationId="{5179BA13-396A-76F9-F7C1-E8AF8A68FE55}"/>
          </ac:picMkLst>
        </pc:picChg>
        <pc:picChg chg="add mod">
          <ac:chgData name="Claire Theobald" userId="e5e96d6a-dffb-4be3-a7c9-5724c0a71d0d" providerId="ADAL" clId="{8E2E73FC-2A1D-48DC-834A-0549EDEF28EB}" dt="2024-04-23T13:50:34.565" v="1328" actId="1076"/>
          <ac:picMkLst>
            <pc:docMk/>
            <pc:sldMk cId="1451006315" sldId="563"/>
            <ac:picMk id="12" creationId="{6CB38030-5D1D-5B03-31B2-0C2DF6462AE1}"/>
          </ac:picMkLst>
        </pc:picChg>
      </pc:sldChg>
      <pc:sldChg chg="del">
        <pc:chgData name="Claire Theobald" userId="e5e96d6a-dffb-4be3-a7c9-5724c0a71d0d" providerId="ADAL" clId="{8E2E73FC-2A1D-48DC-834A-0549EDEF28EB}" dt="2024-04-23T14:26:25.946" v="1492" actId="47"/>
        <pc:sldMkLst>
          <pc:docMk/>
          <pc:sldMk cId="4263011850" sldId="564"/>
        </pc:sldMkLst>
      </pc:sldChg>
      <pc:sldChg chg="del">
        <pc:chgData name="Claire Theobald" userId="e5e96d6a-dffb-4be3-a7c9-5724c0a71d0d" providerId="ADAL" clId="{8E2E73FC-2A1D-48DC-834A-0549EDEF28EB}" dt="2024-04-23T14:41:08.886" v="1578" actId="47"/>
        <pc:sldMkLst>
          <pc:docMk/>
          <pc:sldMk cId="3749016023" sldId="565"/>
        </pc:sldMkLst>
      </pc:sldChg>
      <pc:sldChg chg="addSp delSp modSp mod">
        <pc:chgData name="Claire Theobald" userId="e5e96d6a-dffb-4be3-a7c9-5724c0a71d0d" providerId="ADAL" clId="{8E2E73FC-2A1D-48DC-834A-0549EDEF28EB}" dt="2024-04-23T14:47:13.124" v="1705" actId="12"/>
        <pc:sldMkLst>
          <pc:docMk/>
          <pc:sldMk cId="3029924585" sldId="566"/>
        </pc:sldMkLst>
        <pc:spChg chg="mod">
          <ac:chgData name="Claire Theobald" userId="e5e96d6a-dffb-4be3-a7c9-5724c0a71d0d" providerId="ADAL" clId="{8E2E73FC-2A1D-48DC-834A-0549EDEF28EB}" dt="2024-04-23T14:00:05.702" v="1396" actId="1076"/>
          <ac:spMkLst>
            <pc:docMk/>
            <pc:sldMk cId="3029924585" sldId="566"/>
            <ac:spMk id="2" creationId="{9614FB7D-9268-9847-A3D2-60C09BBA151C}"/>
          </ac:spMkLst>
        </pc:spChg>
        <pc:spChg chg="del">
          <ac:chgData name="Claire Theobald" userId="e5e96d6a-dffb-4be3-a7c9-5724c0a71d0d" providerId="ADAL" clId="{8E2E73FC-2A1D-48DC-834A-0549EDEF28EB}" dt="2024-04-23T13:59:49.214" v="1389" actId="931"/>
          <ac:spMkLst>
            <pc:docMk/>
            <pc:sldMk cId="3029924585" sldId="566"/>
            <ac:spMk id="3" creationId="{FE8AE666-D513-CA3F-741F-0399C1A1E001}"/>
          </ac:spMkLst>
        </pc:spChg>
        <pc:spChg chg="mod">
          <ac:chgData name="Claire Theobald" userId="e5e96d6a-dffb-4be3-a7c9-5724c0a71d0d" providerId="ADAL" clId="{8E2E73FC-2A1D-48DC-834A-0549EDEF28EB}" dt="2024-04-23T14:47:13.124" v="1705" actId="12"/>
          <ac:spMkLst>
            <pc:docMk/>
            <pc:sldMk cId="3029924585" sldId="566"/>
            <ac:spMk id="4" creationId="{1CA3A0D1-5AE5-8147-C16C-DED26B4081AC}"/>
          </ac:spMkLst>
        </pc:spChg>
        <pc:picChg chg="add mod">
          <ac:chgData name="Claire Theobald" userId="e5e96d6a-dffb-4be3-a7c9-5724c0a71d0d" providerId="ADAL" clId="{8E2E73FC-2A1D-48DC-834A-0549EDEF28EB}" dt="2024-04-23T13:59:57.213" v="1394" actId="14100"/>
          <ac:picMkLst>
            <pc:docMk/>
            <pc:sldMk cId="3029924585" sldId="566"/>
            <ac:picMk id="6" creationId="{D5ECEF9F-2661-F634-FB81-5E8A4CCA8991}"/>
          </ac:picMkLst>
        </pc:picChg>
      </pc:sldChg>
      <pc:sldChg chg="delSp modSp del mod">
        <pc:chgData name="Claire Theobald" userId="e5e96d6a-dffb-4be3-a7c9-5724c0a71d0d" providerId="ADAL" clId="{8E2E73FC-2A1D-48DC-834A-0549EDEF28EB}" dt="2024-04-23T11:29:00.589" v="275" actId="47"/>
        <pc:sldMkLst>
          <pc:docMk/>
          <pc:sldMk cId="1696066757" sldId="568"/>
        </pc:sldMkLst>
        <pc:spChg chg="mod">
          <ac:chgData name="Claire Theobald" userId="e5e96d6a-dffb-4be3-a7c9-5724c0a71d0d" providerId="ADAL" clId="{8E2E73FC-2A1D-48DC-834A-0549EDEF28EB}" dt="2024-04-23T11:27:12.581" v="245" actId="20577"/>
          <ac:spMkLst>
            <pc:docMk/>
            <pc:sldMk cId="1696066757" sldId="568"/>
            <ac:spMk id="2" creationId="{7AB49B2E-B21D-8FA8-8E9A-EA3FBACEC529}"/>
          </ac:spMkLst>
        </pc:spChg>
        <pc:spChg chg="mod">
          <ac:chgData name="Claire Theobald" userId="e5e96d6a-dffb-4be3-a7c9-5724c0a71d0d" providerId="ADAL" clId="{8E2E73FC-2A1D-48DC-834A-0549EDEF28EB}" dt="2024-04-23T11:28:04.404" v="274" actId="20577"/>
          <ac:spMkLst>
            <pc:docMk/>
            <pc:sldMk cId="1696066757" sldId="568"/>
            <ac:spMk id="5" creationId="{DA8BEA08-12F2-4EA8-2452-1A2CE3354C6A}"/>
          </ac:spMkLst>
        </pc:spChg>
        <pc:spChg chg="del mod">
          <ac:chgData name="Claire Theobald" userId="e5e96d6a-dffb-4be3-a7c9-5724c0a71d0d" providerId="ADAL" clId="{8E2E73FC-2A1D-48DC-834A-0549EDEF28EB}" dt="2024-04-23T11:27:18.350" v="247" actId="478"/>
          <ac:spMkLst>
            <pc:docMk/>
            <pc:sldMk cId="1696066757" sldId="568"/>
            <ac:spMk id="6" creationId="{EFCA33D3-788E-7892-8BAE-D769DC37CF91}"/>
          </ac:spMkLst>
        </pc:spChg>
        <pc:spChg chg="mod">
          <ac:chgData name="Claire Theobald" userId="e5e96d6a-dffb-4be3-a7c9-5724c0a71d0d" providerId="ADAL" clId="{8E2E73FC-2A1D-48DC-834A-0549EDEF28EB}" dt="2024-04-23T11:27:27.876" v="252" actId="1076"/>
          <ac:spMkLst>
            <pc:docMk/>
            <pc:sldMk cId="1696066757" sldId="568"/>
            <ac:spMk id="8" creationId="{75366B3D-D839-B7A4-614B-B9EDEF4AC0B2}"/>
          </ac:spMkLst>
        </pc:spChg>
        <pc:picChg chg="mod">
          <ac:chgData name="Claire Theobald" userId="e5e96d6a-dffb-4be3-a7c9-5724c0a71d0d" providerId="ADAL" clId="{8E2E73FC-2A1D-48DC-834A-0549EDEF28EB}" dt="2024-04-23T11:27:23.118" v="250" actId="1076"/>
          <ac:picMkLst>
            <pc:docMk/>
            <pc:sldMk cId="1696066757" sldId="568"/>
            <ac:picMk id="12" creationId="{6CB38030-5D1D-5B03-31B2-0C2DF6462AE1}"/>
          </ac:picMkLst>
        </pc:picChg>
      </pc:sldChg>
      <pc:sldChg chg="addSp delSp modSp mod delAnim modAnim">
        <pc:chgData name="Claire Theobald" userId="e5e96d6a-dffb-4be3-a7c9-5724c0a71d0d" providerId="ADAL" clId="{8E2E73FC-2A1D-48DC-834A-0549EDEF28EB}" dt="2024-04-23T14:48:46.151" v="1730" actId="1076"/>
        <pc:sldMkLst>
          <pc:docMk/>
          <pc:sldMk cId="2200216518" sldId="568"/>
        </pc:sldMkLst>
        <pc:spChg chg="mod">
          <ac:chgData name="Claire Theobald" userId="e5e96d6a-dffb-4be3-a7c9-5724c0a71d0d" providerId="ADAL" clId="{8E2E73FC-2A1D-48DC-834A-0549EDEF28EB}" dt="2024-04-23T14:01:35.037" v="1426"/>
          <ac:spMkLst>
            <pc:docMk/>
            <pc:sldMk cId="2200216518" sldId="568"/>
            <ac:spMk id="2" creationId="{7AB49B2E-B21D-8FA8-8E9A-EA3FBACEC529}"/>
          </ac:spMkLst>
        </pc:spChg>
        <pc:spChg chg="mod">
          <ac:chgData name="Claire Theobald" userId="e5e96d6a-dffb-4be3-a7c9-5724c0a71d0d" providerId="ADAL" clId="{8E2E73FC-2A1D-48DC-834A-0549EDEF28EB}" dt="2024-04-23T12:12:07.936" v="744" actId="1076"/>
          <ac:spMkLst>
            <pc:docMk/>
            <pc:sldMk cId="2200216518" sldId="568"/>
            <ac:spMk id="5" creationId="{DA8BEA08-12F2-4EA8-2452-1A2CE3354C6A}"/>
          </ac:spMkLst>
        </pc:spChg>
        <pc:spChg chg="mod">
          <ac:chgData name="Claire Theobald" userId="e5e96d6a-dffb-4be3-a7c9-5724c0a71d0d" providerId="ADAL" clId="{8E2E73FC-2A1D-48DC-834A-0549EDEF28EB}" dt="2024-04-23T14:48:30.992" v="1725" actId="20577"/>
          <ac:spMkLst>
            <pc:docMk/>
            <pc:sldMk cId="2200216518" sldId="568"/>
            <ac:spMk id="6" creationId="{EFCA33D3-788E-7892-8BAE-D769DC37CF91}"/>
          </ac:spMkLst>
        </pc:spChg>
        <pc:spChg chg="del">
          <ac:chgData name="Claire Theobald" userId="e5e96d6a-dffb-4be3-a7c9-5724c0a71d0d" providerId="ADAL" clId="{8E2E73FC-2A1D-48DC-834A-0549EDEF28EB}" dt="2024-04-23T11:30:13.830" v="346" actId="478"/>
          <ac:spMkLst>
            <pc:docMk/>
            <pc:sldMk cId="2200216518" sldId="568"/>
            <ac:spMk id="8" creationId="{75366B3D-D839-B7A4-614B-B9EDEF4AC0B2}"/>
          </ac:spMkLst>
        </pc:spChg>
        <pc:spChg chg="add del mod">
          <ac:chgData name="Claire Theobald" userId="e5e96d6a-dffb-4be3-a7c9-5724c0a71d0d" providerId="ADAL" clId="{8E2E73FC-2A1D-48DC-834A-0549EDEF28EB}" dt="2024-04-23T12:03:10.972" v="678" actId="478"/>
          <ac:spMkLst>
            <pc:docMk/>
            <pc:sldMk cId="2200216518" sldId="568"/>
            <ac:spMk id="9" creationId="{690D0CCB-81FD-FFA3-DD29-5B40985D7A77}"/>
          </ac:spMkLst>
        </pc:spChg>
        <pc:picChg chg="add del mod">
          <ac:chgData name="Claire Theobald" userId="e5e96d6a-dffb-4be3-a7c9-5724c0a71d0d" providerId="ADAL" clId="{8E2E73FC-2A1D-48DC-834A-0549EDEF28EB}" dt="2024-04-23T11:34:27.377" v="425" actId="478"/>
          <ac:picMkLst>
            <pc:docMk/>
            <pc:sldMk cId="2200216518" sldId="568"/>
            <ac:picMk id="3" creationId="{EF8AB9FD-F6F1-A429-22AF-030A71F0C6EB}"/>
          </ac:picMkLst>
        </pc:picChg>
        <pc:picChg chg="add mod">
          <ac:chgData name="Claire Theobald" userId="e5e96d6a-dffb-4be3-a7c9-5724c0a71d0d" providerId="ADAL" clId="{8E2E73FC-2A1D-48DC-834A-0549EDEF28EB}" dt="2024-04-23T14:46:57.087" v="1702" actId="1076"/>
          <ac:picMkLst>
            <pc:docMk/>
            <pc:sldMk cId="2200216518" sldId="568"/>
            <ac:picMk id="7" creationId="{D8C62AD3-C6D9-7ABF-677E-3A86FEEBC300}"/>
          </ac:picMkLst>
        </pc:picChg>
        <pc:picChg chg="add del mod">
          <ac:chgData name="Claire Theobald" userId="e5e96d6a-dffb-4be3-a7c9-5724c0a71d0d" providerId="ADAL" clId="{8E2E73FC-2A1D-48DC-834A-0549EDEF28EB}" dt="2024-04-23T11:41:46.694" v="502" actId="478"/>
          <ac:picMkLst>
            <pc:docMk/>
            <pc:sldMk cId="2200216518" sldId="568"/>
            <ac:picMk id="11" creationId="{17453052-3482-B9C7-5E8A-DB81F3523CE5}"/>
          </ac:picMkLst>
        </pc:picChg>
        <pc:picChg chg="del">
          <ac:chgData name="Claire Theobald" userId="e5e96d6a-dffb-4be3-a7c9-5724c0a71d0d" providerId="ADAL" clId="{8E2E73FC-2A1D-48DC-834A-0549EDEF28EB}" dt="2024-04-23T11:30:11.838" v="345" actId="478"/>
          <ac:picMkLst>
            <pc:docMk/>
            <pc:sldMk cId="2200216518" sldId="568"/>
            <ac:picMk id="12" creationId="{6CB38030-5D1D-5B03-31B2-0C2DF6462AE1}"/>
          </ac:picMkLst>
        </pc:picChg>
        <pc:picChg chg="add del mod">
          <ac:chgData name="Claire Theobald" userId="e5e96d6a-dffb-4be3-a7c9-5724c0a71d0d" providerId="ADAL" clId="{8E2E73FC-2A1D-48DC-834A-0549EDEF28EB}" dt="2024-04-23T11:45:14.474" v="617" actId="478"/>
          <ac:picMkLst>
            <pc:docMk/>
            <pc:sldMk cId="2200216518" sldId="568"/>
            <ac:picMk id="14" creationId="{E69311A2-FD92-D0C2-7D51-73B24E8D85D8}"/>
          </ac:picMkLst>
        </pc:picChg>
        <pc:picChg chg="add mod">
          <ac:chgData name="Claire Theobald" userId="e5e96d6a-dffb-4be3-a7c9-5724c0a71d0d" providerId="ADAL" clId="{8E2E73FC-2A1D-48DC-834A-0549EDEF28EB}" dt="2024-04-23T14:48:43.192" v="1728" actId="1076"/>
          <ac:picMkLst>
            <pc:docMk/>
            <pc:sldMk cId="2200216518" sldId="568"/>
            <ac:picMk id="16" creationId="{7E352F4B-2491-ED6A-6D83-559F56EDFDE0}"/>
          </ac:picMkLst>
        </pc:picChg>
        <pc:picChg chg="add mod">
          <ac:chgData name="Claire Theobald" userId="e5e96d6a-dffb-4be3-a7c9-5724c0a71d0d" providerId="ADAL" clId="{8E2E73FC-2A1D-48DC-834A-0549EDEF28EB}" dt="2024-04-23T14:48:46.151" v="1730" actId="1076"/>
          <ac:picMkLst>
            <pc:docMk/>
            <pc:sldMk cId="2200216518" sldId="568"/>
            <ac:picMk id="18" creationId="{A1A14EE7-A8DD-599B-3CD8-E6318E488B55}"/>
          </ac:picMkLst>
        </pc:picChg>
        <pc:picChg chg="add del mod">
          <ac:chgData name="Claire Theobald" userId="e5e96d6a-dffb-4be3-a7c9-5724c0a71d0d" providerId="ADAL" clId="{8E2E73FC-2A1D-48DC-834A-0549EDEF28EB}" dt="2024-04-23T11:51:05.799" v="663" actId="478"/>
          <ac:picMkLst>
            <pc:docMk/>
            <pc:sldMk cId="2200216518" sldId="568"/>
            <ac:picMk id="20" creationId="{996252F2-14C7-C4BE-0A99-F0BC53C02458}"/>
          </ac:picMkLst>
        </pc:picChg>
        <pc:picChg chg="add del mod">
          <ac:chgData name="Claire Theobald" userId="e5e96d6a-dffb-4be3-a7c9-5724c0a71d0d" providerId="ADAL" clId="{8E2E73FC-2A1D-48DC-834A-0549EDEF28EB}" dt="2024-04-23T14:41:54.117" v="1588" actId="478"/>
          <ac:picMkLst>
            <pc:docMk/>
            <pc:sldMk cId="2200216518" sldId="568"/>
            <ac:picMk id="22" creationId="{3D7CB9A3-42EE-18B2-0734-152C164915F8}"/>
          </ac:picMkLst>
        </pc:picChg>
      </pc:sldChg>
      <pc:sldChg chg="addSp modSp mod">
        <pc:chgData name="Claire Theobald" userId="e5e96d6a-dffb-4be3-a7c9-5724c0a71d0d" providerId="ADAL" clId="{8E2E73FC-2A1D-48DC-834A-0549EDEF28EB}" dt="2024-04-23T14:02:12.334" v="1436" actId="20577"/>
        <pc:sldMkLst>
          <pc:docMk/>
          <pc:sldMk cId="1479292725" sldId="569"/>
        </pc:sldMkLst>
        <pc:spChg chg="mod">
          <ac:chgData name="Claire Theobald" userId="e5e96d6a-dffb-4be3-a7c9-5724c0a71d0d" providerId="ADAL" clId="{8E2E73FC-2A1D-48DC-834A-0549EDEF28EB}" dt="2024-04-23T14:02:12.334" v="1436" actId="20577"/>
          <ac:spMkLst>
            <pc:docMk/>
            <pc:sldMk cId="1479292725" sldId="569"/>
            <ac:spMk id="2" creationId="{7AB49B2E-B21D-8FA8-8E9A-EA3FBACEC529}"/>
          </ac:spMkLst>
        </pc:spChg>
        <pc:spChg chg="mod">
          <ac:chgData name="Claire Theobald" userId="e5e96d6a-dffb-4be3-a7c9-5724c0a71d0d" providerId="ADAL" clId="{8E2E73FC-2A1D-48DC-834A-0549EDEF28EB}" dt="2024-04-23T12:56:22.807" v="933" actId="3626"/>
          <ac:spMkLst>
            <pc:docMk/>
            <pc:sldMk cId="1479292725" sldId="569"/>
            <ac:spMk id="5" creationId="{DA8BEA08-12F2-4EA8-2452-1A2CE3354C6A}"/>
          </ac:spMkLst>
        </pc:spChg>
        <pc:spChg chg="mod">
          <ac:chgData name="Claire Theobald" userId="e5e96d6a-dffb-4be3-a7c9-5724c0a71d0d" providerId="ADAL" clId="{8E2E73FC-2A1D-48DC-834A-0549EDEF28EB}" dt="2024-04-23T12:09:36.666" v="689" actId="14100"/>
          <ac:spMkLst>
            <pc:docMk/>
            <pc:sldMk cId="1479292725" sldId="569"/>
            <ac:spMk id="6" creationId="{EFCA33D3-788E-7892-8BAE-D769DC37CF91}"/>
          </ac:spMkLst>
        </pc:spChg>
        <pc:picChg chg="add mod">
          <ac:chgData name="Claire Theobald" userId="e5e96d6a-dffb-4be3-a7c9-5724c0a71d0d" providerId="ADAL" clId="{8E2E73FC-2A1D-48DC-834A-0549EDEF28EB}" dt="2024-04-23T12:09:57.440" v="695" actId="1076"/>
          <ac:picMkLst>
            <pc:docMk/>
            <pc:sldMk cId="1479292725" sldId="569"/>
            <ac:picMk id="4" creationId="{CA475FAE-722E-BC4D-54D3-6BD43B4D1EB5}"/>
          </ac:picMkLst>
        </pc:picChg>
      </pc:sldChg>
      <pc:sldChg chg="addSp delSp modSp add del mod">
        <pc:chgData name="Claire Theobald" userId="e5e96d6a-dffb-4be3-a7c9-5724c0a71d0d" providerId="ADAL" clId="{8E2E73FC-2A1D-48DC-834A-0549EDEF28EB}" dt="2024-04-23T15:08:15.683" v="2069" actId="47"/>
        <pc:sldMkLst>
          <pc:docMk/>
          <pc:sldMk cId="3752772961" sldId="570"/>
        </pc:sldMkLst>
        <pc:spChg chg="mod">
          <ac:chgData name="Claire Theobald" userId="e5e96d6a-dffb-4be3-a7c9-5724c0a71d0d" providerId="ADAL" clId="{8E2E73FC-2A1D-48DC-834A-0549EDEF28EB}" dt="2024-04-23T13:57:58.431" v="1388" actId="255"/>
          <ac:spMkLst>
            <pc:docMk/>
            <pc:sldMk cId="3752772961" sldId="570"/>
            <ac:spMk id="2" creationId="{7AB49B2E-B21D-8FA8-8E9A-EA3FBACEC529}"/>
          </ac:spMkLst>
        </pc:spChg>
        <pc:spChg chg="mod">
          <ac:chgData name="Claire Theobald" userId="e5e96d6a-dffb-4be3-a7c9-5724c0a71d0d" providerId="ADAL" clId="{8E2E73FC-2A1D-48DC-834A-0549EDEF28EB}" dt="2024-04-23T13:57:56.991" v="1386" actId="21"/>
          <ac:spMkLst>
            <pc:docMk/>
            <pc:sldMk cId="3752772961" sldId="570"/>
            <ac:spMk id="5" creationId="{DA8BEA08-12F2-4EA8-2452-1A2CE3354C6A}"/>
          </ac:spMkLst>
        </pc:spChg>
        <pc:spChg chg="del mod">
          <ac:chgData name="Claire Theobald" userId="e5e96d6a-dffb-4be3-a7c9-5724c0a71d0d" providerId="ADAL" clId="{8E2E73FC-2A1D-48DC-834A-0549EDEF28EB}" dt="2024-04-23T12:13:25.620" v="769" actId="478"/>
          <ac:spMkLst>
            <pc:docMk/>
            <pc:sldMk cId="3752772961" sldId="570"/>
            <ac:spMk id="6" creationId="{EFCA33D3-788E-7892-8BAE-D769DC37CF91}"/>
          </ac:spMkLst>
        </pc:spChg>
        <pc:graphicFrameChg chg="add mod modGraphic">
          <ac:chgData name="Claire Theobald" userId="e5e96d6a-dffb-4be3-a7c9-5724c0a71d0d" providerId="ADAL" clId="{8E2E73FC-2A1D-48DC-834A-0549EDEF28EB}" dt="2024-04-23T13:39:01.782" v="1257" actId="20577"/>
          <ac:graphicFrameMkLst>
            <pc:docMk/>
            <pc:sldMk cId="3752772961" sldId="570"/>
            <ac:graphicFrameMk id="3" creationId="{72E618D2-1E55-0F48-F797-9BE9AE4FF797}"/>
          </ac:graphicFrameMkLst>
        </pc:graphicFrameChg>
      </pc:sldChg>
      <pc:sldChg chg="addSp delSp modSp mod">
        <pc:chgData name="Claire Theobald" userId="e5e96d6a-dffb-4be3-a7c9-5724c0a71d0d" providerId="ADAL" clId="{8E2E73FC-2A1D-48DC-834A-0549EDEF28EB}" dt="2024-04-23T15:00:39.888" v="2064" actId="1076"/>
        <pc:sldMkLst>
          <pc:docMk/>
          <pc:sldMk cId="2943594837" sldId="575"/>
        </pc:sldMkLst>
        <pc:spChg chg="mod">
          <ac:chgData name="Claire Theobald" userId="e5e96d6a-dffb-4be3-a7c9-5724c0a71d0d" providerId="ADAL" clId="{8E2E73FC-2A1D-48DC-834A-0549EDEF28EB}" dt="2024-04-23T14:59:01.992" v="2044" actId="1076"/>
          <ac:spMkLst>
            <pc:docMk/>
            <pc:sldMk cId="2943594837" sldId="575"/>
            <ac:spMk id="2" creationId="{7AB49B2E-B21D-8FA8-8E9A-EA3FBACEC529}"/>
          </ac:spMkLst>
        </pc:spChg>
        <pc:spChg chg="add del mod">
          <ac:chgData name="Claire Theobald" userId="e5e96d6a-dffb-4be3-a7c9-5724c0a71d0d" providerId="ADAL" clId="{8E2E73FC-2A1D-48DC-834A-0549EDEF28EB}" dt="2024-04-23T13:50:13.318" v="1324" actId="478"/>
          <ac:spMkLst>
            <pc:docMk/>
            <pc:sldMk cId="2943594837" sldId="575"/>
            <ac:spMk id="5" creationId="{DA8BEA08-12F2-4EA8-2452-1A2CE3354C6A}"/>
          </ac:spMkLst>
        </pc:spChg>
        <pc:spChg chg="add mod">
          <ac:chgData name="Claire Theobald" userId="e5e96d6a-dffb-4be3-a7c9-5724c0a71d0d" providerId="ADAL" clId="{8E2E73FC-2A1D-48DC-834A-0549EDEF28EB}" dt="2024-04-23T14:59:03.920" v="2045" actId="1076"/>
          <ac:spMkLst>
            <pc:docMk/>
            <pc:sldMk cId="2943594837" sldId="575"/>
            <ac:spMk id="6" creationId="{43F062F0-1C90-5694-E7F6-C032EBC42D68}"/>
          </ac:spMkLst>
        </pc:spChg>
        <pc:graphicFrameChg chg="del">
          <ac:chgData name="Claire Theobald" userId="e5e96d6a-dffb-4be3-a7c9-5724c0a71d0d" providerId="ADAL" clId="{8E2E73FC-2A1D-48DC-834A-0549EDEF28EB}" dt="2024-04-23T13:09:24.475" v="1022" actId="478"/>
          <ac:graphicFrameMkLst>
            <pc:docMk/>
            <pc:sldMk cId="2943594837" sldId="575"/>
            <ac:graphicFrameMk id="3" creationId="{72E618D2-1E55-0F48-F797-9BE9AE4FF797}"/>
          </ac:graphicFrameMkLst>
        </pc:graphicFrameChg>
        <pc:picChg chg="add mod">
          <ac:chgData name="Claire Theobald" userId="e5e96d6a-dffb-4be3-a7c9-5724c0a71d0d" providerId="ADAL" clId="{8E2E73FC-2A1D-48DC-834A-0549EDEF28EB}" dt="2024-04-23T15:00:36.672" v="2062" actId="1076"/>
          <ac:picMkLst>
            <pc:docMk/>
            <pc:sldMk cId="2943594837" sldId="575"/>
            <ac:picMk id="8" creationId="{33804007-D382-726F-500B-7B7C5823D450}"/>
          </ac:picMkLst>
        </pc:picChg>
        <pc:picChg chg="add mod">
          <ac:chgData name="Claire Theobald" userId="e5e96d6a-dffb-4be3-a7c9-5724c0a71d0d" providerId="ADAL" clId="{8E2E73FC-2A1D-48DC-834A-0549EDEF28EB}" dt="2024-04-23T15:00:39.888" v="2064" actId="1076"/>
          <ac:picMkLst>
            <pc:docMk/>
            <pc:sldMk cId="2943594837" sldId="575"/>
            <ac:picMk id="10" creationId="{F0D56F45-D476-B9FB-1834-21C543362AC2}"/>
          </ac:picMkLst>
        </pc:picChg>
      </pc:sldChg>
      <pc:sldChg chg="del">
        <pc:chgData name="Claire Theobald" userId="e5e96d6a-dffb-4be3-a7c9-5724c0a71d0d" providerId="ADAL" clId="{8E2E73FC-2A1D-48DC-834A-0549EDEF28EB}" dt="2024-04-23T12:57:38.736" v="952" actId="47"/>
        <pc:sldMkLst>
          <pc:docMk/>
          <pc:sldMk cId="3232233341" sldId="575"/>
        </pc:sldMkLst>
      </pc:sldChg>
      <pc:sldChg chg="addSp delSp modSp mod modAnim">
        <pc:chgData name="Claire Theobald" userId="e5e96d6a-dffb-4be3-a7c9-5724c0a71d0d" providerId="ADAL" clId="{8E2E73FC-2A1D-48DC-834A-0549EDEF28EB}" dt="2024-04-23T14:58:48.916" v="2042"/>
        <pc:sldMkLst>
          <pc:docMk/>
          <pc:sldMk cId="1776570755" sldId="576"/>
        </pc:sldMkLst>
        <pc:spChg chg="mod">
          <ac:chgData name="Claire Theobald" userId="e5e96d6a-dffb-4be3-a7c9-5724c0a71d0d" providerId="ADAL" clId="{8E2E73FC-2A1D-48DC-834A-0549EDEF28EB}" dt="2024-04-23T14:40:08.732" v="1562" actId="6549"/>
          <ac:spMkLst>
            <pc:docMk/>
            <pc:sldMk cId="1776570755" sldId="576"/>
            <ac:spMk id="2" creationId="{7AB49B2E-B21D-8FA8-8E9A-EA3FBACEC529}"/>
          </ac:spMkLst>
        </pc:spChg>
        <pc:spChg chg="del">
          <ac:chgData name="Claire Theobald" userId="e5e96d6a-dffb-4be3-a7c9-5724c0a71d0d" providerId="ADAL" clId="{8E2E73FC-2A1D-48DC-834A-0549EDEF28EB}" dt="2024-04-23T14:04:03.176" v="1437" actId="478"/>
          <ac:spMkLst>
            <pc:docMk/>
            <pc:sldMk cId="1776570755" sldId="576"/>
            <ac:spMk id="5" creationId="{DA8BEA08-12F2-4EA8-2452-1A2CE3354C6A}"/>
          </ac:spMkLst>
        </pc:spChg>
        <pc:spChg chg="add mod">
          <ac:chgData name="Claire Theobald" userId="e5e96d6a-dffb-4be3-a7c9-5724c0a71d0d" providerId="ADAL" clId="{8E2E73FC-2A1D-48DC-834A-0549EDEF28EB}" dt="2024-04-23T14:58:23.392" v="2036" actId="1076"/>
          <ac:spMkLst>
            <pc:docMk/>
            <pc:sldMk cId="1776570755" sldId="576"/>
            <ac:spMk id="10" creationId="{5B938DAF-1DA7-E035-7618-BA8BC36B637B}"/>
          </ac:spMkLst>
        </pc:spChg>
        <pc:spChg chg="add mod">
          <ac:chgData name="Claire Theobald" userId="e5e96d6a-dffb-4be3-a7c9-5724c0a71d0d" providerId="ADAL" clId="{8E2E73FC-2A1D-48DC-834A-0549EDEF28EB}" dt="2024-04-23T14:57:56.696" v="2029" actId="1076"/>
          <ac:spMkLst>
            <pc:docMk/>
            <pc:sldMk cId="1776570755" sldId="576"/>
            <ac:spMk id="11" creationId="{D5E0E4F8-5604-7A76-C292-023947DB1FF4}"/>
          </ac:spMkLst>
        </pc:spChg>
        <pc:spChg chg="add mod">
          <ac:chgData name="Claire Theobald" userId="e5e96d6a-dffb-4be3-a7c9-5724c0a71d0d" providerId="ADAL" clId="{8E2E73FC-2A1D-48DC-834A-0549EDEF28EB}" dt="2024-04-23T14:57:45.593" v="2027" actId="1076"/>
          <ac:spMkLst>
            <pc:docMk/>
            <pc:sldMk cId="1776570755" sldId="576"/>
            <ac:spMk id="15" creationId="{2F3E67A0-BF2A-5E08-719F-3A6A96209DEC}"/>
          </ac:spMkLst>
        </pc:spChg>
        <pc:spChg chg="add mod">
          <ac:chgData name="Claire Theobald" userId="e5e96d6a-dffb-4be3-a7c9-5724c0a71d0d" providerId="ADAL" clId="{8E2E73FC-2A1D-48DC-834A-0549EDEF28EB}" dt="2024-04-23T14:57:45.593" v="2027" actId="1076"/>
          <ac:spMkLst>
            <pc:docMk/>
            <pc:sldMk cId="1776570755" sldId="576"/>
            <ac:spMk id="16" creationId="{BC8474C7-0502-EA1E-7AAA-917E0FDC6F12}"/>
          </ac:spMkLst>
        </pc:spChg>
        <pc:spChg chg="add mod">
          <ac:chgData name="Claire Theobald" userId="e5e96d6a-dffb-4be3-a7c9-5724c0a71d0d" providerId="ADAL" clId="{8E2E73FC-2A1D-48DC-834A-0549EDEF28EB}" dt="2024-04-23T14:57:45.593" v="2027" actId="1076"/>
          <ac:spMkLst>
            <pc:docMk/>
            <pc:sldMk cId="1776570755" sldId="576"/>
            <ac:spMk id="17" creationId="{6914DD40-1722-0C5F-38A8-BA2983863BD8}"/>
          </ac:spMkLst>
        </pc:spChg>
        <pc:graphicFrameChg chg="del">
          <ac:chgData name="Claire Theobald" userId="e5e96d6a-dffb-4be3-a7c9-5724c0a71d0d" providerId="ADAL" clId="{8E2E73FC-2A1D-48DC-834A-0549EDEF28EB}" dt="2024-04-23T14:04:04.627" v="1438" actId="478"/>
          <ac:graphicFrameMkLst>
            <pc:docMk/>
            <pc:sldMk cId="1776570755" sldId="576"/>
            <ac:graphicFrameMk id="3" creationId="{72E618D2-1E55-0F48-F797-9BE9AE4FF797}"/>
          </ac:graphicFrameMkLst>
        </pc:graphicFrameChg>
        <pc:picChg chg="add mod">
          <ac:chgData name="Claire Theobald" userId="e5e96d6a-dffb-4be3-a7c9-5724c0a71d0d" providerId="ADAL" clId="{8E2E73FC-2A1D-48DC-834A-0549EDEF28EB}" dt="2024-04-23T14:58:16.088" v="2033" actId="14100"/>
          <ac:picMkLst>
            <pc:docMk/>
            <pc:sldMk cId="1776570755" sldId="576"/>
            <ac:picMk id="6" creationId="{7E38D0D8-2FBA-D328-B57A-8CC07E2A6728}"/>
          </ac:picMkLst>
        </pc:picChg>
        <pc:picChg chg="add mod">
          <ac:chgData name="Claire Theobald" userId="e5e96d6a-dffb-4be3-a7c9-5724c0a71d0d" providerId="ADAL" clId="{8E2E73FC-2A1D-48DC-834A-0549EDEF28EB}" dt="2024-04-23T14:58:18.791" v="2035" actId="1076"/>
          <ac:picMkLst>
            <pc:docMk/>
            <pc:sldMk cId="1776570755" sldId="576"/>
            <ac:picMk id="8" creationId="{D33E6675-9928-0752-C1A0-32BF2B068072}"/>
          </ac:picMkLst>
        </pc:picChg>
        <pc:picChg chg="add mod">
          <ac:chgData name="Claire Theobald" userId="e5e96d6a-dffb-4be3-a7c9-5724c0a71d0d" providerId="ADAL" clId="{8E2E73FC-2A1D-48DC-834A-0549EDEF28EB}" dt="2024-04-23T14:57:45.593" v="2027" actId="1076"/>
          <ac:picMkLst>
            <pc:docMk/>
            <pc:sldMk cId="1776570755" sldId="576"/>
            <ac:picMk id="9" creationId="{C9FEA9AC-A827-27B3-FF04-84EB538FF9E2}"/>
          </ac:picMkLst>
        </pc:picChg>
        <pc:picChg chg="add mod">
          <ac:chgData name="Claire Theobald" userId="e5e96d6a-dffb-4be3-a7c9-5724c0a71d0d" providerId="ADAL" clId="{8E2E73FC-2A1D-48DC-834A-0549EDEF28EB}" dt="2024-04-23T14:57:45.593" v="2027" actId="1076"/>
          <ac:picMkLst>
            <pc:docMk/>
            <pc:sldMk cId="1776570755" sldId="576"/>
            <ac:picMk id="12" creationId="{F2A6F888-A021-F923-192C-79872B5808B8}"/>
          </ac:picMkLst>
        </pc:picChg>
        <pc:picChg chg="add mod">
          <ac:chgData name="Claire Theobald" userId="e5e96d6a-dffb-4be3-a7c9-5724c0a71d0d" providerId="ADAL" clId="{8E2E73FC-2A1D-48DC-834A-0549EDEF28EB}" dt="2024-04-23T14:57:45.593" v="2027" actId="1076"/>
          <ac:picMkLst>
            <pc:docMk/>
            <pc:sldMk cId="1776570755" sldId="576"/>
            <ac:picMk id="18" creationId="{A4B0564C-1228-CB87-D8E7-66BDF8AE89ED}"/>
          </ac:picMkLst>
        </pc:picChg>
        <pc:cxnChg chg="add mod">
          <ac:chgData name="Claire Theobald" userId="e5e96d6a-dffb-4be3-a7c9-5724c0a71d0d" providerId="ADAL" clId="{8E2E73FC-2A1D-48DC-834A-0549EDEF28EB}" dt="2024-04-23T14:57:47.864" v="2028" actId="1076"/>
          <ac:cxnSpMkLst>
            <pc:docMk/>
            <pc:sldMk cId="1776570755" sldId="576"/>
            <ac:cxnSpMk id="14" creationId="{BD843079-187E-6C16-F674-3BCD77B5A1F0}"/>
          </ac:cxnSpMkLst>
        </pc:cxnChg>
      </pc:sldChg>
      <pc:sldChg chg="del">
        <pc:chgData name="Claire Theobald" userId="e5e96d6a-dffb-4be3-a7c9-5724c0a71d0d" providerId="ADAL" clId="{8E2E73FC-2A1D-48DC-834A-0549EDEF28EB}" dt="2024-04-23T14:41:23.747" v="1582" actId="47"/>
        <pc:sldMkLst>
          <pc:docMk/>
          <pc:sldMk cId="1027126621" sldId="577"/>
        </pc:sldMkLst>
      </pc:sldChg>
      <pc:sldChg chg="addSp delSp modSp mod delAnim">
        <pc:chgData name="Claire Theobald" userId="e5e96d6a-dffb-4be3-a7c9-5724c0a71d0d" providerId="ADAL" clId="{8E2E73FC-2A1D-48DC-834A-0549EDEF28EB}" dt="2024-04-23T14:49:01.439" v="1733" actId="14100"/>
        <pc:sldMkLst>
          <pc:docMk/>
          <pc:sldMk cId="617029470" sldId="578"/>
        </pc:sldMkLst>
        <pc:spChg chg="del">
          <ac:chgData name="Claire Theobald" userId="e5e96d6a-dffb-4be3-a7c9-5724c0a71d0d" providerId="ADAL" clId="{8E2E73FC-2A1D-48DC-834A-0549EDEF28EB}" dt="2024-04-23T14:41:36.827" v="1583" actId="478"/>
          <ac:spMkLst>
            <pc:docMk/>
            <pc:sldMk cId="617029470" sldId="578"/>
            <ac:spMk id="2" creationId="{7AB49B2E-B21D-8FA8-8E9A-EA3FBACEC529}"/>
          </ac:spMkLst>
        </pc:spChg>
        <pc:spChg chg="add del mod">
          <ac:chgData name="Claire Theobald" userId="e5e96d6a-dffb-4be3-a7c9-5724c0a71d0d" providerId="ADAL" clId="{8E2E73FC-2A1D-48DC-834A-0549EDEF28EB}" dt="2024-04-23T14:41:38.792" v="1584" actId="478"/>
          <ac:spMkLst>
            <pc:docMk/>
            <pc:sldMk cId="617029470" sldId="578"/>
            <ac:spMk id="4" creationId="{3FCD89C3-16BF-45EC-DE6F-AB6C4CB9FF89}"/>
          </ac:spMkLst>
        </pc:spChg>
        <pc:spChg chg="mod">
          <ac:chgData name="Claire Theobald" userId="e5e96d6a-dffb-4be3-a7c9-5724c0a71d0d" providerId="ADAL" clId="{8E2E73FC-2A1D-48DC-834A-0549EDEF28EB}" dt="2024-04-23T14:48:56.991" v="1731" actId="1076"/>
          <ac:spMkLst>
            <pc:docMk/>
            <pc:sldMk cId="617029470" sldId="578"/>
            <ac:spMk id="5" creationId="{DA8BEA08-12F2-4EA8-2452-1A2CE3354C6A}"/>
          </ac:spMkLst>
        </pc:spChg>
        <pc:spChg chg="del">
          <ac:chgData name="Claire Theobald" userId="e5e96d6a-dffb-4be3-a7c9-5724c0a71d0d" providerId="ADAL" clId="{8E2E73FC-2A1D-48DC-834A-0549EDEF28EB}" dt="2024-04-23T14:24:27.536" v="1489" actId="478"/>
          <ac:spMkLst>
            <pc:docMk/>
            <pc:sldMk cId="617029470" sldId="578"/>
            <ac:spMk id="6" creationId="{EFCA33D3-788E-7892-8BAE-D769DC37CF91}"/>
          </ac:spMkLst>
        </pc:spChg>
        <pc:picChg chg="del">
          <ac:chgData name="Claire Theobald" userId="e5e96d6a-dffb-4be3-a7c9-5724c0a71d0d" providerId="ADAL" clId="{8E2E73FC-2A1D-48DC-834A-0549EDEF28EB}" dt="2024-04-23T14:24:26.179" v="1488" actId="478"/>
          <ac:picMkLst>
            <pc:docMk/>
            <pc:sldMk cId="617029470" sldId="578"/>
            <ac:picMk id="7" creationId="{D8C62AD3-C6D9-7ABF-677E-3A86FEEBC300}"/>
          </ac:picMkLst>
        </pc:picChg>
        <pc:picChg chg="del">
          <ac:chgData name="Claire Theobald" userId="e5e96d6a-dffb-4be3-a7c9-5724c0a71d0d" providerId="ADAL" clId="{8E2E73FC-2A1D-48DC-834A-0549EDEF28EB}" dt="2024-04-23T14:24:25.752" v="1487" actId="478"/>
          <ac:picMkLst>
            <pc:docMk/>
            <pc:sldMk cId="617029470" sldId="578"/>
            <ac:picMk id="16" creationId="{7E352F4B-2491-ED6A-6D83-559F56EDFDE0}"/>
          </ac:picMkLst>
        </pc:picChg>
        <pc:picChg chg="del">
          <ac:chgData name="Claire Theobald" userId="e5e96d6a-dffb-4be3-a7c9-5724c0a71d0d" providerId="ADAL" clId="{8E2E73FC-2A1D-48DC-834A-0549EDEF28EB}" dt="2024-04-23T14:24:25.009" v="1486" actId="478"/>
          <ac:picMkLst>
            <pc:docMk/>
            <pc:sldMk cId="617029470" sldId="578"/>
            <ac:picMk id="18" creationId="{A1A14EE7-A8DD-599B-3CD8-E6318E488B55}"/>
          </ac:picMkLst>
        </pc:picChg>
        <pc:picChg chg="mod">
          <ac:chgData name="Claire Theobald" userId="e5e96d6a-dffb-4be3-a7c9-5724c0a71d0d" providerId="ADAL" clId="{8E2E73FC-2A1D-48DC-834A-0549EDEF28EB}" dt="2024-04-23T14:49:01.439" v="1733" actId="14100"/>
          <ac:picMkLst>
            <pc:docMk/>
            <pc:sldMk cId="617029470" sldId="578"/>
            <ac:picMk id="22" creationId="{3D7CB9A3-42EE-18B2-0734-152C164915F8}"/>
          </ac:picMkLst>
        </pc:picChg>
      </pc:sldChg>
      <pc:sldChg chg="addSp delSp modSp del mod">
        <pc:chgData name="Claire Theobald" userId="e5e96d6a-dffb-4be3-a7c9-5724c0a71d0d" providerId="ADAL" clId="{8E2E73FC-2A1D-48DC-834A-0549EDEF28EB}" dt="2024-04-23T14:59:07.493" v="2046" actId="47"/>
        <pc:sldMkLst>
          <pc:docMk/>
          <pc:sldMk cId="8440061" sldId="579"/>
        </pc:sldMkLst>
        <pc:spChg chg="mod">
          <ac:chgData name="Claire Theobald" userId="e5e96d6a-dffb-4be3-a7c9-5724c0a71d0d" providerId="ADAL" clId="{8E2E73FC-2A1D-48DC-834A-0549EDEF28EB}" dt="2024-04-23T14:49:35.399" v="1741" actId="1076"/>
          <ac:spMkLst>
            <pc:docMk/>
            <pc:sldMk cId="8440061" sldId="579"/>
            <ac:spMk id="2" creationId="{7AB49B2E-B21D-8FA8-8E9A-EA3FBACEC529}"/>
          </ac:spMkLst>
        </pc:spChg>
        <pc:spChg chg="add del mod">
          <ac:chgData name="Claire Theobald" userId="e5e96d6a-dffb-4be3-a7c9-5724c0a71d0d" providerId="ADAL" clId="{8E2E73FC-2A1D-48DC-834A-0549EDEF28EB}" dt="2024-04-23T14:49:50.587" v="1744" actId="478"/>
          <ac:spMkLst>
            <pc:docMk/>
            <pc:sldMk cId="8440061" sldId="579"/>
            <ac:spMk id="3" creationId="{A95E7222-898B-6074-3028-6DA5ABD4E016}"/>
          </ac:spMkLst>
        </pc:spChg>
        <pc:spChg chg="del">
          <ac:chgData name="Claire Theobald" userId="e5e96d6a-dffb-4be3-a7c9-5724c0a71d0d" providerId="ADAL" clId="{8E2E73FC-2A1D-48DC-834A-0549EDEF28EB}" dt="2024-04-23T14:49:32.940" v="1740" actId="478"/>
          <ac:spMkLst>
            <pc:docMk/>
            <pc:sldMk cId="8440061" sldId="579"/>
            <ac:spMk id="6" creationId="{43F062F0-1C90-5694-E7F6-C032EBC42D68}"/>
          </ac:spMkLst>
        </pc:spChg>
      </pc:sldChg>
      <pc:sldChg chg="addSp delSp modSp del mod">
        <pc:chgData name="Claire Theobald" userId="e5e96d6a-dffb-4be3-a7c9-5724c0a71d0d" providerId="ADAL" clId="{8E2E73FC-2A1D-48DC-834A-0549EDEF28EB}" dt="2024-04-23T14:37:56.928" v="1517" actId="47"/>
        <pc:sldMkLst>
          <pc:docMk/>
          <pc:sldMk cId="638358204" sldId="579"/>
        </pc:sldMkLst>
        <pc:spChg chg="del">
          <ac:chgData name="Claire Theobald" userId="e5e96d6a-dffb-4be3-a7c9-5724c0a71d0d" providerId="ADAL" clId="{8E2E73FC-2A1D-48DC-834A-0549EDEF28EB}" dt="2024-04-23T14:37:34.772" v="1515" actId="478"/>
          <ac:spMkLst>
            <pc:docMk/>
            <pc:sldMk cId="638358204" sldId="579"/>
            <ac:spMk id="2" creationId="{467259AD-8722-6E48-9C92-74E659293643}"/>
          </ac:spMkLst>
        </pc:spChg>
        <pc:spChg chg="del">
          <ac:chgData name="Claire Theobald" userId="e5e96d6a-dffb-4be3-a7c9-5724c0a71d0d" providerId="ADAL" clId="{8E2E73FC-2A1D-48DC-834A-0549EDEF28EB}" dt="2024-04-23T14:37:29.251" v="1513" actId="478"/>
          <ac:spMkLst>
            <pc:docMk/>
            <pc:sldMk cId="638358204" sldId="579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8E2E73FC-2A1D-48DC-834A-0549EDEF28EB}" dt="2024-04-23T14:37:33.256" v="1514" actId="478"/>
          <ac:spMkLst>
            <pc:docMk/>
            <pc:sldMk cId="638358204" sldId="579"/>
            <ac:spMk id="5" creationId="{6453BE92-C8F5-2C59-5F2E-EC7DEB87DA28}"/>
          </ac:spMkLst>
        </pc:spChg>
        <pc:spChg chg="del">
          <ac:chgData name="Claire Theobald" userId="e5e96d6a-dffb-4be3-a7c9-5724c0a71d0d" providerId="ADAL" clId="{8E2E73FC-2A1D-48DC-834A-0549EDEF28EB}" dt="2024-04-23T14:37:27.936" v="1512" actId="478"/>
          <ac:spMkLst>
            <pc:docMk/>
            <pc:sldMk cId="638358204" sldId="579"/>
            <ac:spMk id="7" creationId="{568FB538-DBCA-68B4-A069-61B14C7D00FE}"/>
          </ac:spMkLst>
        </pc:spChg>
        <pc:spChg chg="add mod">
          <ac:chgData name="Claire Theobald" userId="e5e96d6a-dffb-4be3-a7c9-5724c0a71d0d" providerId="ADAL" clId="{8E2E73FC-2A1D-48DC-834A-0549EDEF28EB}" dt="2024-04-23T14:37:34.772" v="1515" actId="478"/>
          <ac:spMkLst>
            <pc:docMk/>
            <pc:sldMk cId="638358204" sldId="579"/>
            <ac:spMk id="8" creationId="{07D9019B-0D22-7772-F3CB-917A8E320BD3}"/>
          </ac:spMkLst>
        </pc:spChg>
        <pc:spChg chg="del">
          <ac:chgData name="Claire Theobald" userId="e5e96d6a-dffb-4be3-a7c9-5724c0a71d0d" providerId="ADAL" clId="{8E2E73FC-2A1D-48DC-834A-0549EDEF28EB}" dt="2024-04-23T14:37:36.297" v="1516" actId="478"/>
          <ac:spMkLst>
            <pc:docMk/>
            <pc:sldMk cId="638358204" sldId="579"/>
            <ac:spMk id="11" creationId="{D9E1163D-B7C5-F62F-34CA-043CCD4924B2}"/>
          </ac:spMkLst>
        </pc:spChg>
      </pc:sldChg>
      <pc:sldChg chg="addSp delSp modSp del mod">
        <pc:chgData name="Claire Theobald" userId="e5e96d6a-dffb-4be3-a7c9-5724c0a71d0d" providerId="ADAL" clId="{8E2E73FC-2A1D-48DC-834A-0549EDEF28EB}" dt="2024-04-23T14:37:58.580" v="1518" actId="47"/>
        <pc:sldMkLst>
          <pc:docMk/>
          <pc:sldMk cId="4254198906" sldId="580"/>
        </pc:sldMkLst>
        <pc:spChg chg="del">
          <ac:chgData name="Claire Theobald" userId="e5e96d6a-dffb-4be3-a7c9-5724c0a71d0d" providerId="ADAL" clId="{8E2E73FC-2A1D-48DC-834A-0549EDEF28EB}" dt="2024-04-23T14:37:19.500" v="1507" actId="478"/>
          <ac:spMkLst>
            <pc:docMk/>
            <pc:sldMk cId="4254198906" sldId="580"/>
            <ac:spMk id="2" creationId="{467259AD-8722-6E48-9C92-74E659293643}"/>
          </ac:spMkLst>
        </pc:spChg>
        <pc:spChg chg="del">
          <ac:chgData name="Claire Theobald" userId="e5e96d6a-dffb-4be3-a7c9-5724c0a71d0d" providerId="ADAL" clId="{8E2E73FC-2A1D-48DC-834A-0549EDEF28EB}" dt="2024-04-23T14:37:18.155" v="1506" actId="478"/>
          <ac:spMkLst>
            <pc:docMk/>
            <pc:sldMk cId="4254198906" sldId="580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8E2E73FC-2A1D-48DC-834A-0549EDEF28EB}" dt="2024-04-23T14:37:20.536" v="1508" actId="478"/>
          <ac:spMkLst>
            <pc:docMk/>
            <pc:sldMk cId="4254198906" sldId="580"/>
            <ac:spMk id="5" creationId="{7339F569-0D72-A7D8-62AA-6B3C42791F38}"/>
          </ac:spMkLst>
        </pc:spChg>
        <pc:spChg chg="del">
          <ac:chgData name="Claire Theobald" userId="e5e96d6a-dffb-4be3-a7c9-5724c0a71d0d" providerId="ADAL" clId="{8E2E73FC-2A1D-48DC-834A-0549EDEF28EB}" dt="2024-04-23T14:37:23.768" v="1510" actId="478"/>
          <ac:spMkLst>
            <pc:docMk/>
            <pc:sldMk cId="4254198906" sldId="580"/>
            <ac:spMk id="7" creationId="{568FB538-DBCA-68B4-A069-61B14C7D00FE}"/>
          </ac:spMkLst>
        </pc:spChg>
        <pc:spChg chg="add del mod">
          <ac:chgData name="Claire Theobald" userId="e5e96d6a-dffb-4be3-a7c9-5724c0a71d0d" providerId="ADAL" clId="{8E2E73FC-2A1D-48DC-834A-0549EDEF28EB}" dt="2024-04-23T14:37:21.695" v="1509" actId="478"/>
          <ac:spMkLst>
            <pc:docMk/>
            <pc:sldMk cId="4254198906" sldId="580"/>
            <ac:spMk id="8" creationId="{90E5AEEA-D13D-7BA4-90E8-A778B2D8757C}"/>
          </ac:spMkLst>
        </pc:spChg>
        <pc:spChg chg="del">
          <ac:chgData name="Claire Theobald" userId="e5e96d6a-dffb-4be3-a7c9-5724c0a71d0d" providerId="ADAL" clId="{8E2E73FC-2A1D-48DC-834A-0549EDEF28EB}" dt="2024-04-23T14:37:24.767" v="1511" actId="478"/>
          <ac:spMkLst>
            <pc:docMk/>
            <pc:sldMk cId="4254198906" sldId="580"/>
            <ac:spMk id="11" creationId="{D9E1163D-B7C5-F62F-34CA-043CCD4924B2}"/>
          </ac:spMkLst>
        </pc:spChg>
      </pc:sldChg>
    </pc:docChg>
  </pc:docChgLst>
  <pc:docChgLst>
    <pc:chgData name="WKS29" userId="a6b24869-d8d1-4376-8857-e058a469d459" providerId="ADAL" clId="{5453031A-F4F6-4A44-B2C7-9FD8FB68C6EF}"/>
    <pc:docChg chg="custSel modSld sldOrd">
      <pc:chgData name="WKS29" userId="a6b24869-d8d1-4376-8857-e058a469d459" providerId="ADAL" clId="{5453031A-F4F6-4A44-B2C7-9FD8FB68C6EF}" dt="2024-04-23T15:33:41.464" v="86" actId="20577"/>
      <pc:docMkLst>
        <pc:docMk/>
      </pc:docMkLst>
      <pc:sldChg chg="modSp mod">
        <pc:chgData name="WKS29" userId="a6b24869-d8d1-4376-8857-e058a469d459" providerId="ADAL" clId="{5453031A-F4F6-4A44-B2C7-9FD8FB68C6EF}" dt="2024-04-23T15:33:41.464" v="86" actId="20577"/>
        <pc:sldMkLst>
          <pc:docMk/>
          <pc:sldMk cId="433890173" sldId="284"/>
        </pc:sldMkLst>
        <pc:spChg chg="mod">
          <ac:chgData name="WKS29" userId="a6b24869-d8d1-4376-8857-e058a469d459" providerId="ADAL" clId="{5453031A-F4F6-4A44-B2C7-9FD8FB68C6EF}" dt="2024-04-23T15:33:41.464" v="86" actId="20577"/>
          <ac:spMkLst>
            <pc:docMk/>
            <pc:sldMk cId="433890173" sldId="284"/>
            <ac:spMk id="3" creationId="{0972EB54-7466-A5BC-5C0B-444C636AE414}"/>
          </ac:spMkLst>
        </pc:spChg>
      </pc:sldChg>
      <pc:sldChg chg="addSp delSp modSp mod ord delAnim modAnim">
        <pc:chgData name="WKS29" userId="a6b24869-d8d1-4376-8857-e058a469d459" providerId="ADAL" clId="{5453031A-F4F6-4A44-B2C7-9FD8FB68C6EF}" dt="2024-04-23T15:30:09.299" v="83"/>
        <pc:sldMkLst>
          <pc:docMk/>
          <pc:sldMk cId="2943594837" sldId="575"/>
        </pc:sldMkLst>
        <pc:picChg chg="add mod">
          <ac:chgData name="WKS29" userId="a6b24869-d8d1-4376-8857-e058a469d459" providerId="ADAL" clId="{5453031A-F4F6-4A44-B2C7-9FD8FB68C6EF}" dt="2024-04-23T15:26:31.031" v="70" actId="14100"/>
          <ac:picMkLst>
            <pc:docMk/>
            <pc:sldMk cId="2943594837" sldId="575"/>
            <ac:picMk id="4" creationId="{D75DDB74-C8DE-B7E2-B44E-A979B32E7E21}"/>
          </ac:picMkLst>
        </pc:picChg>
        <pc:picChg chg="add mod">
          <ac:chgData name="WKS29" userId="a6b24869-d8d1-4376-8857-e058a469d459" providerId="ADAL" clId="{5453031A-F4F6-4A44-B2C7-9FD8FB68C6EF}" dt="2024-04-23T15:24:35.328" v="61" actId="14100"/>
          <ac:picMkLst>
            <pc:docMk/>
            <pc:sldMk cId="2943594837" sldId="575"/>
            <ac:picMk id="7" creationId="{E35CEDFB-E1C6-E4B2-813C-CA94E2849359}"/>
          </ac:picMkLst>
        </pc:picChg>
        <pc:picChg chg="mod">
          <ac:chgData name="WKS29" userId="a6b24869-d8d1-4376-8857-e058a469d459" providerId="ADAL" clId="{5453031A-F4F6-4A44-B2C7-9FD8FB68C6EF}" dt="2024-04-23T15:26:28.144" v="69" actId="14100"/>
          <ac:picMkLst>
            <pc:docMk/>
            <pc:sldMk cId="2943594837" sldId="575"/>
            <ac:picMk id="8" creationId="{33804007-D382-726F-500B-7B7C5823D450}"/>
          </ac:picMkLst>
        </pc:picChg>
        <pc:picChg chg="mod">
          <ac:chgData name="WKS29" userId="a6b24869-d8d1-4376-8857-e058a469d459" providerId="ADAL" clId="{5453031A-F4F6-4A44-B2C7-9FD8FB68C6EF}" dt="2024-04-23T15:24:22.231" v="55" actId="14100"/>
          <ac:picMkLst>
            <pc:docMk/>
            <pc:sldMk cId="2943594837" sldId="575"/>
            <ac:picMk id="10" creationId="{F0D56F45-D476-B9FB-1834-21C543362AC2}"/>
          </ac:picMkLst>
        </pc:picChg>
        <pc:picChg chg="add del mod">
          <ac:chgData name="WKS29" userId="a6b24869-d8d1-4376-8857-e058a469d459" providerId="ADAL" clId="{5453031A-F4F6-4A44-B2C7-9FD8FB68C6EF}" dt="2024-04-23T15:27:50.137" v="78" actId="478"/>
          <ac:picMkLst>
            <pc:docMk/>
            <pc:sldMk cId="2943594837" sldId="575"/>
            <ac:picMk id="11" creationId="{7599A26F-B4C0-4986-438B-1BBB02656582}"/>
          </ac:picMkLst>
        </pc:picChg>
        <pc:picChg chg="add mod">
          <ac:chgData name="WKS29" userId="a6b24869-d8d1-4376-8857-e058a469d459" providerId="ADAL" clId="{5453031A-F4F6-4A44-B2C7-9FD8FB68C6EF}" dt="2024-04-23T15:27:54.401" v="80" actId="1076"/>
          <ac:picMkLst>
            <pc:docMk/>
            <pc:sldMk cId="2943594837" sldId="575"/>
            <ac:picMk id="13" creationId="{63922924-EE3C-1E09-980F-2BE6736F9044}"/>
          </ac:picMkLst>
        </pc:picChg>
      </pc:sldChg>
      <pc:sldChg chg="addSp modSp mod modAnim">
        <pc:chgData name="WKS29" userId="a6b24869-d8d1-4376-8857-e058a469d459" providerId="ADAL" clId="{5453031A-F4F6-4A44-B2C7-9FD8FB68C6EF}" dt="2024-04-23T15:14:03.923" v="32"/>
        <pc:sldMkLst>
          <pc:docMk/>
          <pc:sldMk cId="617029470" sldId="578"/>
        </pc:sldMkLst>
        <pc:spChg chg="add mod">
          <ac:chgData name="WKS29" userId="a6b24869-d8d1-4376-8857-e058a469d459" providerId="ADAL" clId="{5453031A-F4F6-4A44-B2C7-9FD8FB68C6EF}" dt="2024-04-23T15:11:51.830" v="3" actId="1582"/>
          <ac:spMkLst>
            <pc:docMk/>
            <pc:sldMk cId="617029470" sldId="578"/>
            <ac:spMk id="2" creationId="{944F077A-C655-CB5B-E47E-D734AEAAE1C5}"/>
          </ac:spMkLst>
        </pc:spChg>
        <pc:spChg chg="add mod">
          <ac:chgData name="WKS29" userId="a6b24869-d8d1-4376-8857-e058a469d459" providerId="ADAL" clId="{5453031A-F4F6-4A44-B2C7-9FD8FB68C6EF}" dt="2024-04-23T15:12:04.777" v="7" actId="14100"/>
          <ac:spMkLst>
            <pc:docMk/>
            <pc:sldMk cId="617029470" sldId="578"/>
            <ac:spMk id="3" creationId="{D439B8ED-520E-F813-F8FA-87AE64E43235}"/>
          </ac:spMkLst>
        </pc:spChg>
        <pc:spChg chg="add mod">
          <ac:chgData name="WKS29" userId="a6b24869-d8d1-4376-8857-e058a469d459" providerId="ADAL" clId="{5453031A-F4F6-4A44-B2C7-9FD8FB68C6EF}" dt="2024-04-23T15:12:20.388" v="10" actId="14100"/>
          <ac:spMkLst>
            <pc:docMk/>
            <pc:sldMk cId="617029470" sldId="578"/>
            <ac:spMk id="4" creationId="{7E4FF3AE-338F-B43B-1BE8-82A3F1AD0EC0}"/>
          </ac:spMkLst>
        </pc:spChg>
        <pc:spChg chg="add mod">
          <ac:chgData name="WKS29" userId="a6b24869-d8d1-4376-8857-e058a469d459" providerId="ADAL" clId="{5453031A-F4F6-4A44-B2C7-9FD8FB68C6EF}" dt="2024-04-23T15:13:18.636" v="19" actId="208"/>
          <ac:spMkLst>
            <pc:docMk/>
            <pc:sldMk cId="617029470" sldId="578"/>
            <ac:spMk id="6" creationId="{C330865E-AE79-34F8-8078-6940A7F946A1}"/>
          </ac:spMkLst>
        </pc:spChg>
        <pc:spChg chg="add mod">
          <ac:chgData name="WKS29" userId="a6b24869-d8d1-4376-8857-e058a469d459" providerId="ADAL" clId="{5453031A-F4F6-4A44-B2C7-9FD8FB68C6EF}" dt="2024-04-23T15:13:21.114" v="20" actId="208"/>
          <ac:spMkLst>
            <pc:docMk/>
            <pc:sldMk cId="617029470" sldId="578"/>
            <ac:spMk id="7" creationId="{579BDE0D-457E-81D4-9E52-E85484B81B09}"/>
          </ac:spMkLst>
        </pc:spChg>
        <pc:spChg chg="add mod">
          <ac:chgData name="WKS29" userId="a6b24869-d8d1-4376-8857-e058a469d459" providerId="ADAL" clId="{5453031A-F4F6-4A44-B2C7-9FD8FB68C6EF}" dt="2024-04-23T15:13:39.230" v="26" actId="14100"/>
          <ac:spMkLst>
            <pc:docMk/>
            <pc:sldMk cId="617029470" sldId="578"/>
            <ac:spMk id="8" creationId="{F4B2C798-F62C-E4B9-92CD-1C47E7417070}"/>
          </ac:spMkLst>
        </pc:spChg>
      </pc:sldChg>
    </pc:docChg>
  </pc:docChgLst>
  <pc:docChgLst>
    <pc:chgData name="Frances Meek" userId="f3af35cc-3229-46e1-af36-3525661cfbd3" providerId="ADAL" clId="{3036E816-C6EE-4BF8-8453-15C817E6DC95}"/>
    <pc:docChg chg="undo custSel addSld delSld modSld sldOrd modSection">
      <pc:chgData name="Frances Meek" userId="f3af35cc-3229-46e1-af36-3525661cfbd3" providerId="ADAL" clId="{3036E816-C6EE-4BF8-8453-15C817E6DC95}" dt="2024-04-23T15:04:44.224" v="2366" actId="1076"/>
      <pc:docMkLst>
        <pc:docMk/>
      </pc:docMkLst>
      <pc:sldChg chg="addSp delSp modSp mod">
        <pc:chgData name="Frances Meek" userId="f3af35cc-3229-46e1-af36-3525661cfbd3" providerId="ADAL" clId="{3036E816-C6EE-4BF8-8453-15C817E6DC95}" dt="2024-04-23T13:43:38.156" v="2355" actId="2711"/>
        <pc:sldMkLst>
          <pc:docMk/>
          <pc:sldMk cId="433890173" sldId="284"/>
        </pc:sldMkLst>
        <pc:spChg chg="mod">
          <ac:chgData name="Frances Meek" userId="f3af35cc-3229-46e1-af36-3525661cfbd3" providerId="ADAL" clId="{3036E816-C6EE-4BF8-8453-15C817E6DC95}" dt="2024-04-23T12:30:41.956" v="884" actId="20577"/>
          <ac:spMkLst>
            <pc:docMk/>
            <pc:sldMk cId="433890173" sldId="284"/>
            <ac:spMk id="2" creationId="{467259AD-8722-6E48-9C92-74E659293643}"/>
          </ac:spMkLst>
        </pc:spChg>
        <pc:spChg chg="add mod">
          <ac:chgData name="Frances Meek" userId="f3af35cc-3229-46e1-af36-3525661cfbd3" providerId="ADAL" clId="{3036E816-C6EE-4BF8-8453-15C817E6DC95}" dt="2024-04-23T13:43:38.156" v="2355" actId="2711"/>
          <ac:spMkLst>
            <pc:docMk/>
            <pc:sldMk cId="433890173" sldId="284"/>
            <ac:spMk id="3" creationId="{0972EB54-7466-A5BC-5C0B-444C636AE414}"/>
          </ac:spMkLst>
        </pc:spChg>
        <pc:spChg chg="add del mod">
          <ac:chgData name="Frances Meek" userId="f3af35cc-3229-46e1-af36-3525661cfbd3" providerId="ADAL" clId="{3036E816-C6EE-4BF8-8453-15C817E6DC95}" dt="2024-04-18T14:03:58.369" v="382" actId="478"/>
          <ac:spMkLst>
            <pc:docMk/>
            <pc:sldMk cId="433890173" sldId="284"/>
            <ac:spMk id="4" creationId="{FC3F0702-FEF4-D0F0-B562-F3F6A22931D6}"/>
          </ac:spMkLst>
        </pc:spChg>
        <pc:spChg chg="del mod">
          <ac:chgData name="Frances Meek" userId="f3af35cc-3229-46e1-af36-3525661cfbd3" providerId="ADAL" clId="{3036E816-C6EE-4BF8-8453-15C817E6DC95}" dt="2024-04-22T14:44:43.028" v="599" actId="478"/>
          <ac:spMkLst>
            <pc:docMk/>
            <pc:sldMk cId="433890173" sldId="284"/>
            <ac:spMk id="7" creationId="{A8912EDA-5A23-8694-CFC4-BA28F972A4F8}"/>
          </ac:spMkLst>
        </pc:spChg>
        <pc:spChg chg="add del mod">
          <ac:chgData name="Frances Meek" userId="f3af35cc-3229-46e1-af36-3525661cfbd3" providerId="ADAL" clId="{3036E816-C6EE-4BF8-8453-15C817E6DC95}" dt="2024-04-23T11:44:01.067" v="605" actId="478"/>
          <ac:spMkLst>
            <pc:docMk/>
            <pc:sldMk cId="433890173" sldId="284"/>
            <ac:spMk id="10" creationId="{8C347B21-7CC4-490F-664D-E35A3352ADF2}"/>
          </ac:spMkLst>
        </pc:spChg>
        <pc:picChg chg="add del mod">
          <ac:chgData name="Frances Meek" userId="f3af35cc-3229-46e1-af36-3525661cfbd3" providerId="ADAL" clId="{3036E816-C6EE-4BF8-8453-15C817E6DC95}" dt="2024-04-22T14:43:35.077" v="597" actId="478"/>
          <ac:picMkLst>
            <pc:docMk/>
            <pc:sldMk cId="433890173" sldId="284"/>
            <ac:picMk id="6" creationId="{38E8892A-006D-C994-7DBB-DA6AE92B92BD}"/>
          </ac:picMkLst>
        </pc:picChg>
        <pc:picChg chg="del">
          <ac:chgData name="Frances Meek" userId="f3af35cc-3229-46e1-af36-3525661cfbd3" providerId="ADAL" clId="{3036E816-C6EE-4BF8-8453-15C817E6DC95}" dt="2024-04-18T13:58:17.068" v="143" actId="478"/>
          <ac:picMkLst>
            <pc:docMk/>
            <pc:sldMk cId="433890173" sldId="284"/>
            <ac:picMk id="8" creationId="{E64F1471-D8FF-1C1E-1BDC-0DF345CF01B6}"/>
          </ac:picMkLst>
        </pc:picChg>
      </pc:sldChg>
      <pc:sldChg chg="modSp mod">
        <pc:chgData name="Frances Meek" userId="f3af35cc-3229-46e1-af36-3525661cfbd3" providerId="ADAL" clId="{3036E816-C6EE-4BF8-8453-15C817E6DC95}" dt="2024-04-18T13:57:12.108" v="130" actId="255"/>
        <pc:sldMkLst>
          <pc:docMk/>
          <pc:sldMk cId="281221578" sldId="297"/>
        </pc:sldMkLst>
        <pc:spChg chg="mod">
          <ac:chgData name="Frances Meek" userId="f3af35cc-3229-46e1-af36-3525661cfbd3" providerId="ADAL" clId="{3036E816-C6EE-4BF8-8453-15C817E6DC95}" dt="2024-04-18T13:56:48.578" v="84" actId="20577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Frances Meek" userId="f3af35cc-3229-46e1-af36-3525661cfbd3" providerId="ADAL" clId="{3036E816-C6EE-4BF8-8453-15C817E6DC95}" dt="2024-04-18T13:57:12.108" v="130" actId="255"/>
          <ac:spMkLst>
            <pc:docMk/>
            <pc:sldMk cId="281221578" sldId="297"/>
            <ac:spMk id="3" creationId="{A71048B5-F307-A244-8D81-9CDADDD01303}"/>
          </ac:spMkLst>
        </pc:spChg>
      </pc:sldChg>
      <pc:sldChg chg="addSp modSp mod">
        <pc:chgData name="Frances Meek" userId="f3af35cc-3229-46e1-af36-3525661cfbd3" providerId="ADAL" clId="{3036E816-C6EE-4BF8-8453-15C817E6DC95}" dt="2024-04-23T13:08:43.712" v="1773" actId="313"/>
        <pc:sldMkLst>
          <pc:docMk/>
          <pc:sldMk cId="1459495211" sldId="415"/>
        </pc:sldMkLst>
        <pc:spChg chg="mod">
          <ac:chgData name="Frances Meek" userId="f3af35cc-3229-46e1-af36-3525661cfbd3" providerId="ADAL" clId="{3036E816-C6EE-4BF8-8453-15C817E6DC95}" dt="2024-04-23T13:08:33.339" v="1769" actId="1076"/>
          <ac:spMkLst>
            <pc:docMk/>
            <pc:sldMk cId="1459495211" sldId="415"/>
            <ac:spMk id="4" creationId="{708F4AD0-E676-0E46-B35E-30E46BB1FFEF}"/>
          </ac:spMkLst>
        </pc:spChg>
        <pc:spChg chg="add mod">
          <ac:chgData name="Frances Meek" userId="f3af35cc-3229-46e1-af36-3525661cfbd3" providerId="ADAL" clId="{3036E816-C6EE-4BF8-8453-15C817E6DC95}" dt="2024-04-23T13:08:43.712" v="1773" actId="313"/>
          <ac:spMkLst>
            <pc:docMk/>
            <pc:sldMk cId="1459495211" sldId="415"/>
            <ac:spMk id="5" creationId="{2F92EDF1-8E96-1BB3-F368-1CECBA899EC0}"/>
          </ac:spMkLst>
        </pc:spChg>
        <pc:picChg chg="mod">
          <ac:chgData name="Frances Meek" userId="f3af35cc-3229-46e1-af36-3525661cfbd3" providerId="ADAL" clId="{3036E816-C6EE-4BF8-8453-15C817E6DC95}" dt="2024-04-23T13:05:46.035" v="1604" actId="1076"/>
          <ac:picMkLst>
            <pc:docMk/>
            <pc:sldMk cId="1459495211" sldId="415"/>
            <ac:picMk id="6" creationId="{5C2BD26F-F891-DC7B-FCA3-81C101E4FFAC}"/>
          </ac:picMkLst>
        </pc:picChg>
      </pc:sldChg>
      <pc:sldChg chg="modSp mod ord">
        <pc:chgData name="Frances Meek" userId="f3af35cc-3229-46e1-af36-3525661cfbd3" providerId="ADAL" clId="{3036E816-C6EE-4BF8-8453-15C817E6DC95}" dt="2024-04-23T13:29:05.957" v="1928"/>
        <pc:sldMkLst>
          <pc:docMk/>
          <pc:sldMk cId="2776810701" sldId="509"/>
        </pc:sldMkLst>
        <pc:spChg chg="mod">
          <ac:chgData name="Frances Meek" userId="f3af35cc-3229-46e1-af36-3525661cfbd3" providerId="ADAL" clId="{3036E816-C6EE-4BF8-8453-15C817E6DC95}" dt="2024-04-23T13:29:01.951" v="1926" actId="113"/>
          <ac:spMkLst>
            <pc:docMk/>
            <pc:sldMk cId="2776810701" sldId="509"/>
            <ac:spMk id="2" creationId="{8571518D-6822-377C-CD4F-FAF64B25E9AC}"/>
          </ac:spMkLst>
        </pc:spChg>
      </pc:sldChg>
      <pc:sldChg chg="addSp delSp modSp mod ord">
        <pc:chgData name="Frances Meek" userId="f3af35cc-3229-46e1-af36-3525661cfbd3" providerId="ADAL" clId="{3036E816-C6EE-4BF8-8453-15C817E6DC95}" dt="2024-04-23T13:36:40.627" v="2168" actId="14100"/>
        <pc:sldMkLst>
          <pc:docMk/>
          <pc:sldMk cId="3289019095" sldId="515"/>
        </pc:sldMkLst>
        <pc:spChg chg="add mod">
          <ac:chgData name="Frances Meek" userId="f3af35cc-3229-46e1-af36-3525661cfbd3" providerId="ADAL" clId="{3036E816-C6EE-4BF8-8453-15C817E6DC95}" dt="2024-04-23T13:36:29.585" v="2164" actId="1076"/>
          <ac:spMkLst>
            <pc:docMk/>
            <pc:sldMk cId="3289019095" sldId="515"/>
            <ac:spMk id="5" creationId="{ADD4CF29-D8C8-B885-2626-9304D250EFFA}"/>
          </ac:spMkLst>
        </pc:spChg>
        <pc:spChg chg="add mod">
          <ac:chgData name="Frances Meek" userId="f3af35cc-3229-46e1-af36-3525661cfbd3" providerId="ADAL" clId="{3036E816-C6EE-4BF8-8453-15C817E6DC95}" dt="2024-04-23T13:36:40.627" v="2168" actId="14100"/>
          <ac:spMkLst>
            <pc:docMk/>
            <pc:sldMk cId="3289019095" sldId="515"/>
            <ac:spMk id="6" creationId="{31711DEE-57D1-A4D6-5DC5-E20A078AF648}"/>
          </ac:spMkLst>
        </pc:spChg>
        <pc:spChg chg="add mod">
          <ac:chgData name="Frances Meek" userId="f3af35cc-3229-46e1-af36-3525661cfbd3" providerId="ADAL" clId="{3036E816-C6EE-4BF8-8453-15C817E6DC95}" dt="2024-04-23T13:34:24.661" v="2134" actId="20577"/>
          <ac:spMkLst>
            <pc:docMk/>
            <pc:sldMk cId="3289019095" sldId="515"/>
            <ac:spMk id="7" creationId="{882EF052-6AD5-EF32-05E0-4E827312DF7C}"/>
          </ac:spMkLst>
        </pc:spChg>
        <pc:spChg chg="mod">
          <ac:chgData name="Frances Meek" userId="f3af35cc-3229-46e1-af36-3525661cfbd3" providerId="ADAL" clId="{3036E816-C6EE-4BF8-8453-15C817E6DC95}" dt="2024-04-23T13:36:22.778" v="2163" actId="14100"/>
          <ac:spMkLst>
            <pc:docMk/>
            <pc:sldMk cId="3289019095" sldId="515"/>
            <ac:spMk id="10" creationId="{63600C5B-C46E-3CE7-FD59-2BD92CEDCFB6}"/>
          </ac:spMkLst>
        </pc:spChg>
        <pc:spChg chg="mod">
          <ac:chgData name="Frances Meek" userId="f3af35cc-3229-46e1-af36-3525661cfbd3" providerId="ADAL" clId="{3036E816-C6EE-4BF8-8453-15C817E6DC95}" dt="2024-04-23T13:36:16.682" v="2162" actId="1076"/>
          <ac:spMkLst>
            <pc:docMk/>
            <pc:sldMk cId="3289019095" sldId="515"/>
            <ac:spMk id="12" creationId="{E990001E-FDCC-18AF-418C-EA4EF352B42C}"/>
          </ac:spMkLst>
        </pc:spChg>
        <pc:spChg chg="mod">
          <ac:chgData name="Frances Meek" userId="f3af35cc-3229-46e1-af36-3525661cfbd3" providerId="ADAL" clId="{3036E816-C6EE-4BF8-8453-15C817E6DC95}" dt="2024-04-23T12:29:04.036" v="871" actId="14100"/>
          <ac:spMkLst>
            <pc:docMk/>
            <pc:sldMk cId="3289019095" sldId="515"/>
            <ac:spMk id="13" creationId="{268ACE0E-A0D0-C1D6-4BAF-DCC9D0F2416A}"/>
          </ac:spMkLst>
        </pc:spChg>
        <pc:spChg chg="mod">
          <ac:chgData name="Frances Meek" userId="f3af35cc-3229-46e1-af36-3525661cfbd3" providerId="ADAL" clId="{3036E816-C6EE-4BF8-8453-15C817E6DC95}" dt="2024-04-23T12:28:37.066" v="868" actId="14100"/>
          <ac:spMkLst>
            <pc:docMk/>
            <pc:sldMk cId="3289019095" sldId="515"/>
            <ac:spMk id="17" creationId="{C4BD2F5D-AEE2-42DA-BCA0-E855C11E8E69}"/>
          </ac:spMkLst>
        </pc:spChg>
        <pc:spChg chg="mod">
          <ac:chgData name="Frances Meek" userId="f3af35cc-3229-46e1-af36-3525661cfbd3" providerId="ADAL" clId="{3036E816-C6EE-4BF8-8453-15C817E6DC95}" dt="2024-04-23T13:30:41.396" v="1993" actId="1076"/>
          <ac:spMkLst>
            <pc:docMk/>
            <pc:sldMk cId="3289019095" sldId="515"/>
            <ac:spMk id="19" creationId="{2B742005-4652-4182-7D9C-13047F54B362}"/>
          </ac:spMkLst>
        </pc:spChg>
        <pc:spChg chg="mod">
          <ac:chgData name="Frances Meek" userId="f3af35cc-3229-46e1-af36-3525661cfbd3" providerId="ADAL" clId="{3036E816-C6EE-4BF8-8453-15C817E6DC95}" dt="2024-04-23T12:28:29.661" v="867" actId="14100"/>
          <ac:spMkLst>
            <pc:docMk/>
            <pc:sldMk cId="3289019095" sldId="515"/>
            <ac:spMk id="20" creationId="{78419F6D-F719-FCEE-A749-A82C91ADE470}"/>
          </ac:spMkLst>
        </pc:spChg>
        <pc:picChg chg="del">
          <ac:chgData name="Frances Meek" userId="f3af35cc-3229-46e1-af36-3525661cfbd3" providerId="ADAL" clId="{3036E816-C6EE-4BF8-8453-15C817E6DC95}" dt="2024-04-23T12:27:59.819" v="861" actId="478"/>
          <ac:picMkLst>
            <pc:docMk/>
            <pc:sldMk cId="3289019095" sldId="515"/>
            <ac:picMk id="3" creationId="{BD5EA65C-6277-3852-ECAA-9AFFFBB0EB74}"/>
          </ac:picMkLst>
        </pc:picChg>
        <pc:picChg chg="add mod ord">
          <ac:chgData name="Frances Meek" userId="f3af35cc-3229-46e1-af36-3525661cfbd3" providerId="ADAL" clId="{3036E816-C6EE-4BF8-8453-15C817E6DC95}" dt="2024-04-23T13:33:44.622" v="2120" actId="692"/>
          <ac:picMkLst>
            <pc:docMk/>
            <pc:sldMk cId="3289019095" sldId="515"/>
            <ac:picMk id="4" creationId="{5DEBFF48-A408-0406-460E-44FC9EC1726A}"/>
          </ac:picMkLst>
        </pc:picChg>
      </pc:sldChg>
      <pc:sldChg chg="add del">
        <pc:chgData name="Frances Meek" userId="f3af35cc-3229-46e1-af36-3525661cfbd3" providerId="ADAL" clId="{3036E816-C6EE-4BF8-8453-15C817E6DC95}" dt="2024-04-23T13:31:18.034" v="2048" actId="2696"/>
        <pc:sldMkLst>
          <pc:docMk/>
          <pc:sldMk cId="2906231122" sldId="522"/>
        </pc:sldMkLst>
      </pc:sldChg>
      <pc:sldChg chg="del">
        <pc:chgData name="Frances Meek" userId="f3af35cc-3229-46e1-af36-3525661cfbd3" providerId="ADAL" clId="{3036E816-C6EE-4BF8-8453-15C817E6DC95}" dt="2024-04-23T12:29:18.316" v="875" actId="47"/>
        <pc:sldMkLst>
          <pc:docMk/>
          <pc:sldMk cId="1441502591" sldId="523"/>
        </pc:sldMkLst>
      </pc:sldChg>
      <pc:sldChg chg="ord">
        <pc:chgData name="Frances Meek" userId="f3af35cc-3229-46e1-af36-3525661cfbd3" providerId="ADAL" clId="{3036E816-C6EE-4BF8-8453-15C817E6DC95}" dt="2024-04-23T13:37:20.204" v="2170"/>
        <pc:sldMkLst>
          <pc:docMk/>
          <pc:sldMk cId="3296221543" sldId="524"/>
        </pc:sldMkLst>
      </pc:sldChg>
      <pc:sldChg chg="add del">
        <pc:chgData name="Frances Meek" userId="f3af35cc-3229-46e1-af36-3525661cfbd3" providerId="ADAL" clId="{3036E816-C6EE-4BF8-8453-15C817E6DC95}" dt="2024-04-23T13:31:18.034" v="2048" actId="2696"/>
        <pc:sldMkLst>
          <pc:docMk/>
          <pc:sldMk cId="4041155730" sldId="525"/>
        </pc:sldMkLst>
      </pc:sldChg>
      <pc:sldChg chg="add del">
        <pc:chgData name="Frances Meek" userId="f3af35cc-3229-46e1-af36-3525661cfbd3" providerId="ADAL" clId="{3036E816-C6EE-4BF8-8453-15C817E6DC95}" dt="2024-04-23T13:31:18.034" v="2048" actId="2696"/>
        <pc:sldMkLst>
          <pc:docMk/>
          <pc:sldMk cId="1701765439" sldId="529"/>
        </pc:sldMkLst>
      </pc:sldChg>
      <pc:sldChg chg="ord">
        <pc:chgData name="Frances Meek" userId="f3af35cc-3229-46e1-af36-3525661cfbd3" providerId="ADAL" clId="{3036E816-C6EE-4BF8-8453-15C817E6DC95}" dt="2024-04-23T12:00:21.498" v="608"/>
        <pc:sldMkLst>
          <pc:docMk/>
          <pc:sldMk cId="503918844" sldId="530"/>
        </pc:sldMkLst>
      </pc:sldChg>
      <pc:sldChg chg="addSp delSp modSp mod">
        <pc:chgData name="Frances Meek" userId="f3af35cc-3229-46e1-af36-3525661cfbd3" providerId="ADAL" clId="{3036E816-C6EE-4BF8-8453-15C817E6DC95}" dt="2024-04-23T13:28:44.301" v="1922" actId="692"/>
        <pc:sldMkLst>
          <pc:docMk/>
          <pc:sldMk cId="3222648246" sldId="535"/>
        </pc:sldMkLst>
        <pc:spChg chg="mod">
          <ac:chgData name="Frances Meek" userId="f3af35cc-3229-46e1-af36-3525661cfbd3" providerId="ADAL" clId="{3036E816-C6EE-4BF8-8453-15C817E6DC95}" dt="2024-04-23T13:28:21.066" v="1916" actId="113"/>
          <ac:spMkLst>
            <pc:docMk/>
            <pc:sldMk cId="3222648246" sldId="535"/>
            <ac:spMk id="2" creationId="{FD0C028C-56C2-E86D-2055-96BE6827CFCE}"/>
          </ac:spMkLst>
        </pc:spChg>
        <pc:spChg chg="mod">
          <ac:chgData name="Frances Meek" userId="f3af35cc-3229-46e1-af36-3525661cfbd3" providerId="ADAL" clId="{3036E816-C6EE-4BF8-8453-15C817E6DC95}" dt="2024-04-23T12:19:49.239" v="773" actId="20577"/>
          <ac:spMkLst>
            <pc:docMk/>
            <pc:sldMk cId="3222648246" sldId="535"/>
            <ac:spMk id="4" creationId="{28F76A3D-371F-EBE0-8EF4-7AE714A53215}"/>
          </ac:spMkLst>
        </pc:spChg>
        <pc:spChg chg="del">
          <ac:chgData name="Frances Meek" userId="f3af35cc-3229-46e1-af36-3525661cfbd3" providerId="ADAL" clId="{3036E816-C6EE-4BF8-8453-15C817E6DC95}" dt="2024-04-23T12:20:20.191" v="779" actId="478"/>
          <ac:spMkLst>
            <pc:docMk/>
            <pc:sldMk cId="3222648246" sldId="535"/>
            <ac:spMk id="18" creationId="{8EFABC76-4515-351F-F049-0AAE45848375}"/>
          </ac:spMkLst>
        </pc:spChg>
        <pc:picChg chg="add mod">
          <ac:chgData name="Frances Meek" userId="f3af35cc-3229-46e1-af36-3525661cfbd3" providerId="ADAL" clId="{3036E816-C6EE-4BF8-8453-15C817E6DC95}" dt="2024-04-23T12:18:09.141" v="742" actId="1076"/>
          <ac:picMkLst>
            <pc:docMk/>
            <pc:sldMk cId="3222648246" sldId="535"/>
            <ac:picMk id="3" creationId="{A88B305E-DEFA-8410-07F2-40D5F039D6D9}"/>
          </ac:picMkLst>
        </pc:picChg>
        <pc:picChg chg="add mod">
          <ac:chgData name="Frances Meek" userId="f3af35cc-3229-46e1-af36-3525661cfbd3" providerId="ADAL" clId="{3036E816-C6EE-4BF8-8453-15C817E6DC95}" dt="2024-04-23T12:18:47.045" v="750" actId="1076"/>
          <ac:picMkLst>
            <pc:docMk/>
            <pc:sldMk cId="3222648246" sldId="535"/>
            <ac:picMk id="5" creationId="{CBE46C0E-FEB7-9038-9E37-6E5EF9B9D0D7}"/>
          </ac:picMkLst>
        </pc:picChg>
        <pc:picChg chg="add mod">
          <ac:chgData name="Frances Meek" userId="f3af35cc-3229-46e1-af36-3525661cfbd3" providerId="ADAL" clId="{3036E816-C6EE-4BF8-8453-15C817E6DC95}" dt="2024-04-23T12:18:48.981" v="751" actId="1076"/>
          <ac:picMkLst>
            <pc:docMk/>
            <pc:sldMk cId="3222648246" sldId="535"/>
            <ac:picMk id="6" creationId="{8F661836-94A7-B908-E85E-C8F42FB2D47E}"/>
          </ac:picMkLst>
        </pc:picChg>
        <pc:picChg chg="del">
          <ac:chgData name="Frances Meek" userId="f3af35cc-3229-46e1-af36-3525661cfbd3" providerId="ADAL" clId="{3036E816-C6EE-4BF8-8453-15C817E6DC95}" dt="2024-04-23T12:11:50.241" v="648" actId="478"/>
          <ac:picMkLst>
            <pc:docMk/>
            <pc:sldMk cId="3222648246" sldId="535"/>
            <ac:picMk id="7" creationId="{B38B8D5E-0600-F99A-CCD2-30EC2E50C7D3}"/>
          </ac:picMkLst>
        </pc:picChg>
        <pc:picChg chg="mod">
          <ac:chgData name="Frances Meek" userId="f3af35cc-3229-46e1-af36-3525661cfbd3" providerId="ADAL" clId="{3036E816-C6EE-4BF8-8453-15C817E6DC95}" dt="2024-04-23T12:18:59.901" v="756" actId="1076"/>
          <ac:picMkLst>
            <pc:docMk/>
            <pc:sldMk cId="3222648246" sldId="535"/>
            <ac:picMk id="8" creationId="{59DBFF35-0429-28D8-868E-4776DC7F64D6}"/>
          </ac:picMkLst>
        </pc:picChg>
        <pc:picChg chg="mod">
          <ac:chgData name="Frances Meek" userId="f3af35cc-3229-46e1-af36-3525661cfbd3" providerId="ADAL" clId="{3036E816-C6EE-4BF8-8453-15C817E6DC95}" dt="2024-04-23T12:18:57.391" v="755" actId="1076"/>
          <ac:picMkLst>
            <pc:docMk/>
            <pc:sldMk cId="3222648246" sldId="535"/>
            <ac:picMk id="9" creationId="{F3727ECB-BF41-2DB8-D5BC-583292BB7F7F}"/>
          </ac:picMkLst>
        </pc:picChg>
        <pc:picChg chg="add mod">
          <ac:chgData name="Frances Meek" userId="f3af35cc-3229-46e1-af36-3525661cfbd3" providerId="ADAL" clId="{3036E816-C6EE-4BF8-8453-15C817E6DC95}" dt="2024-04-23T12:18:44.891" v="749" actId="1076"/>
          <ac:picMkLst>
            <pc:docMk/>
            <pc:sldMk cId="3222648246" sldId="535"/>
            <ac:picMk id="10" creationId="{3ED185FC-0EDE-98FA-965B-AEFB172069FA}"/>
          </ac:picMkLst>
        </pc:picChg>
        <pc:picChg chg="del">
          <ac:chgData name="Frances Meek" userId="f3af35cc-3229-46e1-af36-3525661cfbd3" providerId="ADAL" clId="{3036E816-C6EE-4BF8-8453-15C817E6DC95}" dt="2024-04-23T12:12:05.281" v="651" actId="478"/>
          <ac:picMkLst>
            <pc:docMk/>
            <pc:sldMk cId="3222648246" sldId="535"/>
            <ac:picMk id="12" creationId="{BF57412A-5173-90BA-A910-B4F8FB53A1C1}"/>
          </ac:picMkLst>
        </pc:picChg>
        <pc:picChg chg="add mod">
          <ac:chgData name="Frances Meek" userId="f3af35cc-3229-46e1-af36-3525661cfbd3" providerId="ADAL" clId="{3036E816-C6EE-4BF8-8453-15C817E6DC95}" dt="2024-04-23T12:18:04.758" v="739" actId="1076"/>
          <ac:picMkLst>
            <pc:docMk/>
            <pc:sldMk cId="3222648246" sldId="535"/>
            <ac:picMk id="13" creationId="{DEC8D0DE-054C-EF76-3788-FB6DC732E7AE}"/>
          </ac:picMkLst>
        </pc:picChg>
        <pc:picChg chg="del">
          <ac:chgData name="Frances Meek" userId="f3af35cc-3229-46e1-af36-3525661cfbd3" providerId="ADAL" clId="{3036E816-C6EE-4BF8-8453-15C817E6DC95}" dt="2024-04-23T12:09:22.903" v="631" actId="478"/>
          <ac:picMkLst>
            <pc:docMk/>
            <pc:sldMk cId="3222648246" sldId="535"/>
            <ac:picMk id="14" creationId="{898833AF-090C-5D2F-C1B6-57F2B76286F3}"/>
          </ac:picMkLst>
        </pc:picChg>
        <pc:picChg chg="add mod">
          <ac:chgData name="Frances Meek" userId="f3af35cc-3229-46e1-af36-3525661cfbd3" providerId="ADAL" clId="{3036E816-C6EE-4BF8-8453-15C817E6DC95}" dt="2024-04-23T13:28:44.301" v="1922" actId="692"/>
          <ac:picMkLst>
            <pc:docMk/>
            <pc:sldMk cId="3222648246" sldId="535"/>
            <ac:picMk id="15" creationId="{1D701F4F-62B2-8B16-7861-2C506E5DB86B}"/>
          </ac:picMkLst>
        </pc:picChg>
        <pc:picChg chg="del mod">
          <ac:chgData name="Frances Meek" userId="f3af35cc-3229-46e1-af36-3525661cfbd3" providerId="ADAL" clId="{3036E816-C6EE-4BF8-8453-15C817E6DC95}" dt="2024-04-23T12:15:06.021" v="716" actId="478"/>
          <ac:picMkLst>
            <pc:docMk/>
            <pc:sldMk cId="3222648246" sldId="535"/>
            <ac:picMk id="16" creationId="{CCF1AFE7-DBF9-1496-1E7B-486C495E1601}"/>
          </ac:picMkLst>
        </pc:picChg>
        <pc:picChg chg="mod">
          <ac:chgData name="Frances Meek" userId="f3af35cc-3229-46e1-af36-3525661cfbd3" providerId="ADAL" clId="{3036E816-C6EE-4BF8-8453-15C817E6DC95}" dt="2024-04-23T12:18:50.308" v="752" actId="1076"/>
          <ac:picMkLst>
            <pc:docMk/>
            <pc:sldMk cId="3222648246" sldId="535"/>
            <ac:picMk id="17" creationId="{71F06359-FE00-EC27-BF4C-B6DE663CA828}"/>
          </ac:picMkLst>
        </pc:picChg>
        <pc:picChg chg="del">
          <ac:chgData name="Frances Meek" userId="f3af35cc-3229-46e1-af36-3525661cfbd3" providerId="ADAL" clId="{3036E816-C6EE-4BF8-8453-15C817E6DC95}" dt="2024-04-23T12:09:21.566" v="630" actId="478"/>
          <ac:picMkLst>
            <pc:docMk/>
            <pc:sldMk cId="3222648246" sldId="535"/>
            <ac:picMk id="1026" creationId="{B95A09D0-072E-E312-D2DC-E3E2397268ED}"/>
          </ac:picMkLst>
        </pc:picChg>
      </pc:sldChg>
      <pc:sldChg chg="del ord">
        <pc:chgData name="Frances Meek" userId="f3af35cc-3229-46e1-af36-3525661cfbd3" providerId="ADAL" clId="{3036E816-C6EE-4BF8-8453-15C817E6DC95}" dt="2024-04-23T12:24:37.537" v="822" actId="47"/>
        <pc:sldMkLst>
          <pc:docMk/>
          <pc:sldMk cId="3821585255" sldId="536"/>
        </pc:sldMkLst>
      </pc:sldChg>
      <pc:sldChg chg="addSp delSp modSp mod">
        <pc:chgData name="Frances Meek" userId="f3af35cc-3229-46e1-af36-3525661cfbd3" providerId="ADAL" clId="{3036E816-C6EE-4BF8-8453-15C817E6DC95}" dt="2024-04-23T15:04:44.224" v="2366" actId="1076"/>
        <pc:sldMkLst>
          <pc:docMk/>
          <pc:sldMk cId="4160369537" sldId="538"/>
        </pc:sldMkLst>
        <pc:spChg chg="mod">
          <ac:chgData name="Frances Meek" userId="f3af35cc-3229-46e1-af36-3525661cfbd3" providerId="ADAL" clId="{3036E816-C6EE-4BF8-8453-15C817E6DC95}" dt="2024-04-23T13:38:26.892" v="2176" actId="20577"/>
          <ac:spMkLst>
            <pc:docMk/>
            <pc:sldMk cId="4160369537" sldId="538"/>
            <ac:spMk id="4" creationId="{708F4AD0-E676-0E46-B35E-30E46BB1FFEF}"/>
          </ac:spMkLst>
        </pc:spChg>
        <pc:spChg chg="mod">
          <ac:chgData name="Frances Meek" userId="f3af35cc-3229-46e1-af36-3525661cfbd3" providerId="ADAL" clId="{3036E816-C6EE-4BF8-8453-15C817E6DC95}" dt="2024-04-23T15:04:42.688" v="2365" actId="14100"/>
          <ac:spMkLst>
            <pc:docMk/>
            <pc:sldMk cId="4160369537" sldId="538"/>
            <ac:spMk id="7" creationId="{568FB538-DBCA-68B4-A069-61B14C7D00FE}"/>
          </ac:spMkLst>
        </pc:spChg>
        <pc:picChg chg="add mod">
          <ac:chgData name="Frances Meek" userId="f3af35cc-3229-46e1-af36-3525661cfbd3" providerId="ADAL" clId="{3036E816-C6EE-4BF8-8453-15C817E6DC95}" dt="2024-04-23T15:04:44.224" v="2366" actId="1076"/>
          <ac:picMkLst>
            <pc:docMk/>
            <pc:sldMk cId="4160369537" sldId="538"/>
            <ac:picMk id="5" creationId="{8633CFB3-C157-AADA-2BE2-53A0BD84EE4C}"/>
          </ac:picMkLst>
        </pc:picChg>
        <pc:picChg chg="del">
          <ac:chgData name="Frances Meek" userId="f3af35cc-3229-46e1-af36-3525661cfbd3" providerId="ADAL" clId="{3036E816-C6EE-4BF8-8453-15C817E6DC95}" dt="2024-04-23T13:38:30.051" v="2177" actId="478"/>
          <ac:picMkLst>
            <pc:docMk/>
            <pc:sldMk cId="4160369537" sldId="538"/>
            <ac:picMk id="6" creationId="{5B09BA95-3DBB-C88A-F8A4-FB476D9C0845}"/>
          </ac:picMkLst>
        </pc:picChg>
      </pc:sldChg>
      <pc:sldChg chg="modSp mod">
        <pc:chgData name="Frances Meek" userId="f3af35cc-3229-46e1-af36-3525661cfbd3" providerId="ADAL" clId="{3036E816-C6EE-4BF8-8453-15C817E6DC95}" dt="2024-04-18T14:00:26.439" v="226" actId="21"/>
        <pc:sldMkLst>
          <pc:docMk/>
          <pc:sldMk cId="4272832015" sldId="548"/>
        </pc:sldMkLst>
        <pc:spChg chg="mod">
          <ac:chgData name="Frances Meek" userId="f3af35cc-3229-46e1-af36-3525661cfbd3" providerId="ADAL" clId="{3036E816-C6EE-4BF8-8453-15C817E6DC95}" dt="2024-04-18T14:00:26.439" v="226" actId="21"/>
          <ac:spMkLst>
            <pc:docMk/>
            <pc:sldMk cId="4272832015" sldId="548"/>
            <ac:spMk id="9" creationId="{3A7459E7-0E2D-AD1E-D79B-DE4A5F90AA5A}"/>
          </ac:spMkLst>
        </pc:spChg>
      </pc:sldChg>
      <pc:sldChg chg="del">
        <pc:chgData name="Frances Meek" userId="f3af35cc-3229-46e1-af36-3525661cfbd3" providerId="ADAL" clId="{3036E816-C6EE-4BF8-8453-15C817E6DC95}" dt="2024-04-18T13:58:37.514" v="147" actId="47"/>
        <pc:sldMkLst>
          <pc:docMk/>
          <pc:sldMk cId="3714033172" sldId="549"/>
        </pc:sldMkLst>
      </pc:sldChg>
      <pc:sldChg chg="del">
        <pc:chgData name="Frances Meek" userId="f3af35cc-3229-46e1-af36-3525661cfbd3" providerId="ADAL" clId="{3036E816-C6EE-4BF8-8453-15C817E6DC95}" dt="2024-04-18T13:58:35.333" v="146" actId="47"/>
        <pc:sldMkLst>
          <pc:docMk/>
          <pc:sldMk cId="173799547" sldId="550"/>
        </pc:sldMkLst>
      </pc:sldChg>
      <pc:sldChg chg="del">
        <pc:chgData name="Frances Meek" userId="f3af35cc-3229-46e1-af36-3525661cfbd3" providerId="ADAL" clId="{3036E816-C6EE-4BF8-8453-15C817E6DC95}" dt="2024-04-18T13:58:41.022" v="150" actId="47"/>
        <pc:sldMkLst>
          <pc:docMk/>
          <pc:sldMk cId="102001949" sldId="551"/>
        </pc:sldMkLst>
      </pc:sldChg>
      <pc:sldChg chg="del">
        <pc:chgData name="Frances Meek" userId="f3af35cc-3229-46e1-af36-3525661cfbd3" providerId="ADAL" clId="{3036E816-C6EE-4BF8-8453-15C817E6DC95}" dt="2024-04-18T13:58:31.964" v="144" actId="47"/>
        <pc:sldMkLst>
          <pc:docMk/>
          <pc:sldMk cId="2017446279" sldId="552"/>
        </pc:sldMkLst>
      </pc:sldChg>
      <pc:sldChg chg="del">
        <pc:chgData name="Frances Meek" userId="f3af35cc-3229-46e1-af36-3525661cfbd3" providerId="ADAL" clId="{3036E816-C6EE-4BF8-8453-15C817E6DC95}" dt="2024-04-18T13:58:32.844" v="145" actId="47"/>
        <pc:sldMkLst>
          <pc:docMk/>
          <pc:sldMk cId="3951823316" sldId="554"/>
        </pc:sldMkLst>
      </pc:sldChg>
      <pc:sldChg chg="modSp mod ord">
        <pc:chgData name="Frances Meek" userId="f3af35cc-3229-46e1-af36-3525661cfbd3" providerId="ADAL" clId="{3036E816-C6EE-4BF8-8453-15C817E6DC95}" dt="2024-04-23T13:37:43.438" v="2174" actId="255"/>
        <pc:sldMkLst>
          <pc:docMk/>
          <pc:sldMk cId="677137522" sldId="558"/>
        </pc:sldMkLst>
        <pc:spChg chg="mod">
          <ac:chgData name="Frances Meek" userId="f3af35cc-3229-46e1-af36-3525661cfbd3" providerId="ADAL" clId="{3036E816-C6EE-4BF8-8453-15C817E6DC95}" dt="2024-04-23T13:37:43.438" v="2174" actId="255"/>
          <ac:spMkLst>
            <pc:docMk/>
            <pc:sldMk cId="677137522" sldId="558"/>
            <ac:spMk id="2" creationId="{467259AD-8722-6E48-9C92-74E659293643}"/>
          </ac:spMkLst>
        </pc:spChg>
        <pc:spChg chg="mod">
          <ac:chgData name="Frances Meek" userId="f3af35cc-3229-46e1-af36-3525661cfbd3" providerId="ADAL" clId="{3036E816-C6EE-4BF8-8453-15C817E6DC95}" dt="2024-04-23T13:27:08.949" v="1913" actId="20577"/>
          <ac:spMkLst>
            <pc:docMk/>
            <pc:sldMk cId="677137522" sldId="558"/>
            <ac:spMk id="7" creationId="{38233351-2E18-9E40-E42B-84413720A049}"/>
          </ac:spMkLst>
        </pc:spChg>
      </pc:sldChg>
      <pc:sldChg chg="del">
        <pc:chgData name="Frances Meek" userId="f3af35cc-3229-46e1-af36-3525661cfbd3" providerId="ADAL" clId="{3036E816-C6EE-4BF8-8453-15C817E6DC95}" dt="2024-04-18T13:58:38.457" v="148" actId="47"/>
        <pc:sldMkLst>
          <pc:docMk/>
          <pc:sldMk cId="1056218800" sldId="559"/>
        </pc:sldMkLst>
      </pc:sldChg>
      <pc:sldChg chg="del">
        <pc:chgData name="Frances Meek" userId="f3af35cc-3229-46e1-af36-3525661cfbd3" providerId="ADAL" clId="{3036E816-C6EE-4BF8-8453-15C817E6DC95}" dt="2024-04-18T13:58:42.297" v="151" actId="47"/>
        <pc:sldMkLst>
          <pc:docMk/>
          <pc:sldMk cId="2110247687" sldId="560"/>
        </pc:sldMkLst>
      </pc:sldChg>
      <pc:sldChg chg="del">
        <pc:chgData name="Frances Meek" userId="f3af35cc-3229-46e1-af36-3525661cfbd3" providerId="ADAL" clId="{3036E816-C6EE-4BF8-8453-15C817E6DC95}" dt="2024-04-18T14:00:41.030" v="229" actId="47"/>
        <pc:sldMkLst>
          <pc:docMk/>
          <pc:sldMk cId="1897395472" sldId="561"/>
        </pc:sldMkLst>
      </pc:sldChg>
      <pc:sldChg chg="addSp delSp modSp new mod ord">
        <pc:chgData name="Frances Meek" userId="f3af35cc-3229-46e1-af36-3525661cfbd3" providerId="ADAL" clId="{3036E816-C6EE-4BF8-8453-15C817E6DC95}" dt="2024-04-23T13:18:18.980" v="1813" actId="1076"/>
        <pc:sldMkLst>
          <pc:docMk/>
          <pc:sldMk cId="102263247" sldId="562"/>
        </pc:sldMkLst>
        <pc:spChg chg="mod">
          <ac:chgData name="Frances Meek" userId="f3af35cc-3229-46e1-af36-3525661cfbd3" providerId="ADAL" clId="{3036E816-C6EE-4BF8-8453-15C817E6DC95}" dt="2024-04-23T12:57:18.420" v="1391" actId="20577"/>
          <ac:spMkLst>
            <pc:docMk/>
            <pc:sldMk cId="102263247" sldId="562"/>
            <ac:spMk id="2" creationId="{1E445894-F30C-516C-AA47-13240D5FE85C}"/>
          </ac:spMkLst>
        </pc:spChg>
        <pc:spChg chg="del mod">
          <ac:chgData name="Frances Meek" userId="f3af35cc-3229-46e1-af36-3525661cfbd3" providerId="ADAL" clId="{3036E816-C6EE-4BF8-8453-15C817E6DC95}" dt="2024-04-23T13:17:03.934" v="1803" actId="478"/>
          <ac:spMkLst>
            <pc:docMk/>
            <pc:sldMk cId="102263247" sldId="562"/>
            <ac:spMk id="3" creationId="{9F0E45F1-53BB-29DD-28B2-0208B99C9F9C}"/>
          </ac:spMkLst>
        </pc:spChg>
        <pc:spChg chg="del">
          <ac:chgData name="Frances Meek" userId="f3af35cc-3229-46e1-af36-3525661cfbd3" providerId="ADAL" clId="{3036E816-C6EE-4BF8-8453-15C817E6DC95}" dt="2024-04-23T12:56:56.110" v="1334" actId="478"/>
          <ac:spMkLst>
            <pc:docMk/>
            <pc:sldMk cId="102263247" sldId="562"/>
            <ac:spMk id="4" creationId="{430EF7CF-1125-835A-382C-F0591EC092E9}"/>
          </ac:spMkLst>
        </pc:spChg>
        <pc:spChg chg="add mod">
          <ac:chgData name="Frances Meek" userId="f3af35cc-3229-46e1-af36-3525661cfbd3" providerId="ADAL" clId="{3036E816-C6EE-4BF8-8453-15C817E6DC95}" dt="2024-04-23T13:17:16.694" v="1807" actId="1076"/>
          <ac:spMkLst>
            <pc:docMk/>
            <pc:sldMk cId="102263247" sldId="562"/>
            <ac:spMk id="6" creationId="{DF461571-87C6-00F8-5B22-2B5220EAD0F7}"/>
          </ac:spMkLst>
        </pc:spChg>
        <pc:spChg chg="add mod">
          <ac:chgData name="Frances Meek" userId="f3af35cc-3229-46e1-af36-3525661cfbd3" providerId="ADAL" clId="{3036E816-C6EE-4BF8-8453-15C817E6DC95}" dt="2024-04-23T12:58:24.981" v="1417" actId="20577"/>
          <ac:spMkLst>
            <pc:docMk/>
            <pc:sldMk cId="102263247" sldId="562"/>
            <ac:spMk id="7" creationId="{D17DCFA7-1CD1-2731-D603-7779AB1E7D21}"/>
          </ac:spMkLst>
        </pc:spChg>
        <pc:spChg chg="add mod">
          <ac:chgData name="Frances Meek" userId="f3af35cc-3229-46e1-af36-3525661cfbd3" providerId="ADAL" clId="{3036E816-C6EE-4BF8-8453-15C817E6DC95}" dt="2024-04-23T13:00:53.788" v="1528" actId="1076"/>
          <ac:spMkLst>
            <pc:docMk/>
            <pc:sldMk cId="102263247" sldId="562"/>
            <ac:spMk id="8" creationId="{1386CAEB-D438-11B0-8BD0-5CF3B4C5B821}"/>
          </ac:spMkLst>
        </pc:spChg>
        <pc:spChg chg="add mod">
          <ac:chgData name="Frances Meek" userId="f3af35cc-3229-46e1-af36-3525661cfbd3" providerId="ADAL" clId="{3036E816-C6EE-4BF8-8453-15C817E6DC95}" dt="2024-04-23T13:18:18.980" v="1813" actId="1076"/>
          <ac:spMkLst>
            <pc:docMk/>
            <pc:sldMk cId="102263247" sldId="562"/>
            <ac:spMk id="11" creationId="{1DFEAC40-B235-A304-D043-D97D99CCEF2E}"/>
          </ac:spMkLst>
        </pc:spChg>
        <pc:picChg chg="add mod">
          <ac:chgData name="Frances Meek" userId="f3af35cc-3229-46e1-af36-3525661cfbd3" providerId="ADAL" clId="{3036E816-C6EE-4BF8-8453-15C817E6DC95}" dt="2024-04-23T13:17:19.132" v="1808" actId="1076"/>
          <ac:picMkLst>
            <pc:docMk/>
            <pc:sldMk cId="102263247" sldId="562"/>
            <ac:picMk id="10" creationId="{DBB5479C-3772-843A-B7BF-A649691FA69E}"/>
          </ac:picMkLst>
        </pc:picChg>
      </pc:sldChg>
      <pc:sldChg chg="del">
        <pc:chgData name="Frances Meek" userId="f3af35cc-3229-46e1-af36-3525661cfbd3" providerId="ADAL" clId="{3036E816-C6EE-4BF8-8453-15C817E6DC95}" dt="2024-04-18T13:58:50.253" v="154" actId="47"/>
        <pc:sldMkLst>
          <pc:docMk/>
          <pc:sldMk cId="1308812910" sldId="562"/>
        </pc:sldMkLst>
      </pc:sldChg>
      <pc:sldChg chg="del">
        <pc:chgData name="Frances Meek" userId="f3af35cc-3229-46e1-af36-3525661cfbd3" providerId="ADAL" clId="{3036E816-C6EE-4BF8-8453-15C817E6DC95}" dt="2024-04-18T13:58:43.206" v="152" actId="47"/>
        <pc:sldMkLst>
          <pc:docMk/>
          <pc:sldMk cId="1099237443" sldId="563"/>
        </pc:sldMkLst>
      </pc:sldChg>
      <pc:sldChg chg="modSp new mod">
        <pc:chgData name="Frances Meek" userId="f3af35cc-3229-46e1-af36-3525661cfbd3" providerId="ADAL" clId="{3036E816-C6EE-4BF8-8453-15C817E6DC95}" dt="2024-04-18T14:02:52.479" v="266" actId="20577"/>
        <pc:sldMkLst>
          <pc:docMk/>
          <pc:sldMk cId="1451006315" sldId="563"/>
        </pc:sldMkLst>
        <pc:spChg chg="mod">
          <ac:chgData name="Frances Meek" userId="f3af35cc-3229-46e1-af36-3525661cfbd3" providerId="ADAL" clId="{3036E816-C6EE-4BF8-8453-15C817E6DC95}" dt="2024-04-18T14:02:52.479" v="266" actId="20577"/>
          <ac:spMkLst>
            <pc:docMk/>
            <pc:sldMk cId="1451006315" sldId="563"/>
            <ac:spMk id="2" creationId="{7AB49B2E-B21D-8FA8-8E9A-EA3FBACEC529}"/>
          </ac:spMkLst>
        </pc:spChg>
      </pc:sldChg>
      <pc:sldChg chg="modSp new mod">
        <pc:chgData name="Frances Meek" userId="f3af35cc-3229-46e1-af36-3525661cfbd3" providerId="ADAL" clId="{3036E816-C6EE-4BF8-8453-15C817E6DC95}" dt="2024-04-18T14:03:03.888" v="297" actId="20577"/>
        <pc:sldMkLst>
          <pc:docMk/>
          <pc:sldMk cId="4263011850" sldId="564"/>
        </pc:sldMkLst>
        <pc:spChg chg="mod">
          <ac:chgData name="Frances Meek" userId="f3af35cc-3229-46e1-af36-3525661cfbd3" providerId="ADAL" clId="{3036E816-C6EE-4BF8-8453-15C817E6DC95}" dt="2024-04-18T14:03:03.888" v="297" actId="20577"/>
          <ac:spMkLst>
            <pc:docMk/>
            <pc:sldMk cId="4263011850" sldId="564"/>
            <ac:spMk id="2" creationId="{F38F0ABA-5CB4-1099-2DEB-1902EF583CA8}"/>
          </ac:spMkLst>
        </pc:spChg>
      </pc:sldChg>
      <pc:sldChg chg="del">
        <pc:chgData name="Frances Meek" userId="f3af35cc-3229-46e1-af36-3525661cfbd3" providerId="ADAL" clId="{3036E816-C6EE-4BF8-8453-15C817E6DC95}" dt="2024-04-18T13:58:51.590" v="155" actId="47"/>
        <pc:sldMkLst>
          <pc:docMk/>
          <pc:sldMk cId="3318431811" sldId="565"/>
        </pc:sldMkLst>
      </pc:sldChg>
      <pc:sldChg chg="modSp new mod">
        <pc:chgData name="Frances Meek" userId="f3af35cc-3229-46e1-af36-3525661cfbd3" providerId="ADAL" clId="{3036E816-C6EE-4BF8-8453-15C817E6DC95}" dt="2024-04-18T14:03:48.249" v="381" actId="20577"/>
        <pc:sldMkLst>
          <pc:docMk/>
          <pc:sldMk cId="3749016023" sldId="565"/>
        </pc:sldMkLst>
        <pc:spChg chg="mod">
          <ac:chgData name="Frances Meek" userId="f3af35cc-3229-46e1-af36-3525661cfbd3" providerId="ADAL" clId="{3036E816-C6EE-4BF8-8453-15C817E6DC95}" dt="2024-04-18T14:03:48.249" v="381" actId="20577"/>
          <ac:spMkLst>
            <pc:docMk/>
            <pc:sldMk cId="3749016023" sldId="565"/>
            <ac:spMk id="2" creationId="{01CFBFB7-D55F-9721-8963-093B6AE6B78C}"/>
          </ac:spMkLst>
        </pc:spChg>
      </pc:sldChg>
      <pc:sldChg chg="del">
        <pc:chgData name="Frances Meek" userId="f3af35cc-3229-46e1-af36-3525661cfbd3" providerId="ADAL" clId="{3036E816-C6EE-4BF8-8453-15C817E6DC95}" dt="2024-04-18T13:58:53.631" v="157" actId="47"/>
        <pc:sldMkLst>
          <pc:docMk/>
          <pc:sldMk cId="2392782018" sldId="566"/>
        </pc:sldMkLst>
      </pc:sldChg>
      <pc:sldChg chg="modSp new mod ord">
        <pc:chgData name="Frances Meek" userId="f3af35cc-3229-46e1-af36-3525661cfbd3" providerId="ADAL" clId="{3036E816-C6EE-4BF8-8453-15C817E6DC95}" dt="2024-04-23T12:36:04.197" v="1210" actId="20577"/>
        <pc:sldMkLst>
          <pc:docMk/>
          <pc:sldMk cId="3029924585" sldId="566"/>
        </pc:sldMkLst>
        <pc:spChg chg="mod">
          <ac:chgData name="Frances Meek" userId="f3af35cc-3229-46e1-af36-3525661cfbd3" providerId="ADAL" clId="{3036E816-C6EE-4BF8-8453-15C817E6DC95}" dt="2024-04-23T12:30:49.774" v="909" actId="20577"/>
          <ac:spMkLst>
            <pc:docMk/>
            <pc:sldMk cId="3029924585" sldId="566"/>
            <ac:spMk id="2" creationId="{9614FB7D-9268-9847-A3D2-60C09BBA151C}"/>
          </ac:spMkLst>
        </pc:spChg>
        <pc:spChg chg="mod">
          <ac:chgData name="Frances Meek" userId="f3af35cc-3229-46e1-af36-3525661cfbd3" providerId="ADAL" clId="{3036E816-C6EE-4BF8-8453-15C817E6DC95}" dt="2024-04-23T12:36:04.197" v="1210" actId="20577"/>
          <ac:spMkLst>
            <pc:docMk/>
            <pc:sldMk cId="3029924585" sldId="566"/>
            <ac:spMk id="4" creationId="{1CA3A0D1-5AE5-8147-C16C-DED26B4081AC}"/>
          </ac:spMkLst>
        </pc:spChg>
      </pc:sldChg>
      <pc:sldChg chg="add del">
        <pc:chgData name="Frances Meek" userId="f3af35cc-3229-46e1-af36-3525661cfbd3" providerId="ADAL" clId="{3036E816-C6EE-4BF8-8453-15C817E6DC95}" dt="2024-04-23T11:44:05.466" v="606" actId="47"/>
        <pc:sldMkLst>
          <pc:docMk/>
          <pc:sldMk cId="793878292" sldId="567"/>
        </pc:sldMkLst>
      </pc:sldChg>
      <pc:sldChg chg="del">
        <pc:chgData name="Frances Meek" userId="f3af35cc-3229-46e1-af36-3525661cfbd3" providerId="ADAL" clId="{3036E816-C6EE-4BF8-8453-15C817E6DC95}" dt="2024-04-18T13:58:52.641" v="156" actId="47"/>
        <pc:sldMkLst>
          <pc:docMk/>
          <pc:sldMk cId="4082330244" sldId="567"/>
        </pc:sldMkLst>
      </pc:sldChg>
      <pc:sldChg chg="del">
        <pc:chgData name="Frances Meek" userId="f3af35cc-3229-46e1-af36-3525661cfbd3" providerId="ADAL" clId="{3036E816-C6EE-4BF8-8453-15C817E6DC95}" dt="2024-04-18T13:58:39.853" v="149" actId="47"/>
        <pc:sldMkLst>
          <pc:docMk/>
          <pc:sldMk cId="4240418805" sldId="568"/>
        </pc:sldMkLst>
      </pc:sldChg>
      <pc:sldChg chg="del">
        <pc:chgData name="Frances Meek" userId="f3af35cc-3229-46e1-af36-3525661cfbd3" providerId="ADAL" clId="{3036E816-C6EE-4BF8-8453-15C817E6DC95}" dt="2024-04-18T13:58:44.329" v="153" actId="47"/>
        <pc:sldMkLst>
          <pc:docMk/>
          <pc:sldMk cId="3979797526" sldId="569"/>
        </pc:sldMkLst>
      </pc:sldChg>
      <pc:sldChg chg="modSp new del mod">
        <pc:chgData name="Frances Meek" userId="f3af35cc-3229-46e1-af36-3525661cfbd3" providerId="ADAL" clId="{3036E816-C6EE-4BF8-8453-15C817E6DC95}" dt="2024-04-23T12:19:53.099" v="774" actId="47"/>
        <pc:sldMkLst>
          <pc:docMk/>
          <pc:sldMk cId="2539006759" sldId="571"/>
        </pc:sldMkLst>
        <pc:spChg chg="mod">
          <ac:chgData name="Frances Meek" userId="f3af35cc-3229-46e1-af36-3525661cfbd3" providerId="ADAL" clId="{3036E816-C6EE-4BF8-8453-15C817E6DC95}" dt="2024-04-23T12:09:04.709" v="629"/>
          <ac:spMkLst>
            <pc:docMk/>
            <pc:sldMk cId="2539006759" sldId="571"/>
            <ac:spMk id="4" creationId="{EB6E1782-B1CA-2060-84D6-9C322168AC94}"/>
          </ac:spMkLst>
        </pc:spChg>
      </pc:sldChg>
      <pc:sldChg chg="addSp delSp modSp new mod ord">
        <pc:chgData name="Frances Meek" userId="f3af35cc-3229-46e1-af36-3525661cfbd3" providerId="ADAL" clId="{3036E816-C6EE-4BF8-8453-15C817E6DC95}" dt="2024-04-23T13:37:36.003" v="2173" actId="14100"/>
        <pc:sldMkLst>
          <pc:docMk/>
          <pc:sldMk cId="3184889784" sldId="572"/>
        </pc:sldMkLst>
        <pc:spChg chg="mod">
          <ac:chgData name="Frances Meek" userId="f3af35cc-3229-46e1-af36-3525661cfbd3" providerId="ADAL" clId="{3036E816-C6EE-4BF8-8453-15C817E6DC95}" dt="2024-04-23T13:37:36.003" v="2173" actId="14100"/>
          <ac:spMkLst>
            <pc:docMk/>
            <pc:sldMk cId="3184889784" sldId="572"/>
            <ac:spMk id="2" creationId="{4F3FF72B-270D-0550-458A-D407D15710F5}"/>
          </ac:spMkLst>
        </pc:spChg>
        <pc:spChg chg="del">
          <ac:chgData name="Frances Meek" userId="f3af35cc-3229-46e1-af36-3525661cfbd3" providerId="ADAL" clId="{3036E816-C6EE-4BF8-8453-15C817E6DC95}" dt="2024-04-23T12:14:43.220" v="713" actId="478"/>
          <ac:spMkLst>
            <pc:docMk/>
            <pc:sldMk cId="3184889784" sldId="572"/>
            <ac:spMk id="3" creationId="{A37478CD-2BA2-4C75-3120-F9E772C34223}"/>
          </ac:spMkLst>
        </pc:spChg>
        <pc:spChg chg="del">
          <ac:chgData name="Frances Meek" userId="f3af35cc-3229-46e1-af36-3525661cfbd3" providerId="ADAL" clId="{3036E816-C6EE-4BF8-8453-15C817E6DC95}" dt="2024-04-23T12:14:41.646" v="712" actId="478"/>
          <ac:spMkLst>
            <pc:docMk/>
            <pc:sldMk cId="3184889784" sldId="572"/>
            <ac:spMk id="4" creationId="{EBE1E33E-9F7D-B07D-165E-D7A91D33E35A}"/>
          </ac:spMkLst>
        </pc:spChg>
        <pc:picChg chg="add mod">
          <ac:chgData name="Frances Meek" userId="f3af35cc-3229-46e1-af36-3525661cfbd3" providerId="ADAL" clId="{3036E816-C6EE-4BF8-8453-15C817E6DC95}" dt="2024-04-23T12:14:46.582" v="715" actId="1076"/>
          <ac:picMkLst>
            <pc:docMk/>
            <pc:sldMk cId="3184889784" sldId="572"/>
            <ac:picMk id="5" creationId="{86DC981F-2B20-975F-D43C-710FE8167596}"/>
          </ac:picMkLst>
        </pc:picChg>
      </pc:sldChg>
      <pc:sldChg chg="addSp delSp modSp new mod">
        <pc:chgData name="Frances Meek" userId="f3af35cc-3229-46e1-af36-3525661cfbd3" providerId="ADAL" clId="{3036E816-C6EE-4BF8-8453-15C817E6DC95}" dt="2024-04-23T13:28:51.343" v="1923" actId="113"/>
        <pc:sldMkLst>
          <pc:docMk/>
          <pc:sldMk cId="1879226203" sldId="573"/>
        </pc:sldMkLst>
        <pc:spChg chg="mod">
          <ac:chgData name="Frances Meek" userId="f3af35cc-3229-46e1-af36-3525661cfbd3" providerId="ADAL" clId="{3036E816-C6EE-4BF8-8453-15C817E6DC95}" dt="2024-04-23T13:28:51.343" v="1923" actId="113"/>
          <ac:spMkLst>
            <pc:docMk/>
            <pc:sldMk cId="1879226203" sldId="573"/>
            <ac:spMk id="2" creationId="{5ACDF418-4A0C-5D21-4DE4-09CE4962D928}"/>
          </ac:spMkLst>
        </pc:spChg>
        <pc:spChg chg="del">
          <ac:chgData name="Frances Meek" userId="f3af35cc-3229-46e1-af36-3525661cfbd3" providerId="ADAL" clId="{3036E816-C6EE-4BF8-8453-15C817E6DC95}" dt="2024-04-23T12:22:47.142" v="791" actId="478"/>
          <ac:spMkLst>
            <pc:docMk/>
            <pc:sldMk cId="1879226203" sldId="573"/>
            <ac:spMk id="3" creationId="{185FF53C-2438-EBE2-7CFA-83A273F39A0D}"/>
          </ac:spMkLst>
        </pc:spChg>
        <pc:spChg chg="del">
          <ac:chgData name="Frances Meek" userId="f3af35cc-3229-46e1-af36-3525661cfbd3" providerId="ADAL" clId="{3036E816-C6EE-4BF8-8453-15C817E6DC95}" dt="2024-04-23T12:22:48.436" v="792" actId="478"/>
          <ac:spMkLst>
            <pc:docMk/>
            <pc:sldMk cId="1879226203" sldId="573"/>
            <ac:spMk id="4" creationId="{BF59E864-76E9-8A97-27E1-B98DB2CD19CD}"/>
          </ac:spMkLst>
        </pc:spChg>
        <pc:spChg chg="add mod">
          <ac:chgData name="Frances Meek" userId="f3af35cc-3229-46e1-af36-3525661cfbd3" providerId="ADAL" clId="{3036E816-C6EE-4BF8-8453-15C817E6DC95}" dt="2024-04-23T12:24:30.506" v="821" actId="692"/>
          <ac:spMkLst>
            <pc:docMk/>
            <pc:sldMk cId="1879226203" sldId="573"/>
            <ac:spMk id="5" creationId="{25AEE6D6-3866-9057-2E32-3869565C101B}"/>
          </ac:spMkLst>
        </pc:spChg>
        <pc:spChg chg="add mod">
          <ac:chgData name="Frances Meek" userId="f3af35cc-3229-46e1-af36-3525661cfbd3" providerId="ADAL" clId="{3036E816-C6EE-4BF8-8453-15C817E6DC95}" dt="2024-04-23T12:24:30.506" v="821" actId="692"/>
          <ac:spMkLst>
            <pc:docMk/>
            <pc:sldMk cId="1879226203" sldId="573"/>
            <ac:spMk id="6" creationId="{92726F2C-4E82-61F8-38C6-D29F43CD034E}"/>
          </ac:spMkLst>
        </pc:spChg>
      </pc:sldChg>
      <pc:sldChg chg="modSp del mod">
        <pc:chgData name="Frances Meek" userId="f3af35cc-3229-46e1-af36-3525661cfbd3" providerId="ADAL" clId="{3036E816-C6EE-4BF8-8453-15C817E6DC95}" dt="2024-04-23T12:22:41.333" v="789"/>
        <pc:sldMkLst>
          <pc:docMk/>
          <pc:sldMk cId="3725124697" sldId="573"/>
        </pc:sldMkLst>
        <pc:spChg chg="mod">
          <ac:chgData name="Frances Meek" userId="f3af35cc-3229-46e1-af36-3525661cfbd3" providerId="ADAL" clId="{3036E816-C6EE-4BF8-8453-15C817E6DC95}" dt="2024-04-23T12:22:41.333" v="789"/>
          <ac:spMkLst>
            <pc:docMk/>
            <pc:sldMk cId="3725124697" sldId="573"/>
            <ac:spMk id="2" creationId="{00000000-0000-0000-0000-000000000000}"/>
          </ac:spMkLst>
        </pc:spChg>
      </pc:sldChg>
      <pc:sldChg chg="addSp delSp modSp new mod ord">
        <pc:chgData name="Frances Meek" userId="f3af35cc-3229-46e1-af36-3525661cfbd3" providerId="ADAL" clId="{3036E816-C6EE-4BF8-8453-15C817E6DC95}" dt="2024-04-23T13:28:55.072" v="1924" actId="113"/>
        <pc:sldMkLst>
          <pc:docMk/>
          <pc:sldMk cId="186995010" sldId="574"/>
        </pc:sldMkLst>
        <pc:spChg chg="mod">
          <ac:chgData name="Frances Meek" userId="f3af35cc-3229-46e1-af36-3525661cfbd3" providerId="ADAL" clId="{3036E816-C6EE-4BF8-8453-15C817E6DC95}" dt="2024-04-23T13:28:55.072" v="1924" actId="113"/>
          <ac:spMkLst>
            <pc:docMk/>
            <pc:sldMk cId="186995010" sldId="574"/>
            <ac:spMk id="2" creationId="{D9764A9F-A616-5A74-7817-3E2CAB97341C}"/>
          </ac:spMkLst>
        </pc:spChg>
        <pc:spChg chg="del">
          <ac:chgData name="Frances Meek" userId="f3af35cc-3229-46e1-af36-3525661cfbd3" providerId="ADAL" clId="{3036E816-C6EE-4BF8-8453-15C817E6DC95}" dt="2024-04-23T12:25:13.980" v="845" actId="478"/>
          <ac:spMkLst>
            <pc:docMk/>
            <pc:sldMk cId="186995010" sldId="574"/>
            <ac:spMk id="3" creationId="{1EB6C3F0-98EF-CF0C-41FC-630B26E01A9B}"/>
          </ac:spMkLst>
        </pc:spChg>
        <pc:spChg chg="del">
          <ac:chgData name="Frances Meek" userId="f3af35cc-3229-46e1-af36-3525661cfbd3" providerId="ADAL" clId="{3036E816-C6EE-4BF8-8453-15C817E6DC95}" dt="2024-04-23T12:25:13.043" v="844" actId="478"/>
          <ac:spMkLst>
            <pc:docMk/>
            <pc:sldMk cId="186995010" sldId="574"/>
            <ac:spMk id="4" creationId="{07EFF8D2-01AC-0CED-05F6-3E60B1BD2F60}"/>
          </ac:spMkLst>
        </pc:spChg>
        <pc:spChg chg="add mod">
          <ac:chgData name="Frances Meek" userId="f3af35cc-3229-46e1-af36-3525661cfbd3" providerId="ADAL" clId="{3036E816-C6EE-4BF8-8453-15C817E6DC95}" dt="2024-04-23T12:26:04.334" v="852" actId="692"/>
          <ac:spMkLst>
            <pc:docMk/>
            <pc:sldMk cId="186995010" sldId="574"/>
            <ac:spMk id="5" creationId="{6C7F9C95-2F15-0F9B-CDA7-959D7704A14E}"/>
          </ac:spMkLst>
        </pc:spChg>
        <pc:spChg chg="add mod">
          <ac:chgData name="Frances Meek" userId="f3af35cc-3229-46e1-af36-3525661cfbd3" providerId="ADAL" clId="{3036E816-C6EE-4BF8-8453-15C817E6DC95}" dt="2024-04-23T12:25:58.673" v="851" actId="692"/>
          <ac:spMkLst>
            <pc:docMk/>
            <pc:sldMk cId="186995010" sldId="574"/>
            <ac:spMk id="6" creationId="{48F9F454-433D-746B-DF9A-D09CF9A4F026}"/>
          </ac:spMkLst>
        </pc:spChg>
      </pc:sldChg>
      <pc:sldChg chg="delSp new del mod">
        <pc:chgData name="Frances Meek" userId="f3af35cc-3229-46e1-af36-3525661cfbd3" providerId="ADAL" clId="{3036E816-C6EE-4BF8-8453-15C817E6DC95}" dt="2024-04-23T12:29:18.299" v="874" actId="47"/>
        <pc:sldMkLst>
          <pc:docMk/>
          <pc:sldMk cId="3930327465" sldId="575"/>
        </pc:sldMkLst>
        <pc:spChg chg="del">
          <ac:chgData name="Frances Meek" userId="f3af35cc-3229-46e1-af36-3525661cfbd3" providerId="ADAL" clId="{3036E816-C6EE-4BF8-8453-15C817E6DC95}" dt="2024-04-23T12:26:51.596" v="860" actId="478"/>
          <ac:spMkLst>
            <pc:docMk/>
            <pc:sldMk cId="3930327465" sldId="575"/>
            <ac:spMk id="2" creationId="{D239B26F-704B-97B6-03E1-49BDA938FEFF}"/>
          </ac:spMkLst>
        </pc:spChg>
        <pc:spChg chg="del">
          <ac:chgData name="Frances Meek" userId="f3af35cc-3229-46e1-af36-3525661cfbd3" providerId="ADAL" clId="{3036E816-C6EE-4BF8-8453-15C817E6DC95}" dt="2024-04-23T12:26:47.415" v="858" actId="478"/>
          <ac:spMkLst>
            <pc:docMk/>
            <pc:sldMk cId="3930327465" sldId="575"/>
            <ac:spMk id="3" creationId="{2C76E480-1BC6-F814-CC52-1D75FBDCF0D7}"/>
          </ac:spMkLst>
        </pc:spChg>
        <pc:spChg chg="del">
          <ac:chgData name="Frances Meek" userId="f3af35cc-3229-46e1-af36-3525661cfbd3" providerId="ADAL" clId="{3036E816-C6EE-4BF8-8453-15C817E6DC95}" dt="2024-04-23T12:26:48.964" v="859" actId="478"/>
          <ac:spMkLst>
            <pc:docMk/>
            <pc:sldMk cId="3930327465" sldId="575"/>
            <ac:spMk id="4" creationId="{B1E3145B-31E7-6CB5-1DD4-9B4C6955A55C}"/>
          </ac:spMkLst>
        </pc:spChg>
      </pc:sldChg>
      <pc:sldChg chg="modSp del mod">
        <pc:chgData name="Frances Meek" userId="f3af35cc-3229-46e1-af36-3525661cfbd3" providerId="ADAL" clId="{3036E816-C6EE-4BF8-8453-15C817E6DC95}" dt="2024-04-23T12:22:41.333" v="789"/>
        <pc:sldMkLst>
          <pc:docMk/>
          <pc:sldMk cId="2929696037" sldId="610"/>
        </pc:sldMkLst>
        <pc:spChg chg="mod">
          <ac:chgData name="Frances Meek" userId="f3af35cc-3229-46e1-af36-3525661cfbd3" providerId="ADAL" clId="{3036E816-C6EE-4BF8-8453-15C817E6DC95}" dt="2024-04-23T12:22:41.333" v="789"/>
          <ac:spMkLst>
            <pc:docMk/>
            <pc:sldMk cId="2929696037" sldId="610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4682F-F51F-AB45-987C-E929843F021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6FF4A-AB65-7D45-A481-EBCF32640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8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24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58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1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35266-84C1-5644-A21D-EEB4AE06D37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2024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CBB80CD-7D10-D649-B898-1A94566AE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60" y="280400"/>
            <a:ext cx="2783840" cy="8699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884971-042A-8842-A5FE-6AC434B5DC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235927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1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D69F52-471A-AF48-82FB-76FC62444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8" y="2871635"/>
            <a:ext cx="8235926" cy="55736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4B40599-B26E-234A-B113-BE7AECCA8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Pink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3358C-CFBA-594F-9642-86C913598C4F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603A102-005B-A642-8126-E5C93FF430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183328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34761-13C2-1219-A253-B29DCB66AC27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6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226247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7E3206-C3B6-1A44-AA3D-E2BC0EA72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891" y="1640932"/>
            <a:ext cx="10589793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9235C5-0B6D-3EA6-AEEC-B6BECE08686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3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FA835BA-20C5-DA4B-8518-72E783AD0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01070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892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FA27620-FB01-0149-B9D3-F57234CDF1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11A4EA-E3A2-3EA2-7C68-BBC7F58C18FE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1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C45D34-B6D0-5F49-9E27-5CA854B76A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181E8-7F8C-B5C3-7155-3C88854907B4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2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79635"/>
            <a:ext cx="4771444" cy="3962365"/>
          </a:xfrm>
          <a:ln w="190500" cap="sq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8F5FC17-0365-7844-9C68-88F0B600D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401AE-6B8D-FE29-087E-060B6124C18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2024        www.nutrition.org.uk        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7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 right gre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47FCD96-9DEF-DE43-BA7E-C3EA2FA52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905361"/>
            <a:ext cx="4771444" cy="3987439"/>
          </a:xfrm>
          <a:ln w="190500" cap="sq">
            <a:solidFill>
              <a:srgbClr val="F6F6F6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68431-98DC-F74F-AD3C-93A76AF496B4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124E91D-A653-B74B-BE48-879C965B26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4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noFill/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A5C25-ADFE-0D4F-9B70-A516087F663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94690D0-2C27-B64D-8701-E213B2041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9D611DF-85CD-6E49-B337-A5250CB1A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D37E584-C520-4E4D-B02C-C269E530C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628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BAF6F-BDE8-424A-BFCD-5AE8C7FCB1B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869670A-24AC-684F-A8D4-0038316B2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5C53BA8-D198-1F41-8A67-8D3E591EA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494D0B1-5AAE-6C48-92C2-DB80568AFF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3502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215900">
            <a:solidFill>
              <a:srgbClr val="F5F5F5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15D3D-5C55-EF45-8531-8B14A9750D0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2EA6210-B64A-0243-B2E4-6166391F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2B3DA0-339D-3444-B01F-117433928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EC9E70D-1379-3B4C-96FA-964C6C066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773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C76CB4F-648F-CD48-B7D2-4F2F7BF1E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03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4313CC4-3183-4549-8567-8ED92738F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39653" y="2035963"/>
            <a:ext cx="6864627" cy="2844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810A1B-9991-D644-B0FB-D05D6A589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829420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335796-8577-6A4F-8D57-F60569700A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71635"/>
            <a:ext cx="8829419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3A49B-7239-384B-A3B0-8600CA8D6427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2024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61032D2-8F41-5A4F-94F0-4094E2786C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1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6FA56D-706C-8D4C-8422-725431357A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02296-880B-F147-8804-3CB6DE81CA6A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A46E459-BF6B-5744-8FF0-44226A143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8B08707-7DF8-1A48-8400-1670F60A83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B3632B6-CF32-0F40-8DF7-CF2D1667C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410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8E9F13-4186-1441-99B0-F05129A3E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53B058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7FF6A-0F69-F94B-B2C1-43C897CABE2C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EB4DBCE-B832-8D48-BC29-7252E4F02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9B326CD-D89D-1F42-A6FE-E73612278C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FB47E8-4F76-9E44-A277-AAA9A141F0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1014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FC776B-FB98-664E-8161-25A520752A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7B9A1-7C66-864F-89E8-C6ADB63E1A2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D6DCD96-2F61-5F46-B2C3-4ECD1ECE0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73CA2F-4623-4D4B-A47D-FF9678A7F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728EC04-FB54-D045-B426-EEE6223048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391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6CB4C33-DED6-0041-ABA7-C28726156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3" y="0"/>
            <a:ext cx="12192000" cy="687035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C00819-1863-6940-A124-E327526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2563125"/>
            <a:ext cx="4969058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B5041-5687-9144-842B-22626597F7F1}"/>
              </a:ext>
            </a:extLst>
          </p:cNvPr>
          <p:cNvCxnSpPr/>
          <p:nvPr userDrawn="1"/>
        </p:nvCxnSpPr>
        <p:spPr>
          <a:xfrm>
            <a:off x="6122502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B16F0E1-97B4-594E-9C49-8B7B22F185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3A390E3-140E-E547-9E8B-4D9B3D18B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400" y="2575206"/>
            <a:ext cx="502706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67F82-1D76-804E-973A-8BD5C66E480F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5FED602-3608-C440-81BC-8A58012E92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5CF72D-FEFF-9545-B378-3B5DC80864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07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19DBBC8-A3C9-A74F-BB81-8A62310F9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3F634-82E2-4B47-98BE-CD0967D974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827" y="2563125"/>
            <a:ext cx="309331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56031A-581E-C943-808C-901EA96AC8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7405" y="2563125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FD0595-D54C-E24E-A8CB-E3E68A794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3922" y="2563124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489203-48C7-F54C-8920-EA20CDF631BF}"/>
              </a:ext>
            </a:extLst>
          </p:cNvPr>
          <p:cNvCxnSpPr/>
          <p:nvPr userDrawn="1"/>
        </p:nvCxnSpPr>
        <p:spPr>
          <a:xfrm>
            <a:off x="4174434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F4720-9450-BD4A-A2D6-2D17BE596D7C}"/>
              </a:ext>
            </a:extLst>
          </p:cNvPr>
          <p:cNvCxnSpPr/>
          <p:nvPr userDrawn="1"/>
        </p:nvCxnSpPr>
        <p:spPr>
          <a:xfrm>
            <a:off x="7931425" y="2563123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BDEDA3-9C0B-2D41-BD95-C8EAC73CB0C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738B259-EB2F-7244-9170-5F932993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9AF931A-9886-1042-B92F-216BAF6998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26E213-08BB-664B-B1AE-978F00DD8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99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55449"/>
            <a:ext cx="12213536" cy="872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Thank you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4BFF-B5AB-E943-9CFC-F78F07288D42}"/>
              </a:ext>
            </a:extLst>
          </p:cNvPr>
          <p:cNvSpPr txBox="1"/>
          <p:nvPr userDrawn="1"/>
        </p:nvSpPr>
        <p:spPr>
          <a:xfrm>
            <a:off x="9530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B6489C5-A1D5-854E-A4C3-7C65D5414A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398" y="237797"/>
            <a:ext cx="49244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90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EBA110A-BAEB-0141-973A-FEA95AAE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6937"/>
            <a:ext cx="12213536" cy="872063"/>
          </a:xfrm>
        </p:spPr>
        <p:txBody>
          <a:bodyPr anchor="b"/>
          <a:lstStyle>
            <a:lvl1pPr algn="ctr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E22AF-0330-2E42-9C9B-80BD71BF264F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40DADFA-8F30-C641-B0C6-AE73CFAC37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59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66A6321-CBAF-2A40-8801-01BE35D3A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010" y="-332154"/>
            <a:ext cx="12192000" cy="7190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24188-BEB1-9E4C-8C10-2E7F33C47095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18ACBB8-3624-6048-8969-2D44ADD00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84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37999-8E9D-CB42-AFEF-5272638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4A9D-E9B5-7A42-A727-3F19B36C095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58F46-BC37-4F4E-861D-6428C6E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87616-CD83-D745-AF7C-66B5A3E7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5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98D0707-8F8F-B146-8C52-B561FD091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12"/>
          <a:stretch/>
        </p:blipFill>
        <p:spPr>
          <a:xfrm>
            <a:off x="4053840" y="-40640"/>
            <a:ext cx="8138160" cy="6885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48751"/>
            <a:ext cx="10025934" cy="1739433"/>
          </a:xfrm>
        </p:spPr>
        <p:txBody>
          <a:bodyPr anchor="b"/>
          <a:lstStyle>
            <a:lvl1pPr algn="l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3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5A77F-4613-6A49-889D-044A5256C1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61475"/>
            <a:ext cx="10025933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3DBE9F0C-B0C1-364F-9445-D8318427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01A21-E7B2-3447-BA9B-2E25416FEAE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1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1552112-1EDA-1348-9A06-E85F69628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rgbClr val="53B058"/>
                </a:solidFill>
              </a:defRPr>
            </a:lvl1pPr>
          </a:lstStyle>
          <a:p>
            <a:r>
              <a:rPr lang="en-GB"/>
              <a:t>Section Divider: Plain</a:t>
            </a:r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F4F6C8F-7E06-2345-BC0E-0D391D5C91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190E9-2A10-12F8-9DCF-F59EA053CA1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4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B137F7-4470-674A-B763-E69F613E2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69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Blocks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A7485E-FABC-9C45-807C-45B10991B7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39" y="4994031"/>
            <a:ext cx="12024984" cy="187569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0313A8-413D-A444-A021-CB153809D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329" y="275411"/>
            <a:ext cx="534991" cy="534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44D1F-16E2-1C42-BC01-40BDA1B0C498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5951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A7948B9-E2D7-0C46-BBD5-8A8901B48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9"/>
          <a:stretch/>
        </p:blipFill>
        <p:spPr>
          <a:xfrm>
            <a:off x="0" y="0"/>
            <a:ext cx="12192000" cy="6878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Green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0FF99-9F59-0540-BF93-0DA39ED3074D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06CF6AA-2ABC-A442-9DCD-CD50B26D3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1B6609C-F2CE-8D4A-8125-64CCCDB28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Tan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67CE2-3041-1547-9F0B-C855A7A3F57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2E77DFA-D338-1E4E-9FCD-DFD64BA6C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2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85F87BC-EFDD-D244-85B2-858EE64E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47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Yellow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E68D0-1A0A-0841-8342-AD55AE73F01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D5AF871-7C29-084E-8C12-C2368388D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49783A-3F3D-2048-A533-417AE864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3"/>
          <a:stretch/>
        </p:blipFill>
        <p:spPr>
          <a:xfrm>
            <a:off x="0" y="-54429"/>
            <a:ext cx="12192000" cy="691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Blue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F2284-C5F6-F247-990C-4AF26C41B122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E6954E2-285B-2B47-92D3-F16E53FA2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C4D72-AE0F-FE4B-B6A5-4581A0B2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E3A59-2058-7442-9528-A596EE7C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8C908-3946-184B-98CF-F23A68BC4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4A9D-E9B5-7A42-A727-3F19B36C095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DA2C-8883-AF4F-98A4-CB3E52833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AD9E1-5C2C-4043-83EB-2BF8C8F73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5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74" r:id="rId6"/>
    <p:sldLayoutId id="2147483677" r:id="rId7"/>
    <p:sldLayoutId id="2147483675" r:id="rId8"/>
    <p:sldLayoutId id="2147483678" r:id="rId9"/>
    <p:sldLayoutId id="2147483679" r:id="rId10"/>
    <p:sldLayoutId id="2147483664" r:id="rId11"/>
    <p:sldLayoutId id="2147483687" r:id="rId12"/>
    <p:sldLayoutId id="2147483666" r:id="rId13"/>
    <p:sldLayoutId id="2147483670" r:id="rId14"/>
    <p:sldLayoutId id="2147483681" r:id="rId15"/>
    <p:sldLayoutId id="2147483682" r:id="rId16"/>
    <p:sldLayoutId id="2147483665" r:id="rId17"/>
    <p:sldLayoutId id="2147483683" r:id="rId18"/>
    <p:sldLayoutId id="2147483680" r:id="rId19"/>
    <p:sldLayoutId id="2147483684" r:id="rId20"/>
    <p:sldLayoutId id="2147483685" r:id="rId21"/>
    <p:sldLayoutId id="2147483686" r:id="rId22"/>
    <p:sldLayoutId id="2147483673" r:id="rId23"/>
    <p:sldLayoutId id="2147483667" r:id="rId24"/>
    <p:sldLayoutId id="2147483668" r:id="rId25"/>
    <p:sldLayoutId id="2147483669" r:id="rId26"/>
    <p:sldLayoutId id="2147483671" r:id="rId27"/>
    <p:sldLayoutId id="214748365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professional-development/ppd-toolkit/primary/food-teaching-progression-5-11-years/" TargetMode="External"/><Relationship Id="rId2" Type="http://schemas.openxmlformats.org/officeDocument/2006/relationships/hyperlink" Target="https://www.designtechnology.org.uk/shop-products/design-and-technology-progression-framework" TargetMode="Externa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media/3197/setting-up-a-cooking-session-g-311.docx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hyperlink" Target="https://www.foodafactoflife.org.uk/recipes/3-5-years/brilliant-bread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oodafactoflife.org.uk/media/1688/tasting-guide-g-311.docx" TargetMode="Externa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hyperlink" Target="https://www.foodafactoflife.org.uk/media/2655/food-skills-guide-g311.docx" TargetMode="External"/><Relationship Id="rId4" Type="http://schemas.openxmlformats.org/officeDocument/2006/relationships/hyperlink" Target="https://www.foodafactoflife.org.uk/7-11-years/cooking-7-11-years/cooking-videos-7-11-years/" TargetMode="Externa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foodafactoflife.org.uk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efaidnbmnnnibpcajpcglclefindmkaj/https:/www.hounsloweducationpartnership.co.uk/wp-content/uploads/2021/06/DT-SL-12th-May-2021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gov.uk/government/publications/school-inspections-statistical-commentaries-2022-to-2023/schools-commentary-deep-dives-in-school-inspections#figure1" TargetMode="External"/><Relationship Id="rId5" Type="http://schemas.openxmlformats.org/officeDocument/2006/relationships/image" Target="../media/image56.png"/><Relationship Id="rId4" Type="http://schemas.openxmlformats.org/officeDocument/2006/relationships/hyperlink" Target="https://www.foodafactoflife.org.uk/pupils-with-additional-needs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s://ijbnpa.biomedcentral.com/articles/10.1186/s12966-021-01089-9" TargetMode="External"/><Relationship Id="rId7" Type="http://schemas.openxmlformats.org/officeDocument/2006/relationships/hyperlink" Target="https://thirdspacelearning.com/blog/ofsted-deep-dive-question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assets.publishing.service.gov.uk/media/5d1dfeba40f0b609dde41855/Inspecting_the_curriculum.pdf" TargetMode="External"/><Relationship Id="rId5" Type="http://schemas.openxmlformats.org/officeDocument/2006/relationships/hyperlink" Target="https://educationinspection.blog.gov.uk/2022/02/02/what-to-expect-on-a-primary-deep-dive-some-guidance-for-subject-leaders/" TargetMode="External"/><Relationship Id="rId4" Type="http://schemas.openxmlformats.org/officeDocument/2006/relationships/hyperlink" Target="https://onlinelibrary.wiley.com/doi/10.1111/nbu.1259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professional-development/ppd-toolkit/teaching-pupils-with-additional-needs/characteristics-of-good-practice-in-teaching-food-and-nutrition-education-to-pupils-with-additional-needs/#FSC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teaching-primary-food-and-nutrition/training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foodafactoflife.org.uk/teaching-primary-food-and-nutrition/training/inset-packag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foodafactoflife.org.uk/teaching-primary-food-and-nutrition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forms.office.com/Pages/ResponsePage.aspx?id=b0ZZUkanWEu0vLq3o74TJF5DREgstTNLv_GYcIG50ghUODY4Tk9IM1dCMlNUTjNJTlc1MDI3MkQ0TCQlQCN0PWcu" TargetMode="Externa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afactoflife.org.uk/teaching-primary-food-and-nutrition/" TargetMode="Externa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oodafactoflife.org.uk/whole-school/food-a-fact-of-life-roadmaps/" TargetMode="Externa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foodafactoflife.org.uk/professional-development/ppd-toolkit/primary/food-teaching-progression-5-11-years/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foodafactoflife.org.uk/professional-development/ppd-toolkit/primary/food-teaching-progression-5-11-years/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foodafactoflife.org.uk/5-7-years/primary-food-projects-new/" TargetMode="Externa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674F-D3DB-9C4A-887A-D21ADA091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202" y="2476308"/>
            <a:ext cx="8387514" cy="685801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rgbClr val="53B058"/>
                </a:solidFill>
              </a:rPr>
              <a:t>Demonstrating progression: Practical food skills and cooking with heat </a:t>
            </a:r>
            <a:endParaRPr lang="en-US" sz="3600">
              <a:solidFill>
                <a:srgbClr val="53B058"/>
              </a:solidFill>
              <a:highlight>
                <a:srgbClr val="FFFF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048B5-F307-A244-8D81-9CDADDD01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419" y="3429000"/>
            <a:ext cx="8829419" cy="518430"/>
          </a:xfrm>
        </p:spPr>
        <p:txBody>
          <a:bodyPr>
            <a:normAutofit fontScale="25000" lnSpcReduction="20000"/>
          </a:bodyPr>
          <a:lstStyle/>
          <a:p>
            <a:endParaRPr lang="en-US" sz="2000"/>
          </a:p>
          <a:p>
            <a:r>
              <a:rPr lang="en-US" sz="8000"/>
              <a:t>Frances Meek, Education Services Manager</a:t>
            </a:r>
          </a:p>
          <a:p>
            <a:r>
              <a:rPr lang="en-US" sz="8000"/>
              <a:t>Claire Theobald, Education Services Manager</a:t>
            </a:r>
          </a:p>
          <a:p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28122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9B2E-B21D-8FA8-8E9A-EA3FBACEC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348" y="284780"/>
            <a:ext cx="10433208" cy="691661"/>
          </a:xfrm>
        </p:spPr>
        <p:txBody>
          <a:bodyPr>
            <a:normAutofit/>
          </a:bodyPr>
          <a:lstStyle/>
          <a:p>
            <a:r>
              <a:rPr lang="en-GB" sz="3200"/>
              <a:t>Evidencing progression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8D0D8-2FBA-D328-B57A-8CC07E2A6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39" y="1142626"/>
            <a:ext cx="3118781" cy="44029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3E6675-9928-0752-C1A0-32BF2B068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98" y="1719341"/>
            <a:ext cx="2732419" cy="38811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FEA9AC-A827-27B3-FF04-84EB538FF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424" y="1108635"/>
            <a:ext cx="2164491" cy="1431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938DAF-1DA7-E035-7618-BA8BC36B637B}"/>
              </a:ext>
            </a:extLst>
          </p:cNvPr>
          <p:cNvSpPr txBox="1"/>
          <p:nvPr/>
        </p:nvSpPr>
        <p:spPr>
          <a:xfrm>
            <a:off x="376482" y="5752994"/>
            <a:ext cx="4383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/>
              <a:t>Progression logs </a:t>
            </a:r>
            <a:r>
              <a:rPr lang="en-GB" b="1" i="1"/>
              <a:t>coming soon!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0E4F8-5604-7A76-C292-023947DB1FF4}"/>
              </a:ext>
            </a:extLst>
          </p:cNvPr>
          <p:cNvSpPr txBox="1"/>
          <p:nvPr/>
        </p:nvSpPr>
        <p:spPr>
          <a:xfrm>
            <a:off x="5545952" y="284780"/>
            <a:ext cx="4383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/>
              <a:t>Planning documents</a:t>
            </a:r>
            <a:endParaRPr lang="en-GB" b="1" i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A6F888-A021-F923-192C-79872B580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429" y="3092705"/>
            <a:ext cx="2230479" cy="157256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843079-187E-6C16-F674-3BCD77B5A1F0}"/>
              </a:ext>
            </a:extLst>
          </p:cNvPr>
          <p:cNvCxnSpPr/>
          <p:nvPr/>
        </p:nvCxnSpPr>
        <p:spPr>
          <a:xfrm>
            <a:off x="5524106" y="1193707"/>
            <a:ext cx="0" cy="44067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F3E67A0-BF2A-5E08-719F-3A6A96209DEC}"/>
              </a:ext>
            </a:extLst>
          </p:cNvPr>
          <p:cNvSpPr txBox="1"/>
          <p:nvPr/>
        </p:nvSpPr>
        <p:spPr>
          <a:xfrm>
            <a:off x="6134066" y="712156"/>
            <a:ext cx="371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Food Curriculum Roadmaps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8474C7-0502-EA1E-7AAA-917E0FDC6F12}"/>
              </a:ext>
            </a:extLst>
          </p:cNvPr>
          <p:cNvSpPr txBox="1"/>
          <p:nvPr/>
        </p:nvSpPr>
        <p:spPr>
          <a:xfrm>
            <a:off x="6134066" y="2702061"/>
            <a:ext cx="371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Food Teaching progression chart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14DD40-1722-0C5F-38A8-BA2983863BD8}"/>
              </a:ext>
            </a:extLst>
          </p:cNvPr>
          <p:cNvSpPr txBox="1"/>
          <p:nvPr/>
        </p:nvSpPr>
        <p:spPr>
          <a:xfrm>
            <a:off x="6134066" y="4761046"/>
            <a:ext cx="565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Primary projects  </a:t>
            </a:r>
            <a:r>
              <a:rPr lang="en-GB" sz="1400" i="1"/>
              <a:t>Schemes of work/learning and lesson plans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B0564C-1228-CB87-D8E7-66BDF8AE8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902" y="5141603"/>
            <a:ext cx="2219006" cy="14316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657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DC72D-E0DD-F07D-5A39-A65B5A3BF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885" y="606634"/>
            <a:ext cx="10433208" cy="691661"/>
          </a:xfrm>
        </p:spPr>
        <p:txBody>
          <a:bodyPr/>
          <a:lstStyle/>
          <a:p>
            <a:r>
              <a:rPr lang="en-GB"/>
              <a:t>Cooking with heat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4C527-D0C9-A6FD-DB99-BFB1FAF8A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221" y="1441459"/>
            <a:ext cx="10294537" cy="4320598"/>
          </a:xfrm>
        </p:spPr>
        <p:txBody>
          <a:bodyPr>
            <a:noAutofit/>
          </a:bodyPr>
          <a:lstStyle/>
          <a:p>
            <a:r>
              <a:rPr lang="en-GB" b="1">
                <a:hlinkClick r:id="rId2"/>
              </a:rPr>
              <a:t>Design and Technology: Cooking and Nutrition progression framework</a:t>
            </a:r>
            <a:r>
              <a:rPr lang="en-GB" b="1"/>
              <a:t> (National Curriculum Expert Group for D&amp;T)</a:t>
            </a:r>
          </a:p>
          <a:p>
            <a:r>
              <a:rPr lang="en-GB"/>
              <a:t>Across KS1 pupils should know: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/>
              <a:t>how to prepare simple dishes safely and hygienically, without using a heat source;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/>
              <a:t>how to use techniques such as cutting, peeling and grating.</a:t>
            </a:r>
          </a:p>
          <a:p>
            <a:r>
              <a:rPr lang="en-GB"/>
              <a:t>Across KS2 pupils should know: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/>
              <a:t>how to prepare and cook a variety of predominantly savour dishes safely and hygienically, including where appropriate, the use of a heat source;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/>
              <a:t>how to use a range of techniques such as peeling, chopping, slicing, grating, mixing, spreading, kneading and baking.</a:t>
            </a:r>
          </a:p>
          <a:p>
            <a:r>
              <a:rPr lang="en-GB"/>
              <a:t>In KS2 pupils should also know: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/>
              <a:t>that recipes can be adapted to change the appearance, taste, texture and aroma.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B9C8B-97D0-8063-0FBC-DC28D3FE0F65}"/>
              </a:ext>
            </a:extLst>
          </p:cNvPr>
          <p:cNvSpPr txBox="1"/>
          <p:nvPr/>
        </p:nvSpPr>
        <p:spPr>
          <a:xfrm>
            <a:off x="7215182" y="6383027"/>
            <a:ext cx="3766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hlinkClick r:id="rId3"/>
              </a:rPr>
              <a:t>Food teaching progression 5-11 years chart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503918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EBFF48-A408-0406-460E-44FC9EC17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878" y="375921"/>
            <a:ext cx="4336243" cy="6155472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3600C5B-C46E-3CE7-FD59-2BD92CEDCFB6}"/>
              </a:ext>
            </a:extLst>
          </p:cNvPr>
          <p:cNvSpPr/>
          <p:nvPr/>
        </p:nvSpPr>
        <p:spPr>
          <a:xfrm>
            <a:off x="473779" y="3947690"/>
            <a:ext cx="2940243" cy="1116893"/>
          </a:xfrm>
          <a:prstGeom prst="wedgeRoundRectCallout">
            <a:avLst>
              <a:gd name="adj1" fmla="val 84380"/>
              <a:gd name="adj2" fmla="val -1006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Do you need separate equipment for pupils with allergies or intolerances?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990001E-FDCC-18AF-418C-EA4EF352B42C}"/>
              </a:ext>
            </a:extLst>
          </p:cNvPr>
          <p:cNvSpPr/>
          <p:nvPr/>
        </p:nvSpPr>
        <p:spPr>
          <a:xfrm>
            <a:off x="473779" y="2497581"/>
            <a:ext cx="2869028" cy="1116893"/>
          </a:xfrm>
          <a:prstGeom prst="wedgeRoundRectCallout">
            <a:avLst>
              <a:gd name="adj1" fmla="val 82232"/>
              <a:gd name="adj2" fmla="val -865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Ingredients checked for allergens (especially packaged foods).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68ACE0E-A0D0-C1D6-4BAF-DCC9D0F2416A}"/>
              </a:ext>
            </a:extLst>
          </p:cNvPr>
          <p:cNvSpPr/>
          <p:nvPr/>
        </p:nvSpPr>
        <p:spPr>
          <a:xfrm>
            <a:off x="9204960" y="233680"/>
            <a:ext cx="2611120" cy="1097280"/>
          </a:xfrm>
          <a:prstGeom prst="wedgeRoundRectCallout">
            <a:avLst>
              <a:gd name="adj1" fmla="val -217777"/>
              <a:gd name="adj2" fmla="val 396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An ingredient check letter has been sent home.</a:t>
            </a:r>
          </a:p>
          <a:p>
            <a:pPr>
              <a:defRPr/>
            </a:pPr>
            <a:endParaRPr lang="en-GB" sz="180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4BD2F5D-AEE2-42DA-BCA0-E855C11E8E69}"/>
              </a:ext>
            </a:extLst>
          </p:cNvPr>
          <p:cNvSpPr/>
          <p:nvPr/>
        </p:nvSpPr>
        <p:spPr>
          <a:xfrm>
            <a:off x="8984242" y="4270354"/>
            <a:ext cx="2831837" cy="1720544"/>
          </a:xfrm>
          <a:prstGeom prst="wedgeRoundRectCallout">
            <a:avLst>
              <a:gd name="adj1" fmla="val -179253"/>
              <a:gd name="adj2" fmla="val -1016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Equipment is stored safely, that it is in working order, clean and ready to use (count knives and sharp tools out and in).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B742005-4652-4182-7D9C-13047F54B362}"/>
              </a:ext>
            </a:extLst>
          </p:cNvPr>
          <p:cNvSpPr/>
          <p:nvPr/>
        </p:nvSpPr>
        <p:spPr>
          <a:xfrm>
            <a:off x="400196" y="5701714"/>
            <a:ext cx="3090026" cy="568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Ingredients and finished dishes are stored safely.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78419F6D-F719-FCEE-A749-A82C91ADE470}"/>
              </a:ext>
            </a:extLst>
          </p:cNvPr>
          <p:cNvSpPr/>
          <p:nvPr/>
        </p:nvSpPr>
        <p:spPr>
          <a:xfrm>
            <a:off x="9286240" y="2777885"/>
            <a:ext cx="2387600" cy="1097280"/>
          </a:xfrm>
          <a:prstGeom prst="wedgeRoundRectCallout">
            <a:avLst>
              <a:gd name="adj1" fmla="val -196207"/>
              <a:gd name="adj2" fmla="val -23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Equipment is appropriate for size of children’s hands.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D4CF29-D8C8-B885-2626-9304D250EFFA}"/>
              </a:ext>
            </a:extLst>
          </p:cNvPr>
          <p:cNvSpPr/>
          <p:nvPr/>
        </p:nvSpPr>
        <p:spPr>
          <a:xfrm>
            <a:off x="375920" y="859838"/>
            <a:ext cx="3090026" cy="568960"/>
          </a:xfrm>
          <a:prstGeom prst="roundRect">
            <a:avLst/>
          </a:prstGeom>
          <a:solidFill>
            <a:srgbClr val="FDC9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>
                <a:solidFill>
                  <a:schemeClr val="tx1"/>
                </a:solidFill>
              </a:rPr>
              <a:t>How will you organise the lesson?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711DEE-57D1-A4D6-5DC5-E20A078AF648}"/>
              </a:ext>
            </a:extLst>
          </p:cNvPr>
          <p:cNvSpPr/>
          <p:nvPr/>
        </p:nvSpPr>
        <p:spPr>
          <a:xfrm>
            <a:off x="400196" y="1610057"/>
            <a:ext cx="3065750" cy="568960"/>
          </a:xfrm>
          <a:prstGeom prst="roundRect">
            <a:avLst/>
          </a:prstGeom>
          <a:solidFill>
            <a:srgbClr val="FDC9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>
                <a:solidFill>
                  <a:schemeClr val="tx1"/>
                </a:solidFill>
              </a:rPr>
              <a:t>What routines will you have in place?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2EF052-6AD5-EF32-05E0-4E827312DF7C}"/>
              </a:ext>
            </a:extLst>
          </p:cNvPr>
          <p:cNvSpPr/>
          <p:nvPr/>
        </p:nvSpPr>
        <p:spPr>
          <a:xfrm>
            <a:off x="400196" y="182217"/>
            <a:ext cx="3090026" cy="568960"/>
          </a:xfrm>
          <a:prstGeom prst="roundRect">
            <a:avLst/>
          </a:prstGeom>
          <a:solidFill>
            <a:srgbClr val="FDC9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>
                <a:solidFill>
                  <a:schemeClr val="tx1"/>
                </a:solidFill>
              </a:rPr>
              <a:t>What are your learning intent/objectives?</a:t>
            </a:r>
          </a:p>
        </p:txBody>
      </p:sp>
    </p:spTree>
    <p:extLst>
      <p:ext uri="{BB962C8B-B14F-4D97-AF65-F5344CB8AC3E}">
        <p14:creationId xmlns:p14="http://schemas.microsoft.com/office/powerpoint/2010/main" val="3289019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512" y="1310596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How to run practical food lessons in the primary school classroom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432" y="1707559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What is your learning intention/objective?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8B7183-B27D-C6DE-2D65-3F886D8A298B}"/>
              </a:ext>
            </a:extLst>
          </p:cNvPr>
          <p:cNvSpPr txBox="1">
            <a:spLocks/>
          </p:cNvSpPr>
          <p:nvPr/>
        </p:nvSpPr>
        <p:spPr>
          <a:xfrm>
            <a:off x="674670" y="2230768"/>
            <a:ext cx="7206587" cy="402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/>
              <a:t>For children to able to: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get themselves ready to cook?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set up the classroom for a food activity?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practise the bridge and claw techniques to chop and slice?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use a range of kitchen equipment?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use a hob, oven or grill? (independently or with supervision)?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wash up?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597432" y="5949574"/>
            <a:ext cx="8963490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rgbClr val="53B058"/>
                </a:solidFill>
              </a:rPr>
              <a:t>Remember your focus – you don’t have to do it all in one lesson!</a:t>
            </a:r>
          </a:p>
        </p:txBody>
      </p:sp>
      <p:pic>
        <p:nvPicPr>
          <p:cNvPr id="20" name="Picture 19" descr="A person and several children in a kitchen&#10;&#10;Description automatically generated with low confidence">
            <a:extLst>
              <a:ext uri="{FF2B5EF4-FFF2-40B4-BE49-F238E27FC236}">
                <a16:creationId xmlns:a16="http://schemas.microsoft.com/office/drawing/2014/main" id="{0B63489F-D2D9-5C1F-BFBC-4400ED51A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9" r="8465"/>
          <a:stretch/>
        </p:blipFill>
        <p:spPr>
          <a:xfrm>
            <a:off x="8873128" y="2705603"/>
            <a:ext cx="2644202" cy="244483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145083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512" y="1310596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How to run practical food lessons in the primary school classroom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432" y="1779979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How will you organise the lesson?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8B7183-B27D-C6DE-2D65-3F886D8A298B}"/>
              </a:ext>
            </a:extLst>
          </p:cNvPr>
          <p:cNvSpPr txBox="1">
            <a:spLocks/>
          </p:cNvSpPr>
          <p:nvPr/>
        </p:nvSpPr>
        <p:spPr>
          <a:xfrm>
            <a:off x="597433" y="2393765"/>
            <a:ext cx="4827322" cy="402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/>
              <a:t>Think about: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table/furniture layout?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individual or group work?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ingredients – partly prepared?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equipment – organisation, amount – group work, ‘spotters’?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demonstrating – how, where?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try it at home!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000"/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/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268916" y="6004760"/>
            <a:ext cx="8963490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rgbClr val="53B058"/>
                </a:solidFill>
              </a:rPr>
              <a:t>Organisation and preparation is key!</a:t>
            </a:r>
          </a:p>
        </p:txBody>
      </p:sp>
      <p:pic>
        <p:nvPicPr>
          <p:cNvPr id="5" name="Picture 4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DDC5C13C-0C05-7086-42F8-B6DC2180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077" y="1940815"/>
            <a:ext cx="5525815" cy="4144361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0BDC9B-A5EB-86A2-B815-FC08A4474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413" y="1056313"/>
            <a:ext cx="2240260" cy="1447332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9" name="Picture 18" descr="A picture containing person, room&#10;&#10;Description automatically generated">
            <a:extLst>
              <a:ext uri="{FF2B5EF4-FFF2-40B4-BE49-F238E27FC236}">
                <a16:creationId xmlns:a16="http://schemas.microsoft.com/office/drawing/2014/main" id="{6CCFBFE8-682F-7EF9-87C1-BA45E0F60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60225" y="2911811"/>
            <a:ext cx="4144363" cy="3108272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404115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512" y="1310596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How to run practical food lessons in the primary school classroom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432" y="1779979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How will you organise the lesson?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1407050" y="5954155"/>
            <a:ext cx="7952708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rgbClr val="53B058"/>
                </a:solidFill>
              </a:rPr>
              <a:t>Take a look at the guides, recipes and videos to help!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249658D2-A5A1-88E3-3232-AECBEF79D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847" y="1413224"/>
            <a:ext cx="2642648" cy="3765634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C79366EE-2FCB-24BB-15E8-8D191B568A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873" y="3065187"/>
            <a:ext cx="2642648" cy="2798097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5" name="Picture 14">
            <a:hlinkClick r:id="rId6"/>
            <a:extLst>
              <a:ext uri="{FF2B5EF4-FFF2-40B4-BE49-F238E27FC236}">
                <a16:creationId xmlns:a16="http://schemas.microsoft.com/office/drawing/2014/main" id="{A35E7557-7C11-CA1A-2D72-EA5B81101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34" y="2306016"/>
            <a:ext cx="2334582" cy="3208455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0" name="Picture 9">
            <a:hlinkClick r:id="rId8"/>
            <a:extLst>
              <a:ext uri="{FF2B5EF4-FFF2-40B4-BE49-F238E27FC236}">
                <a16:creationId xmlns:a16="http://schemas.microsoft.com/office/drawing/2014/main" id="{649BBF88-721B-568F-C221-2730C7A3C9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5962" y="2306016"/>
            <a:ext cx="2737328" cy="324138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2" name="Picture 11">
            <a:hlinkClick r:id="rId10"/>
            <a:extLst>
              <a:ext uri="{FF2B5EF4-FFF2-40B4-BE49-F238E27FC236}">
                <a16:creationId xmlns:a16="http://schemas.microsoft.com/office/drawing/2014/main" id="{0BBD1D01-ED81-22CD-FDE1-600D4C9D85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2325" y="2306016"/>
            <a:ext cx="2707350" cy="3208454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170176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674" y="1092698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How to run practical food lessons in the primary school classroom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868" y="1610854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What routines and procedures will you have in place?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8B7183-B27D-C6DE-2D65-3F886D8A298B}"/>
              </a:ext>
            </a:extLst>
          </p:cNvPr>
          <p:cNvSpPr txBox="1">
            <a:spLocks/>
          </p:cNvSpPr>
          <p:nvPr/>
        </p:nvSpPr>
        <p:spPr>
          <a:xfrm>
            <a:off x="597432" y="2168034"/>
            <a:ext cx="6841057" cy="402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/>
              <a:t>For: 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getting pupils ready to cook, e.g. handwashing?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setting up, e.g. trays side of the room?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using sharp equipment, e.g. stay at the table?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tidying away, wiping tables, removing aprons?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washing up – where? rota?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food waste?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other adults?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/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/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597432" y="6112571"/>
            <a:ext cx="8963490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rgbClr val="53B058"/>
                </a:solidFill>
              </a:rPr>
              <a:t>Make sure everyone knows what they need to do!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EE513B-C24F-A405-761A-F1FD85A2E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701" y="2168034"/>
            <a:ext cx="2685874" cy="4036680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290623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1518D-6822-377C-CD4F-FAF64B25E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614" y="782993"/>
            <a:ext cx="11070772" cy="691661"/>
          </a:xfrm>
        </p:spPr>
        <p:txBody>
          <a:bodyPr>
            <a:normAutofit/>
          </a:bodyPr>
          <a:lstStyle/>
          <a:p>
            <a:r>
              <a:rPr lang="en-GB" sz="3300" b="1"/>
              <a:t>Why is good food hygiene and safety important?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9C9802D-094E-E54D-7A9E-E73C384DAC18}"/>
              </a:ext>
            </a:extLst>
          </p:cNvPr>
          <p:cNvSpPr txBox="1">
            <a:spLocks/>
          </p:cNvSpPr>
          <p:nvPr/>
        </p:nvSpPr>
        <p:spPr>
          <a:xfrm>
            <a:off x="647441" y="2170571"/>
            <a:ext cx="6734503" cy="360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en-US" sz="2000"/>
              <a:t>To prevent food poisoning – pupils, parents and staff.</a:t>
            </a:r>
          </a:p>
          <a:p>
            <a:pPr>
              <a:spcBef>
                <a:spcPct val="0"/>
              </a:spcBef>
              <a:defRPr/>
            </a:pPr>
            <a:endParaRPr lang="en-US" altLang="en-US" sz="2000"/>
          </a:p>
          <a:p>
            <a:pPr>
              <a:spcBef>
                <a:spcPct val="0"/>
              </a:spcBef>
              <a:defRPr/>
            </a:pPr>
            <a:r>
              <a:rPr lang="en-US" altLang="en-US" sz="2000"/>
              <a:t>Teacher’s own indemnity.</a:t>
            </a:r>
          </a:p>
          <a:p>
            <a:pPr>
              <a:spcBef>
                <a:spcPct val="0"/>
              </a:spcBef>
              <a:defRPr/>
            </a:pPr>
            <a:endParaRPr lang="en-US" altLang="en-US" sz="200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000"/>
              <a:t>Considerations:</a:t>
            </a:r>
          </a:p>
          <a:p>
            <a:pPr lvl="1">
              <a:spcBef>
                <a:spcPct val="0"/>
              </a:spcBef>
              <a:defRPr/>
            </a:pPr>
            <a:endParaRPr lang="en-US" altLang="en-US" sz="2000"/>
          </a:p>
          <a:p>
            <a:pPr>
              <a:spcBef>
                <a:spcPct val="0"/>
              </a:spcBef>
              <a:defRPr/>
            </a:pPr>
            <a:r>
              <a:rPr lang="en-US" altLang="en-US" sz="2000"/>
              <a:t>Do you need a food hygiene and safety award/certificate?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000"/>
          </a:p>
          <a:p>
            <a:pPr>
              <a:spcBef>
                <a:spcPct val="0"/>
              </a:spcBef>
              <a:defRPr/>
            </a:pPr>
            <a:r>
              <a:rPr lang="en-US" altLang="en-US" sz="2000"/>
              <a:t>Risk assessments – exemplars available on </a:t>
            </a:r>
            <a:r>
              <a:rPr lang="en-US" altLang="en-US" sz="2000" i="1">
                <a:hlinkClick r:id="rId2"/>
              </a:rPr>
              <a:t>Food – a fact of life</a:t>
            </a:r>
            <a:endParaRPr lang="en-US" altLang="en-US" sz="2000" i="1"/>
          </a:p>
          <a:p>
            <a:pPr>
              <a:spcBef>
                <a:spcPct val="0"/>
              </a:spcBef>
              <a:defRPr/>
            </a:pPr>
            <a:endParaRPr lang="en-US" altLang="en-US" sz="200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000"/>
          </a:p>
          <a:p>
            <a:pPr marL="0" indent="0">
              <a:buFont typeface="Arial" panose="020B0604020202020204" pitchFamily="34" charset="0"/>
              <a:buNone/>
            </a:pP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B34C4-756A-C73F-5C97-D06ACF2300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941" y="2334957"/>
            <a:ext cx="3144440" cy="2247204"/>
          </a:xfrm>
          <a:prstGeom prst="rect">
            <a:avLst/>
          </a:prstGeom>
          <a:ln w="22225">
            <a:solidFill>
              <a:srgbClr val="53B058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3C6ADE-4692-CB7C-4414-E335DF9CD5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190" y="4239224"/>
            <a:ext cx="3202576" cy="2247203"/>
          </a:xfrm>
          <a:prstGeom prst="rect">
            <a:avLst/>
          </a:prstGeom>
          <a:ln w="22225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2776810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3E5505-2063-F587-8613-DAABF791C2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/>
              <a:t>Storage of ingredients and finished dishes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C072E-CD1B-093A-6523-48F24A7F3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Store all opened jars and bottles in the fridge and label with an ‘opened on’ or ‘use by’ date.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Cool cooked food quickly and store below 5°C within 90 – 120 minutes.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Check and record fridge temperatures regularly.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Clean fridges regularly with hot soapy water and a sanitising spray.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98DD5-EE9E-9E09-FF24-C8FC7C1FCE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486" y="2029798"/>
            <a:ext cx="2367042" cy="305819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96221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028C-56C2-E86D-2055-96BE6827CF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/>
              <a:t>Mexican pockets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76A3D-371F-EBE0-8EF4-7AE714A532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2" y="1558977"/>
            <a:ext cx="7300788" cy="4824050"/>
          </a:xfrm>
        </p:spPr>
        <p:txBody>
          <a:bodyPr>
            <a:normAutofit fontScale="62500" lnSpcReduction="20000"/>
          </a:bodyPr>
          <a:lstStyle/>
          <a:p>
            <a:r>
              <a:rPr lang="en-GB" sz="2600" b="1"/>
              <a:t>Why are we doing this?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/>
              <a:t>Learning in lesson: focus on skill/knowledge, not recipe.</a:t>
            </a:r>
            <a:endParaRPr lang="en-GB" sz="2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/>
              <a:t>Demonstrates using </a:t>
            </a:r>
            <a:r>
              <a:rPr lang="en-GB" sz="2600">
                <a:effectLst/>
                <a:ea typeface="Calibri" panose="020F0502020204030204" pitchFamily="34" charset="0"/>
              </a:rPr>
              <a:t>an extended range of cooking equipment and skills with growing accuracy and confidence to prepare increasingly challenging ingredients:</a:t>
            </a:r>
          </a:p>
          <a:p>
            <a:pPr marL="1017587" lvl="1" indent="-342900">
              <a:buFont typeface="Symbol" panose="05050102010706020507" pitchFamily="18" charset="2"/>
              <a:buChar char=""/>
            </a:pPr>
            <a:r>
              <a:rPr lang="en-GB" sz="2600">
                <a:effectLst/>
                <a:ea typeface="MS Mincho" panose="02020609040205080304" pitchFamily="49" charset="-128"/>
              </a:rPr>
              <a:t>Weigh</a:t>
            </a:r>
          </a:p>
          <a:p>
            <a:pPr marL="1017587" lvl="1" indent="-342900">
              <a:buFont typeface="Symbol" panose="05050102010706020507" pitchFamily="18" charset="2"/>
              <a:buChar char=""/>
            </a:pPr>
            <a:r>
              <a:rPr lang="en-GB" sz="2600">
                <a:effectLst/>
                <a:ea typeface="MS Mincho" panose="02020609040205080304" pitchFamily="49" charset="-128"/>
              </a:rPr>
              <a:t>Chop, slice and dice</a:t>
            </a:r>
          </a:p>
          <a:p>
            <a:pPr marL="1017587" lvl="1" indent="-342900">
              <a:buFont typeface="Symbol" panose="05050102010706020507" pitchFamily="18" charset="2"/>
              <a:buChar char=""/>
            </a:pPr>
            <a:r>
              <a:rPr lang="en-GB" sz="2600">
                <a:effectLst/>
                <a:ea typeface="MS Mincho" panose="02020609040205080304" pitchFamily="49" charset="-128"/>
              </a:rPr>
              <a:t>Grate</a:t>
            </a:r>
          </a:p>
          <a:p>
            <a:pPr marL="1017587" lvl="1" indent="-342900">
              <a:buFont typeface="Symbol" panose="05050102010706020507" pitchFamily="18" charset="2"/>
              <a:buChar char=""/>
            </a:pPr>
            <a:r>
              <a:rPr lang="en-GB" sz="2600">
                <a:effectLst/>
                <a:ea typeface="MS Mincho" panose="02020609040205080304" pitchFamily="49" charset="-128"/>
              </a:rPr>
              <a:t>Mix, stir and combine</a:t>
            </a:r>
          </a:p>
          <a:p>
            <a:pPr marL="1017587" lvl="1" indent="-342900">
              <a:buFont typeface="Symbol" panose="05050102010706020507" pitchFamily="18" charset="2"/>
              <a:buChar char=""/>
            </a:pPr>
            <a:r>
              <a:rPr lang="en-GB" sz="2600">
                <a:effectLst/>
                <a:ea typeface="MS Mincho" panose="02020609040205080304" pitchFamily="49" charset="-128"/>
              </a:rPr>
              <a:t>Shape</a:t>
            </a:r>
          </a:p>
          <a:p>
            <a:pPr marL="1017587" lvl="1" indent="-342900">
              <a:buFont typeface="Symbol" panose="05050102010706020507" pitchFamily="18" charset="2"/>
              <a:buChar char=""/>
            </a:pPr>
            <a:r>
              <a:rPr lang="en-GB" sz="2600">
                <a:effectLst/>
                <a:ea typeface="MS Mincho" panose="02020609040205080304" pitchFamily="49" charset="-128"/>
              </a:rPr>
              <a:t>Glaze</a:t>
            </a:r>
          </a:p>
          <a:p>
            <a:pPr marL="1017587" lvl="1" indent="-342900">
              <a:buFont typeface="Symbol" panose="05050102010706020507" pitchFamily="18" charset="2"/>
              <a:buChar char=""/>
            </a:pPr>
            <a:r>
              <a:rPr lang="en-GB" sz="2600">
                <a:effectLst/>
                <a:ea typeface="MS Mincho" panose="02020609040205080304" pitchFamily="49" charset="-128"/>
              </a:rPr>
              <a:t>Bake</a:t>
            </a:r>
            <a:endParaRPr lang="en-GB" sz="2600">
              <a:ea typeface="MS Mincho" panose="02020609040205080304" pitchFamily="49" charset="-128"/>
            </a:endParaRPr>
          </a:p>
          <a:p>
            <a:pPr marL="1017587" lvl="1" indent="-342900">
              <a:buFont typeface="Symbol" panose="05050102010706020507" pitchFamily="18" charset="2"/>
              <a:buChar char=""/>
            </a:pPr>
            <a:r>
              <a:rPr lang="en-GB" sz="2600">
                <a:effectLst/>
                <a:ea typeface="MS Mincho" panose="02020609040205080304" pitchFamily="49" charset="-128"/>
              </a:rPr>
              <a:t>Juice</a:t>
            </a:r>
          </a:p>
          <a:p>
            <a:pPr marL="1017587" lvl="1" indent="-342900">
              <a:buFont typeface="Symbol" panose="05050102010706020507" pitchFamily="18" charset="2"/>
              <a:buChar char=""/>
            </a:pPr>
            <a:r>
              <a:rPr lang="en-GB" sz="2600"/>
              <a:t>Demonstrates cooking with a heat source.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/>
              <a:t>Quick recipe – under 1 hour. Can be made in pairs or groups.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/>
              <a:t>Great for using up leftovers and easy to change/adapt ingredients.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/>
              <a:t>Opportunity to develop descriptive vocabulary during tasting and testing, plus numeracy.</a:t>
            </a:r>
          </a:p>
          <a:p>
            <a:endParaRPr lang="en-GB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DBFF35-0429-28D8-868E-4776DC7F6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34" y="2857970"/>
            <a:ext cx="833189" cy="583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27ECB-BF41-2DB8-D5BC-583292BB7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18" y="2755987"/>
            <a:ext cx="601941" cy="7825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F06359-FE00-EC27-BF4C-B6DE663CA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61" y="2831942"/>
            <a:ext cx="740454" cy="755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8B305E-DEFA-8410-07F2-40D5F039D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8354" y="4307035"/>
            <a:ext cx="605308" cy="734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46C0E-FEB7-9038-9E37-6E5EF9B9D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43" y="3645535"/>
            <a:ext cx="769435" cy="497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661836-94A7-B908-E85E-C8F42FB2D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85" y="3579910"/>
            <a:ext cx="539172" cy="618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185FC-0EDE-98FA-965B-AEFB172069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55" y="3640251"/>
            <a:ext cx="483149" cy="860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C8D0DE-054C-EF76-3788-FB6DC732E7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2582" y="4674256"/>
            <a:ext cx="791145" cy="6535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701F4F-62B2-8B16-7861-2C506E5DB8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/>
          <a:stretch>
            <a:fillRect/>
          </a:stretch>
        </p:blipFill>
        <p:spPr>
          <a:xfrm>
            <a:off x="8536640" y="2705960"/>
            <a:ext cx="2967691" cy="17479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22648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4FB7D-9268-9847-A3D2-60C09BBA1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275" y="675104"/>
            <a:ext cx="10433208" cy="691661"/>
          </a:xfrm>
        </p:spPr>
        <p:txBody>
          <a:bodyPr/>
          <a:lstStyle/>
          <a:p>
            <a:r>
              <a:rPr lang="en-GB"/>
              <a:t>This session will cover</a:t>
            </a:r>
          </a:p>
        </p:txBody>
      </p:sp>
      <p:pic>
        <p:nvPicPr>
          <p:cNvPr id="6" name="Picture Placeholder 5" descr="A plate of fried food&#10;&#10;Description automatically generated">
            <a:extLst>
              <a:ext uri="{FF2B5EF4-FFF2-40B4-BE49-F238E27FC236}">
                <a16:creationId xmlns:a16="http://schemas.microsoft.com/office/drawing/2014/main" id="{D5ECEF9F-2661-F634-FB81-5E8A4CCA89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9936" r="9936"/>
          <a:stretch>
            <a:fillRect/>
          </a:stretch>
        </p:blipFill>
        <p:spPr>
          <a:xfrm>
            <a:off x="7005677" y="1946129"/>
            <a:ext cx="4099168" cy="340408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A0D1-5AE5-8147-C16C-DED26B4081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916" y="1673762"/>
            <a:ext cx="5488213" cy="4320598"/>
          </a:xfrm>
        </p:spPr>
        <p:txBody>
          <a:bodyPr>
            <a:normAutofit/>
          </a:bodyPr>
          <a:lstStyle/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/>
              <a:t>Progression in food and nutrition.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Demonstrating and evidencing progression of practical food skills. </a:t>
            </a:r>
            <a:endParaRPr lang="en-GB"/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Setting up practical food lessons (a reminder).</a:t>
            </a:r>
            <a:endParaRPr lang="en-GB" sz="180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Teaching practical food skills (a reminder).</a:t>
            </a:r>
            <a:endParaRPr lang="en-GB" sz="180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Ensuring good food hygiene and safety practices, particularly when cooking with heat.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Demonstrating lesson intent and progression through a ‘grab and go’ product.</a:t>
            </a:r>
            <a:endParaRPr lang="en-GB" sz="180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Links to </a:t>
            </a:r>
            <a:r>
              <a:rPr lang="en-GB" sz="1800" i="1" u="none" strike="noStrike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Food – a fact of life</a:t>
            </a:r>
            <a:r>
              <a:rPr lang="en-GB" sz="1800" i="1">
                <a:solidFill>
                  <a:srgbClr val="007B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resources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924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F418-4A0C-5D21-4DE4-09CE4962D9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/>
              <a:t>Mexican pockets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EE6D6-3866-9057-2E32-3869565C101B}"/>
              </a:ext>
            </a:extLst>
          </p:cNvPr>
          <p:cNvSpPr txBox="1"/>
          <p:nvPr/>
        </p:nvSpPr>
        <p:spPr>
          <a:xfrm>
            <a:off x="235149" y="1679015"/>
            <a:ext cx="3454136" cy="3108543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latin typeface="Arial"/>
                <a:cs typeface="Arial"/>
              </a:rPr>
              <a:t>Ingredients</a:t>
            </a:r>
          </a:p>
          <a:p>
            <a:r>
              <a:rPr lang="en-US" sz="1400">
                <a:latin typeface="Arial"/>
                <a:ea typeface="+mn-lt"/>
                <a:cs typeface="+mn-lt"/>
              </a:rPr>
              <a:t>1 spring onion </a:t>
            </a:r>
            <a:endParaRPr lang="en-US" sz="1400">
              <a:latin typeface="Arial"/>
              <a:cs typeface="Arial"/>
            </a:endParaRPr>
          </a:p>
          <a:p>
            <a:r>
              <a:rPr lang="en-US" sz="1400">
                <a:latin typeface="Arial"/>
                <a:ea typeface="+mn-lt"/>
                <a:cs typeface="+mn-lt"/>
              </a:rPr>
              <a:t>½ red, yellow or green pepper </a:t>
            </a:r>
            <a:endParaRPr lang="en-US" sz="1400">
              <a:latin typeface="Arial"/>
              <a:cs typeface="Arial"/>
            </a:endParaRPr>
          </a:p>
          <a:p>
            <a:r>
              <a:rPr lang="en-US" sz="1400">
                <a:latin typeface="Arial"/>
                <a:ea typeface="+mn-lt"/>
                <a:cs typeface="+mn-lt"/>
              </a:rPr>
              <a:t>25g cooked chicken or tofu (optional) </a:t>
            </a:r>
            <a:endParaRPr lang="en-US" sz="1400">
              <a:latin typeface="Arial"/>
              <a:cs typeface="Arial"/>
            </a:endParaRPr>
          </a:p>
          <a:p>
            <a:r>
              <a:rPr lang="en-US" sz="1400">
                <a:latin typeface="Arial"/>
                <a:ea typeface="+mn-lt"/>
                <a:cs typeface="+mn-lt"/>
              </a:rPr>
              <a:t>20g reduced fat Cheddar cheese  </a:t>
            </a:r>
            <a:endParaRPr lang="en-US" sz="1400">
              <a:latin typeface="Arial"/>
              <a:cs typeface="Arial"/>
            </a:endParaRPr>
          </a:p>
          <a:p>
            <a:r>
              <a:rPr lang="en-US" sz="1400">
                <a:latin typeface="Arial"/>
                <a:ea typeface="+mn-lt"/>
                <a:cs typeface="+mn-lt"/>
              </a:rPr>
              <a:t>50g canned kidney beans, drained and rinsed </a:t>
            </a:r>
            <a:endParaRPr lang="en-US" sz="1400">
              <a:latin typeface="Arial"/>
              <a:cs typeface="Arial"/>
            </a:endParaRPr>
          </a:p>
          <a:p>
            <a:r>
              <a:rPr lang="en-US" sz="1400">
                <a:latin typeface="Arial"/>
                <a:ea typeface="+mn-lt"/>
                <a:cs typeface="+mn-lt"/>
              </a:rPr>
              <a:t>25g frozen peas </a:t>
            </a:r>
            <a:endParaRPr lang="en-US" sz="1400">
              <a:latin typeface="Arial"/>
              <a:cs typeface="Arial"/>
            </a:endParaRPr>
          </a:p>
          <a:p>
            <a:r>
              <a:rPr lang="en-US" sz="1400">
                <a:latin typeface="Arial"/>
                <a:ea typeface="+mn-lt"/>
                <a:cs typeface="+mn-lt"/>
              </a:rPr>
              <a:t>25g canned or frozen sweetcorn </a:t>
            </a:r>
            <a:endParaRPr lang="en-US" sz="1400">
              <a:latin typeface="Arial"/>
              <a:cs typeface="Arial"/>
            </a:endParaRPr>
          </a:p>
          <a:p>
            <a:r>
              <a:rPr lang="en-US" sz="1400">
                <a:latin typeface="Arial"/>
                <a:ea typeface="+mn-lt"/>
                <a:cs typeface="+mn-lt"/>
              </a:rPr>
              <a:t>½ x 5ml spoon chipotle paste or 1 x 5ml spoon mild </a:t>
            </a:r>
            <a:r>
              <a:rPr lang="en-US" sz="1400" err="1">
                <a:latin typeface="Arial"/>
                <a:ea typeface="+mn-lt"/>
                <a:cs typeface="+mn-lt"/>
              </a:rPr>
              <a:t>chilli</a:t>
            </a:r>
            <a:r>
              <a:rPr lang="en-US" sz="1400">
                <a:latin typeface="Arial"/>
                <a:ea typeface="+mn-lt"/>
                <a:cs typeface="+mn-lt"/>
              </a:rPr>
              <a:t> powder </a:t>
            </a:r>
            <a:endParaRPr lang="en-US" sz="1400">
              <a:latin typeface="Arial"/>
              <a:cs typeface="Arial"/>
            </a:endParaRPr>
          </a:p>
          <a:p>
            <a:r>
              <a:rPr lang="en-US" sz="1400">
                <a:latin typeface="Arial"/>
                <a:ea typeface="+mn-lt"/>
                <a:cs typeface="+mn-lt"/>
              </a:rPr>
              <a:t>1 egg or 1 x 15ml spoon milk </a:t>
            </a:r>
            <a:endParaRPr lang="en-US" sz="1400">
              <a:latin typeface="Arial"/>
              <a:cs typeface="Arial"/>
            </a:endParaRPr>
          </a:p>
          <a:p>
            <a:r>
              <a:rPr lang="en-US" sz="1400">
                <a:latin typeface="Arial"/>
                <a:ea typeface="+mn-lt"/>
                <a:cs typeface="+mn-lt"/>
              </a:rPr>
              <a:t>2 large tortilla wraps or 4 mini wraps </a:t>
            </a:r>
            <a:endParaRPr lang="en-US" sz="1400">
              <a:latin typeface="Arial"/>
              <a:cs typeface="Arial"/>
            </a:endParaRPr>
          </a:p>
          <a:p>
            <a:endParaRPr lang="en-US" sz="1400">
              <a:latin typeface="Calibri"/>
              <a:ea typeface="Calibri"/>
              <a:cs typeface="Calibr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2726F2C-4E82-61F8-38C6-D29F43CD034E}"/>
              </a:ext>
            </a:extLst>
          </p:cNvPr>
          <p:cNvSpPr txBox="1">
            <a:spLocks/>
          </p:cNvSpPr>
          <p:nvPr/>
        </p:nvSpPr>
        <p:spPr>
          <a:xfrm>
            <a:off x="3959109" y="1514065"/>
            <a:ext cx="7750449" cy="4853753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>
                <a:latin typeface="Arial"/>
                <a:cs typeface="Arial"/>
              </a:rPr>
              <a:t>Method</a:t>
            </a:r>
          </a:p>
          <a:p>
            <a:pPr marL="342900" indent="-342900">
              <a:buAutoNum type="arabicPeriod"/>
            </a:pPr>
            <a:r>
              <a:rPr lang="en-US" sz="1400">
                <a:latin typeface="Arial"/>
                <a:ea typeface="+mn-lt"/>
                <a:cs typeface="+mn-lt"/>
              </a:rPr>
              <a:t>Heat the oven to 200°C/gas mark 6. Line or lightly grease a baking tray.</a:t>
            </a:r>
            <a:endParaRPr lang="en-US" sz="140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>
                <a:latin typeface="Arial"/>
                <a:ea typeface="+mn-lt"/>
                <a:cs typeface="+mn-lt"/>
              </a:rPr>
              <a:t>Prepare the filling ingredients and place in a bowl:</a:t>
            </a:r>
            <a:endParaRPr lang="en-US" sz="1400">
              <a:latin typeface="Arial"/>
              <a:cs typeface="Arial"/>
            </a:endParaRPr>
          </a:p>
          <a:p>
            <a:pPr marL="1028700" lvl="1" indent="-342900"/>
            <a:r>
              <a:rPr lang="en-US" sz="1400">
                <a:latin typeface="Arial"/>
                <a:ea typeface="+mn-lt"/>
                <a:cs typeface="+mn-lt"/>
              </a:rPr>
              <a:t>slice or snip the spring onions into rings;</a:t>
            </a:r>
            <a:endParaRPr lang="en-US" sz="1400">
              <a:latin typeface="Arial"/>
              <a:cs typeface="Arial"/>
            </a:endParaRPr>
          </a:p>
          <a:p>
            <a:pPr marL="1028700" lvl="1" indent="-342900"/>
            <a:r>
              <a:rPr lang="en-US" sz="1400">
                <a:latin typeface="Arial"/>
                <a:ea typeface="+mn-lt"/>
                <a:cs typeface="+mn-lt"/>
              </a:rPr>
              <a:t>dice the pepper;</a:t>
            </a:r>
            <a:endParaRPr lang="en-US" sz="1400">
              <a:latin typeface="Arial"/>
              <a:cs typeface="Arial"/>
            </a:endParaRPr>
          </a:p>
          <a:p>
            <a:pPr marL="1028700" lvl="1" indent="-342900"/>
            <a:r>
              <a:rPr lang="en-US" sz="1400">
                <a:latin typeface="Arial"/>
                <a:ea typeface="+mn-lt"/>
                <a:cs typeface="+mn-lt"/>
              </a:rPr>
              <a:t>chop the cooked chicken or tofu, if using;</a:t>
            </a:r>
            <a:endParaRPr lang="en-US" sz="1400">
              <a:latin typeface="Arial"/>
              <a:cs typeface="Arial"/>
            </a:endParaRPr>
          </a:p>
          <a:p>
            <a:pPr marL="1028700" lvl="1" indent="-342900"/>
            <a:r>
              <a:rPr lang="en-US" sz="1400">
                <a:latin typeface="Arial"/>
                <a:ea typeface="+mn-lt"/>
                <a:cs typeface="+mn-lt"/>
              </a:rPr>
              <a:t>grate the cheddar cheese.</a:t>
            </a:r>
            <a:endParaRPr lang="en-US" sz="140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>
                <a:latin typeface="Arial"/>
                <a:ea typeface="+mn-lt"/>
                <a:cs typeface="+mn-lt"/>
              </a:rPr>
              <a:t>Add the kidney beans, peas and sweetcorn to the bowl. Stir in the chipotle paste or </a:t>
            </a:r>
            <a:r>
              <a:rPr lang="en-US" sz="1400" err="1">
                <a:latin typeface="Arial"/>
                <a:ea typeface="+mn-lt"/>
                <a:cs typeface="+mn-lt"/>
              </a:rPr>
              <a:t>chilli</a:t>
            </a:r>
            <a:r>
              <a:rPr lang="en-US" sz="1400">
                <a:latin typeface="Arial"/>
                <a:ea typeface="+mn-lt"/>
                <a:cs typeface="+mn-lt"/>
              </a:rPr>
              <a:t> powder.</a:t>
            </a:r>
            <a:endParaRPr lang="en-US" sz="140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>
                <a:latin typeface="Arial"/>
                <a:ea typeface="+mn-lt"/>
                <a:cs typeface="+mn-lt"/>
              </a:rPr>
              <a:t>Crack the egg into a jug and mix well with a fork.</a:t>
            </a:r>
            <a:endParaRPr lang="en-US" sz="140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>
                <a:latin typeface="Arial"/>
                <a:ea typeface="+mn-lt"/>
                <a:cs typeface="+mn-lt"/>
              </a:rPr>
              <a:t>Cut the wraps in half and brush the edges of each half with the beaten egg. </a:t>
            </a:r>
            <a:endParaRPr lang="en-US" sz="140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>
                <a:latin typeface="Arial"/>
                <a:ea typeface="+mn-lt"/>
                <a:cs typeface="+mn-lt"/>
              </a:rPr>
              <a:t>Leave for 30 seconds and then fold into a cone shape sealing the edges carefully.</a:t>
            </a:r>
            <a:endParaRPr lang="en-US" sz="140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>
                <a:latin typeface="Arial"/>
                <a:ea typeface="+mn-lt"/>
                <a:cs typeface="+mn-lt"/>
              </a:rPr>
              <a:t>Fill each cone 2/3rds full with mixture.  Do not overfill otherwise they will be difficult to seal.</a:t>
            </a:r>
            <a:endParaRPr lang="en-US" sz="140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>
                <a:latin typeface="Arial"/>
                <a:ea typeface="+mn-lt"/>
                <a:cs typeface="+mn-lt"/>
              </a:rPr>
              <a:t>Brush the inside edges  with egg. Leave for 30 seconds and then seal by pressing the edges together firmly.</a:t>
            </a:r>
            <a:endParaRPr lang="en-US" sz="140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>
                <a:latin typeface="Arial"/>
                <a:ea typeface="+mn-lt"/>
                <a:cs typeface="+mn-lt"/>
              </a:rPr>
              <a:t>Place the pockets on the baking tray and brush with egg. </a:t>
            </a:r>
            <a:endParaRPr lang="en-US" sz="1400">
              <a:latin typeface="Arial"/>
              <a:ea typeface="+mn-lt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>
                <a:latin typeface="Arial"/>
                <a:ea typeface="+mn-lt"/>
                <a:cs typeface="+mn-lt"/>
              </a:rPr>
              <a:t>Bake in the oven for 10 minutes until golden.</a:t>
            </a:r>
            <a:endParaRPr lang="en-US" sz="140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>
              <a:latin typeface="Arial"/>
              <a:ea typeface="Calibri"/>
              <a:cs typeface="Calibri"/>
            </a:endParaRPr>
          </a:p>
          <a:p>
            <a:pPr indent="0">
              <a:buNone/>
            </a:pPr>
            <a:br>
              <a:rPr lang="en-US" sz="1400"/>
            </a:br>
            <a:endParaRPr lang="en-US" sz="1400">
              <a:latin typeface="Arial"/>
              <a:cs typeface="Arial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US" sz="1400" b="1">
              <a:latin typeface="Arial"/>
              <a:cs typeface="Arial"/>
            </a:endParaRPr>
          </a:p>
          <a:p>
            <a:pPr marL="0" indent="0">
              <a:buNone/>
            </a:pPr>
            <a:endParaRPr lang="en-GB" sz="1400">
              <a:latin typeface="Arial"/>
              <a:cs typeface="Arial"/>
            </a:endParaRPr>
          </a:p>
          <a:p>
            <a:pPr marL="457200" indent="-457200">
              <a:buFont typeface="Arial"/>
              <a:buAutoNum type="arabicPeriod"/>
            </a:pPr>
            <a:endParaRPr lang="en-US" sz="1400">
              <a:latin typeface="Arial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79226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4A9F-A616-5A74-7817-3E2CAB9734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/>
              <a:t>Quick salsa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7F9C95-2F15-0F9B-CDA7-959D7704A14E}"/>
              </a:ext>
            </a:extLst>
          </p:cNvPr>
          <p:cNvSpPr txBox="1"/>
          <p:nvPr/>
        </p:nvSpPr>
        <p:spPr>
          <a:xfrm>
            <a:off x="432637" y="1888877"/>
            <a:ext cx="3454136" cy="2585323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Ingredients</a:t>
            </a:r>
          </a:p>
          <a:p>
            <a:r>
              <a:rPr lang="en-US">
                <a:latin typeface="Arial"/>
                <a:ea typeface="+mn-lt"/>
                <a:cs typeface="+mn-lt"/>
              </a:rPr>
              <a:t>1 tomato 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ea typeface="+mn-lt"/>
                <a:cs typeface="+mn-lt"/>
              </a:rPr>
              <a:t>1 spring onion 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ea typeface="+mn-lt"/>
                <a:cs typeface="+mn-lt"/>
              </a:rPr>
              <a:t>1 x 5ml spoon lime juice (freshly squeezed or from a bottle) 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ea typeface="+mn-lt"/>
                <a:cs typeface="+mn-lt"/>
              </a:rPr>
              <a:t>¼ fresh </a:t>
            </a:r>
            <a:r>
              <a:rPr lang="en-US" err="1">
                <a:latin typeface="Arial"/>
                <a:ea typeface="+mn-lt"/>
                <a:cs typeface="+mn-lt"/>
              </a:rPr>
              <a:t>chilli</a:t>
            </a:r>
            <a:r>
              <a:rPr lang="en-US">
                <a:latin typeface="Arial"/>
                <a:ea typeface="+mn-lt"/>
                <a:cs typeface="+mn-lt"/>
              </a:rPr>
              <a:t> or 1 x ¼ 5ml spoon </a:t>
            </a:r>
            <a:r>
              <a:rPr lang="en-US" err="1">
                <a:latin typeface="Arial"/>
                <a:ea typeface="+mn-lt"/>
                <a:cs typeface="+mn-lt"/>
              </a:rPr>
              <a:t>chilli</a:t>
            </a:r>
            <a:r>
              <a:rPr lang="en-US">
                <a:latin typeface="Arial"/>
                <a:ea typeface="+mn-lt"/>
                <a:cs typeface="+mn-lt"/>
              </a:rPr>
              <a:t> flakes </a:t>
            </a:r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ea typeface="Calibri"/>
              <a:cs typeface="Calibri"/>
            </a:endParaRPr>
          </a:p>
          <a:p>
            <a:endParaRPr lang="en-US">
              <a:latin typeface="Arial"/>
              <a:ea typeface="Calibri"/>
              <a:cs typeface="Calibr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8F9F454-433D-746B-DF9A-D09CF9A4F026}"/>
              </a:ext>
            </a:extLst>
          </p:cNvPr>
          <p:cNvSpPr txBox="1">
            <a:spLocks/>
          </p:cNvSpPr>
          <p:nvPr/>
        </p:nvSpPr>
        <p:spPr>
          <a:xfrm>
            <a:off x="4246420" y="1903809"/>
            <a:ext cx="7512943" cy="3987325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>
                <a:latin typeface="Arial"/>
                <a:cs typeface="Arial"/>
              </a:rPr>
              <a:t>Method</a:t>
            </a:r>
          </a:p>
          <a:p>
            <a:pPr marL="342900" indent="-342900">
              <a:buAutoNum type="arabicPeriod"/>
            </a:pPr>
            <a:r>
              <a:rPr lang="en-US" sz="2000">
                <a:latin typeface="Arial"/>
                <a:ea typeface="+mn-lt"/>
                <a:cs typeface="+mn-lt"/>
              </a:rPr>
              <a:t>While the pockets are baking, prepare the salsa ingredients: </a:t>
            </a:r>
            <a:endParaRPr lang="en-US" sz="2000">
              <a:latin typeface="Arial"/>
              <a:ea typeface="+mn-lt"/>
              <a:cs typeface="Arial"/>
            </a:endParaRPr>
          </a:p>
          <a:p>
            <a:pPr marL="514350" indent="-57150"/>
            <a:r>
              <a:rPr lang="en-US" sz="2000">
                <a:latin typeface="Arial"/>
                <a:ea typeface="+mn-lt"/>
                <a:cs typeface="+mn-lt"/>
              </a:rPr>
              <a:t>  dice the tomato;</a:t>
            </a:r>
            <a:endParaRPr lang="en-US" sz="2000">
              <a:latin typeface="Arial"/>
              <a:ea typeface="+mn-lt"/>
              <a:cs typeface="Arial"/>
            </a:endParaRPr>
          </a:p>
          <a:p>
            <a:pPr marL="514350" indent="-57150"/>
            <a:r>
              <a:rPr lang="en-US" sz="2000">
                <a:latin typeface="Arial"/>
                <a:ea typeface="+mn-lt"/>
                <a:cs typeface="+mn-lt"/>
              </a:rPr>
              <a:t>  slice or snip the spring onion;</a:t>
            </a:r>
            <a:endParaRPr lang="en-US" sz="2000">
              <a:latin typeface="Arial"/>
              <a:ea typeface="+mn-lt"/>
              <a:cs typeface="Arial"/>
            </a:endParaRPr>
          </a:p>
          <a:p>
            <a:pPr marL="514350" indent="-57150"/>
            <a:r>
              <a:rPr lang="en-US" sz="2000">
                <a:latin typeface="Arial"/>
                <a:ea typeface="+mn-lt"/>
                <a:cs typeface="+mn-lt"/>
              </a:rPr>
              <a:t>  finely dice the fresh </a:t>
            </a:r>
            <a:r>
              <a:rPr lang="en-US" sz="2000" err="1">
                <a:latin typeface="Arial"/>
                <a:ea typeface="+mn-lt"/>
                <a:cs typeface="+mn-lt"/>
              </a:rPr>
              <a:t>chilli</a:t>
            </a:r>
            <a:r>
              <a:rPr lang="en-US" sz="2000">
                <a:latin typeface="Arial"/>
                <a:ea typeface="+mn-lt"/>
                <a:cs typeface="+mn-lt"/>
              </a:rPr>
              <a:t>;</a:t>
            </a:r>
            <a:endParaRPr lang="en-US" sz="2000">
              <a:latin typeface="Arial"/>
              <a:ea typeface="+mn-lt"/>
              <a:cs typeface="Arial"/>
            </a:endParaRPr>
          </a:p>
          <a:p>
            <a:pPr marL="514350" indent="-57150"/>
            <a:r>
              <a:rPr lang="en-US" sz="2000">
                <a:latin typeface="Arial"/>
                <a:ea typeface="+mn-lt"/>
                <a:cs typeface="+mn-lt"/>
              </a:rPr>
              <a:t>  squeeze the lime, if using a fresh lime;</a:t>
            </a:r>
            <a:endParaRPr lang="en-US" sz="2000">
              <a:latin typeface="Arial"/>
              <a:cs typeface="Arial"/>
            </a:endParaRPr>
          </a:p>
          <a:p>
            <a:pPr marL="400050" indent="-400050">
              <a:buNone/>
            </a:pPr>
            <a:r>
              <a:rPr lang="en-US" sz="2000">
                <a:latin typeface="Arial"/>
                <a:ea typeface="+mn-lt"/>
                <a:cs typeface="+mn-lt"/>
              </a:rPr>
              <a:t>2.   Place all the ingredients in a small mixing bowl, add 1 x 5ml spoon of lime juice and mix well.         </a:t>
            </a:r>
          </a:p>
          <a:p>
            <a:pPr marL="0" indent="0">
              <a:buNone/>
            </a:pPr>
            <a:r>
              <a:rPr lang="en-US" sz="2000">
                <a:latin typeface="Arial"/>
                <a:ea typeface="+mn-lt"/>
                <a:cs typeface="+mn-lt"/>
              </a:rPr>
              <a:t>     </a:t>
            </a:r>
            <a:endParaRPr lang="en-US" sz="2000">
              <a:latin typeface="Calibri" panose="020F0502020204030204"/>
              <a:ea typeface="Calibri"/>
              <a:cs typeface="Calibri"/>
            </a:endParaRPr>
          </a:p>
          <a:p>
            <a:pPr indent="0">
              <a:buNone/>
            </a:pPr>
            <a:br>
              <a:rPr lang="en-US" sz="1800"/>
            </a:br>
            <a:endParaRPr lang="en-US" sz="1800">
              <a:latin typeface="Arial"/>
              <a:cs typeface="Arial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US" sz="1800" b="1">
              <a:latin typeface="Arial"/>
              <a:cs typeface="Arial"/>
            </a:endParaRPr>
          </a:p>
          <a:p>
            <a:pPr marL="0" indent="0">
              <a:buNone/>
            </a:pPr>
            <a:endParaRPr lang="en-GB" sz="1800">
              <a:latin typeface="Arial"/>
              <a:cs typeface="Arial"/>
            </a:endParaRPr>
          </a:p>
          <a:p>
            <a:pPr marL="457200" indent="-457200">
              <a:buFont typeface="Arial"/>
              <a:buAutoNum type="arabicPeriod"/>
            </a:pPr>
            <a:endParaRPr lang="en-US" sz="1800">
              <a:latin typeface="Arial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995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5894-F30C-516C-AA47-13240D5FE8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b="1"/>
              <a:t>What to consider for a D&amp;T Deep Dive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61571-87C6-00F8-5B22-2B5220EAD0F7}"/>
              </a:ext>
            </a:extLst>
          </p:cNvPr>
          <p:cNvSpPr txBox="1"/>
          <p:nvPr/>
        </p:nvSpPr>
        <p:spPr>
          <a:xfrm>
            <a:off x="457200" y="1629662"/>
            <a:ext cx="60935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Ensure that a) the subject leader and b) all teachers are familiar with the NC Aims for D&amp;T.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What is ‘unique’ about the D&amp;T curriculum at your school (i.e. what topics / units / themes have you introduced specifically to meet the needs of </a:t>
            </a:r>
            <a:r>
              <a:rPr lang="en-GB" b="1"/>
              <a:t>your</a:t>
            </a:r>
            <a:r>
              <a:rPr lang="en-GB"/>
              <a:t> pupils?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What is pupils’ learning (over the course of their time at your school) building towards (by end of Y2 / Y6), including that of pupils with SEND? (How would you explain that the curriculum is ‘broad and balanced’)?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Are all teachers clear as to what they are assessing re: pupil’s learning (what criteria do you use to assess progress)?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 Do have an example (or 2/3) to demonstrate pupil’s progress in an aspect of D&amp;T?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DCFA7-1CD1-2731-D603-7779AB1E7D21}"/>
              </a:ext>
            </a:extLst>
          </p:cNvPr>
          <p:cNvSpPr txBox="1"/>
          <p:nvPr/>
        </p:nvSpPr>
        <p:spPr>
          <a:xfrm>
            <a:off x="494675" y="6100872"/>
            <a:ext cx="379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>
                <a:hlinkClick r:id="rId3"/>
              </a:rPr>
              <a:t>A P Associates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CAEB-D438-11B0-8BD0-5CF3B4C5B821}"/>
              </a:ext>
            </a:extLst>
          </p:cNvPr>
          <p:cNvSpPr txBox="1"/>
          <p:nvPr/>
        </p:nvSpPr>
        <p:spPr>
          <a:xfrm>
            <a:off x="6025496" y="6285538"/>
            <a:ext cx="5156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hlinkClick r:id="rId4"/>
              </a:rPr>
              <a:t>Resources to support teaching pupils with additional needs</a:t>
            </a:r>
            <a:endParaRPr lang="en-GB" sz="1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B5479C-3772-843A-B7BF-A649691FA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700" y="1803604"/>
            <a:ext cx="5508105" cy="3450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FEAC40-B235-A304-D043-D97D99CCEF2E}"/>
              </a:ext>
            </a:extLst>
          </p:cNvPr>
          <p:cNvSpPr txBox="1"/>
          <p:nvPr/>
        </p:nvSpPr>
        <p:spPr>
          <a:xfrm>
            <a:off x="7042878" y="5353759"/>
            <a:ext cx="475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i="0">
                <a:solidFill>
                  <a:srgbClr val="0B0C0C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Deep dive subjects in primary school inspections 2022/23 (percentages of inspections)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3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40" y="441422"/>
            <a:ext cx="10433208" cy="691661"/>
          </a:xfrm>
        </p:spPr>
        <p:txBody>
          <a:bodyPr>
            <a:noAutofit/>
          </a:bodyPr>
          <a:lstStyle/>
          <a:p>
            <a:r>
              <a:rPr lang="en-GB" b="1"/>
              <a:t>Further reading </a:t>
            </a:r>
            <a:endParaRPr lang="en-US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233351-2E18-9E40-E42B-84413720A049}"/>
              </a:ext>
            </a:extLst>
          </p:cNvPr>
          <p:cNvSpPr txBox="1"/>
          <p:nvPr/>
        </p:nvSpPr>
        <p:spPr>
          <a:xfrm>
            <a:off x="545740" y="1484024"/>
            <a:ext cx="5759366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The </a:t>
            </a:r>
            <a:r>
              <a:rPr lang="en-GB" i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development and validation of age-appropriate children’s perceived cooking competence measures</a:t>
            </a:r>
            <a:r>
              <a:rPr lang="en-GB" i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Dr Fiona Lavelle</a:t>
            </a:r>
          </a:p>
          <a:p>
            <a:endParaRPr lang="en-GB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A critical review of children's culinary nutrition interventions, the methodologies used and their impact on dietary, psychosocial and wellbeing outcomes - Lavelle - 2</a:t>
            </a:r>
            <a:endParaRPr lang="en-GB" i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i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What to expect on a primary deep dive – some guidance for subject leaders</a:t>
            </a:r>
            <a:endParaRPr lang="en-GB" i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i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Inspecting the curriculum</a:t>
            </a:r>
            <a:endParaRPr lang="en-GB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i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The most common Ofsted deep Dive questions</a:t>
            </a:r>
            <a:endParaRPr lang="en-GB" i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i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i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i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i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/>
          </a:p>
        </p:txBody>
      </p:sp>
      <p:pic>
        <p:nvPicPr>
          <p:cNvPr id="8" name="Picture Placeholder 7" descr="A person sitting at a desk with a computer and a yellow paper&#10;&#10;Description automatically generated">
            <a:extLst>
              <a:ext uri="{FF2B5EF4-FFF2-40B4-BE49-F238E27FC236}">
                <a16:creationId xmlns:a16="http://schemas.microsoft.com/office/drawing/2014/main" id="{A19D3E00-4E1A-4B87-B98F-4320EE1DB1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/>
          <a:srcRect l="9954" r="9954"/>
          <a:stretch>
            <a:fillRect/>
          </a:stretch>
        </p:blipFill>
        <p:spPr>
          <a:xfrm>
            <a:off x="6562951" y="1595405"/>
            <a:ext cx="4415997" cy="3667190"/>
          </a:xfrm>
        </p:spPr>
      </p:pic>
    </p:spTree>
    <p:extLst>
      <p:ext uri="{BB962C8B-B14F-4D97-AF65-F5344CB8AC3E}">
        <p14:creationId xmlns:p14="http://schemas.microsoft.com/office/powerpoint/2010/main" val="677137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FF72B-270D-0550-458A-D407D1571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892" y="703384"/>
            <a:ext cx="10733534" cy="691661"/>
          </a:xfrm>
        </p:spPr>
        <p:txBody>
          <a:bodyPr>
            <a:normAutofit fontScale="90000"/>
          </a:bodyPr>
          <a:lstStyle/>
          <a:p>
            <a:r>
              <a:rPr lang="en-GB" b="1"/>
              <a:t>Practical food skills – pupil friendly version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6DC981F-2B20-975F-D43C-710FE8167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9" t="16500" r="3683" b="5500"/>
          <a:stretch/>
        </p:blipFill>
        <p:spPr>
          <a:xfrm>
            <a:off x="1430682" y="1479513"/>
            <a:ext cx="8816573" cy="4230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782A18-2E1D-15CB-2ED9-1D0F1C420103}"/>
              </a:ext>
            </a:extLst>
          </p:cNvPr>
          <p:cNvSpPr txBox="1"/>
          <p:nvPr/>
        </p:nvSpPr>
        <p:spPr>
          <a:xfrm>
            <a:off x="808892" y="5893006"/>
            <a:ext cx="9862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https://www.foodafactoflife.org.uk/professional-development/ppd-toolkit/teaching-pupils-with-additional-needs/characteristics-of-good-practice-in-teaching-food-and-nutrition-education-to-pupils-with-additional-needs/#FSC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4889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872" y="51166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Future training events</a:t>
            </a:r>
            <a:endParaRPr lang="en-US" sz="3200" b="1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2BD26F-F891-DC7B-FCA3-81C101E4FF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7491549" y="2565193"/>
            <a:ext cx="3721094" cy="247467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143" y="2511469"/>
            <a:ext cx="6263704" cy="5056794"/>
          </a:xfrm>
        </p:spPr>
        <p:txBody>
          <a:bodyPr>
            <a:normAutofit/>
          </a:bodyPr>
          <a:lstStyle/>
          <a:p>
            <a:r>
              <a:rPr lang="en-GB" sz="2000" b="1">
                <a:latin typeface="+mj-lt"/>
              </a:rPr>
              <a:t>The TPFN programme will help you answer and evidence this question!</a:t>
            </a:r>
            <a:endParaRPr lang="en-GB" sz="1900" b="0" i="0">
              <a:effectLst/>
            </a:endParaRPr>
          </a:p>
          <a:p>
            <a:pPr algn="l"/>
            <a:r>
              <a:rPr lang="en-GB" sz="1900" b="1" i="0">
                <a:effectLst/>
              </a:rPr>
              <a:t>Future training:</a:t>
            </a:r>
          </a:p>
          <a:p>
            <a:pPr algn="l"/>
            <a:r>
              <a:rPr lang="en-GB" sz="1600" b="1" i="0">
                <a:effectLst/>
                <a:highlight>
                  <a:srgbClr val="FFFFFF"/>
                </a:highlight>
              </a:rPr>
              <a:t>Tue 4 June 2024 – 4:30pm    </a:t>
            </a:r>
            <a:r>
              <a:rPr lang="en-GB" sz="1600" b="0" i="0">
                <a:effectLst/>
                <a:highlight>
                  <a:srgbClr val="FFFFFF"/>
                </a:highlight>
              </a:rPr>
              <a:t>Cook-a-long - global recipes</a:t>
            </a:r>
          </a:p>
          <a:p>
            <a:pPr algn="l"/>
            <a:r>
              <a:rPr lang="en-GB" sz="1600" b="1" i="0">
                <a:effectLst/>
                <a:highlight>
                  <a:srgbClr val="FFFFFF"/>
                </a:highlight>
              </a:rPr>
              <a:t>Tue 9 July 2024 - 4:30pm    </a:t>
            </a:r>
            <a:r>
              <a:rPr lang="en-GB" sz="1600" b="0" i="0">
                <a:effectLst/>
                <a:highlight>
                  <a:srgbClr val="FFFFFF"/>
                </a:highlight>
              </a:rPr>
              <a:t> Introducing our essentials online 		               pack for food teaching in primary!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4A0C0-9667-8BFB-85AD-DB3EBE3B100B}"/>
              </a:ext>
            </a:extLst>
          </p:cNvPr>
          <p:cNvSpPr txBox="1"/>
          <p:nvPr/>
        </p:nvSpPr>
        <p:spPr>
          <a:xfrm>
            <a:off x="541212" y="5423003"/>
            <a:ext cx="10558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/>
              <a:t>Remember that all webinars are recorded and can be found </a:t>
            </a:r>
            <a:r>
              <a:rPr lang="en-GB" b="1">
                <a:hlinkClick r:id="rId3"/>
              </a:rPr>
              <a:t>here</a:t>
            </a:r>
            <a:r>
              <a:rPr lang="en-GB" b="1"/>
              <a:t>. </a:t>
            </a:r>
          </a:p>
          <a:p>
            <a:pPr algn="l"/>
            <a:endParaRPr lang="en-GB" b="1"/>
          </a:p>
          <a:p>
            <a:pPr algn="l"/>
            <a:r>
              <a:rPr lang="en-GB" b="1"/>
              <a:t>Also don’t forget our </a:t>
            </a:r>
            <a:r>
              <a:rPr lang="en-GB" b="1">
                <a:hlinkClick r:id="rId4"/>
              </a:rPr>
              <a:t>INSET package </a:t>
            </a:r>
            <a:r>
              <a:rPr lang="en-GB" b="1"/>
              <a:t>– seven topical videos ideal for you and your colleagues.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92EDF1-8E96-1BB3-F368-1CECBA899EC0}"/>
              </a:ext>
            </a:extLst>
          </p:cNvPr>
          <p:cNvSpPr txBox="1"/>
          <p:nvPr/>
        </p:nvSpPr>
        <p:spPr>
          <a:xfrm>
            <a:off x="646143" y="1419001"/>
            <a:ext cx="10285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1"/>
              <a:t>One question you might be asked as part of an inspection is…</a:t>
            </a:r>
            <a:br>
              <a:rPr lang="en-GB" b="1" i="1"/>
            </a:br>
            <a:r>
              <a:rPr lang="en-GB" b="1" i="1">
                <a:solidFill>
                  <a:schemeClr val="accent1"/>
                </a:solidFill>
              </a:rPr>
              <a:t>“How do you support new staff to develop the subject knowledge and pedagogical content knowledge needed to teach D.T effectively?” </a:t>
            </a:r>
          </a:p>
        </p:txBody>
      </p:sp>
    </p:spTree>
    <p:extLst>
      <p:ext uri="{BB962C8B-B14F-4D97-AF65-F5344CB8AC3E}">
        <p14:creationId xmlns:p14="http://schemas.microsoft.com/office/powerpoint/2010/main" val="1459495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5B6FC-EA21-5229-88F3-A665C525B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608" y="1083734"/>
            <a:ext cx="10589793" cy="691661"/>
          </a:xfrm>
        </p:spPr>
        <p:txBody>
          <a:bodyPr>
            <a:normAutofit fontScale="90000"/>
          </a:bodyPr>
          <a:lstStyle/>
          <a:p>
            <a:r>
              <a:rPr lang="en-GB"/>
              <a:t>Teaching Primary Food and Nutrition (TPFN)</a:t>
            </a:r>
            <a:br>
              <a:rPr lang="en-GB"/>
            </a:br>
            <a:r>
              <a:rPr lang="en-GB" sz="2700"/>
              <a:t>professional development programme </a:t>
            </a:r>
            <a:br>
              <a:rPr lang="en-GB" sz="2700"/>
            </a:br>
            <a:endParaRPr lang="en-GB" sz="27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8E016F-BE63-8AF0-D355-200CB146B88E}"/>
              </a:ext>
            </a:extLst>
          </p:cNvPr>
          <p:cNvSpPr txBox="1">
            <a:spLocks/>
          </p:cNvSpPr>
          <p:nvPr/>
        </p:nvSpPr>
        <p:spPr>
          <a:xfrm>
            <a:off x="506968" y="1204400"/>
            <a:ext cx="11232276" cy="72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br>
              <a:rPr lang="en-GB"/>
            </a:br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903DA05-FBFC-1BA0-7246-3E41423A428E}"/>
              </a:ext>
            </a:extLst>
          </p:cNvPr>
          <p:cNvSpPr txBox="1">
            <a:spLocks/>
          </p:cNvSpPr>
          <p:nvPr/>
        </p:nvSpPr>
        <p:spPr>
          <a:xfrm>
            <a:off x="547608" y="1775395"/>
            <a:ext cx="5277800" cy="43205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For primary school teachers, trainees and teaching assistants 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To build practitioner confidence and competence in teaching food and nutrition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Supporting high quality food and nutrition lessons, and a whole school approach to food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Professional Portfolio (binder and booklet) for the first 1,500 registrants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Free training – webinars, virtual practical workshops, online courses and supporting resources</a:t>
            </a:r>
            <a:b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b="1"/>
              <a:t>Supported by the All Saints Educational Trust</a:t>
            </a:r>
            <a:endParaRPr lang="en-GB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9D706-E270-B05A-A442-2F49908E8566}"/>
              </a:ext>
            </a:extLst>
          </p:cNvPr>
          <p:cNvSpPr txBox="1"/>
          <p:nvPr/>
        </p:nvSpPr>
        <p:spPr>
          <a:xfrm>
            <a:off x="5673008" y="5658875"/>
            <a:ext cx="56456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GB" sz="1600" b="1">
                <a:solidFill>
                  <a:srgbClr val="53B0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1">
                <a:solidFill>
                  <a:srgbClr val="53B058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https://www.foodafactoflife.org.uk/teaching-primary-food-and-nutrition</a:t>
            </a:r>
            <a:r>
              <a:rPr lang="en-GB" sz="1600">
                <a:solidFill>
                  <a:srgbClr val="53B058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GB" sz="1600">
                <a:solidFill>
                  <a:srgbClr val="53B0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45F1BA-5E85-2A69-868C-2656709F7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735" y="1441597"/>
            <a:ext cx="2792334" cy="3431050"/>
          </a:xfrm>
          <a:prstGeom prst="rect">
            <a:avLst/>
          </a:prstGeom>
          <a:ln w="25400">
            <a:solidFill>
              <a:srgbClr val="53B058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6832A1-AA99-0767-3361-6073882AF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637" y="2711448"/>
            <a:ext cx="2147764" cy="3062818"/>
          </a:xfrm>
          <a:prstGeom prst="rect">
            <a:avLst/>
          </a:prstGeom>
          <a:ln w="25400">
            <a:solidFill>
              <a:srgbClr val="53B058"/>
            </a:solidFill>
          </a:ln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BB71ECF-F74D-A909-9235-067289578C54}"/>
              </a:ext>
            </a:extLst>
          </p:cNvPr>
          <p:cNvSpPr/>
          <p:nvPr/>
        </p:nvSpPr>
        <p:spPr>
          <a:xfrm>
            <a:off x="10150155" y="464838"/>
            <a:ext cx="1629729" cy="2061794"/>
          </a:xfrm>
          <a:prstGeom prst="wedgeRectCallout">
            <a:avLst>
              <a:gd name="adj1" fmla="val 22202"/>
              <a:gd name="adj2" fmla="val -45543"/>
            </a:avLst>
          </a:prstGeom>
          <a:solidFill>
            <a:srgbClr val="53B058"/>
          </a:solidFill>
          <a:ln w="25400">
            <a:solidFill>
              <a:srgbClr val="53B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date…</a:t>
            </a:r>
          </a:p>
          <a:p>
            <a:pPr algn="ctr"/>
            <a:endParaRPr lang="en-GB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600+ </a:t>
            </a: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registrations</a:t>
            </a:r>
            <a:b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9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625" y="51166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Thank you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1543" y="1660858"/>
            <a:ext cx="7660507" cy="4025699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rial" pitchFamily="34"/>
                <a:cs typeface="Arial" pitchFamily="34"/>
              </a:rPr>
              <a:t>Please complete the webinar evaluation by clicking on the link below:</a:t>
            </a:r>
            <a:endParaRPr lang="en-GB" sz="2000" b="1" dirty="0">
              <a:latin typeface="Arial" pitchFamily="34"/>
              <a:cs typeface="Arial" pitchFamily="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E1163D-B7C5-F62F-34CA-043CCD4924B2}"/>
              </a:ext>
            </a:extLst>
          </p:cNvPr>
          <p:cNvSpPr txBox="1"/>
          <p:nvPr/>
        </p:nvSpPr>
        <p:spPr>
          <a:xfrm>
            <a:off x="679624" y="4319462"/>
            <a:ext cx="7660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latin typeface="Arial" pitchFamily="34"/>
                <a:cs typeface="Arial" pitchFamily="34"/>
              </a:rPr>
              <a:t>You will receive a link to the certificate once you have completed the evaluation. Please download the certificate, add your name and print it out for your records.</a:t>
            </a:r>
            <a:endParaRPr lang="en-GB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FB538-DBCA-68B4-A069-61B14C7D00FE}"/>
              </a:ext>
            </a:extLst>
          </p:cNvPr>
          <p:cNvSpPr txBox="1"/>
          <p:nvPr/>
        </p:nvSpPr>
        <p:spPr>
          <a:xfrm>
            <a:off x="751543" y="2666995"/>
            <a:ext cx="668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  <a:hlinkClick r:id="rId2"/>
              </a:rPr>
              <a:t>Demonstrating progression: Practical food skills and cooking with heat</a:t>
            </a:r>
            <a:endParaRPr lang="en-GB" sz="1800" b="1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3CFB3-C157-AADA-2BE2-53A0BD84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250" y="1203328"/>
            <a:ext cx="3286125" cy="463867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60369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C189-ADE1-9245-9053-9E690E565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768" y="1032935"/>
            <a:ext cx="12213536" cy="872063"/>
          </a:xfrm>
        </p:spPr>
        <p:txBody>
          <a:bodyPr>
            <a:normAutofit fontScale="90000"/>
          </a:bodyPr>
          <a:lstStyle/>
          <a:p>
            <a:r>
              <a:rPr lang="en-US" b="1"/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F304BE-9D4D-AF64-4639-87A3F03E274C}"/>
              </a:ext>
            </a:extLst>
          </p:cNvPr>
          <p:cNvSpPr txBox="1"/>
          <p:nvPr/>
        </p:nvSpPr>
        <p:spPr>
          <a:xfrm>
            <a:off x="215758" y="2429964"/>
            <a:ext cx="1176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For further information about TPFN training or to find recordings of previous webinars and workshops, </a:t>
            </a:r>
            <a:br>
              <a:rPr lang="en-GB"/>
            </a:br>
            <a:r>
              <a:rPr lang="en-GB"/>
              <a:t>click </a:t>
            </a:r>
            <a:r>
              <a:rPr lang="en-GB">
                <a:hlinkClick r:id="rId2"/>
              </a:rPr>
              <a:t>here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33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849" y="323074"/>
            <a:ext cx="10433208" cy="691661"/>
          </a:xfrm>
        </p:spPr>
        <p:txBody>
          <a:bodyPr>
            <a:noAutofit/>
          </a:bodyPr>
          <a:lstStyle/>
          <a:p>
            <a:r>
              <a:rPr lang="en-GB" sz="3200"/>
              <a:t>Programme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2EB54-7466-A5BC-5C0B-444C636AE414}"/>
              </a:ext>
            </a:extLst>
          </p:cNvPr>
          <p:cNvSpPr txBox="1"/>
          <p:nvPr/>
        </p:nvSpPr>
        <p:spPr>
          <a:xfrm>
            <a:off x="662251" y="1305341"/>
            <a:ext cx="77935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16.15 	Registration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16.30	Welcome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3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16.35	Progression in food and nutrition	</a:t>
            </a:r>
          </a:p>
          <a:p>
            <a:pPr marL="11113"/>
            <a:r>
              <a:rPr lang="en-GB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Demonstrating and evidencing progression of practical food skills</a:t>
            </a:r>
            <a:br>
              <a:rPr lang="en-GB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17.15	Setting up a practical lesson (reminder)</a:t>
            </a:r>
          </a:p>
          <a:p>
            <a:pPr rtl="0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	The importance of good food hygiene and safety (reminder)</a:t>
            </a:r>
          </a:p>
          <a:p>
            <a:pPr rtl="0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	Mexican pockets demonstration</a:t>
            </a:r>
          </a:p>
          <a:p>
            <a:pPr rtl="0"/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17.30	Making Mexican pockets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17.50	Wrap up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433890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9B2E-B21D-8FA8-8E9A-EA3FBACEC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348" y="284780"/>
            <a:ext cx="10433208" cy="691661"/>
          </a:xfrm>
        </p:spPr>
        <p:txBody>
          <a:bodyPr>
            <a:normAutofit/>
          </a:bodyPr>
          <a:lstStyle/>
          <a:p>
            <a:r>
              <a:rPr lang="en-GB" sz="3200"/>
              <a:t>Progression in food and nutrition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BEA08-12F2-4EA8-2452-1A2CE3354C6A}"/>
              </a:ext>
            </a:extLst>
          </p:cNvPr>
          <p:cNvSpPr txBox="1"/>
          <p:nvPr/>
        </p:nvSpPr>
        <p:spPr>
          <a:xfrm>
            <a:off x="329348" y="1093508"/>
            <a:ext cx="710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>
                <a:hlinkClick r:id="rId2"/>
              </a:rPr>
              <a:t>Food Curriculum Roadmaps</a:t>
            </a:r>
            <a:endParaRPr lang="en-GB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A33D3-788E-7892-8BAE-D769DC37CF91}"/>
              </a:ext>
            </a:extLst>
          </p:cNvPr>
          <p:cNvSpPr txBox="1"/>
          <p:nvPr/>
        </p:nvSpPr>
        <p:spPr>
          <a:xfrm>
            <a:off x="329348" y="1576084"/>
            <a:ext cx="46008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/>
              <a:t>Showcase the progressive, key learning that underpins the </a:t>
            </a:r>
            <a:r>
              <a:rPr lang="en-GB" i="1"/>
              <a:t>Food – a fact of life </a:t>
            </a:r>
            <a:r>
              <a:rPr lang="en-GB"/>
              <a:t>programme</a:t>
            </a:r>
            <a:br>
              <a:rPr lang="en-GB"/>
            </a:br>
            <a:endParaRPr lang="en-GB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/>
              <a:t>3 x Roadmaps - healthy eating, cooking and where food comes from</a:t>
            </a:r>
            <a:br>
              <a:rPr lang="en-GB"/>
            </a:br>
            <a:endParaRPr lang="en-GB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/>
              <a:t>Provide a visual journey of what pupils from age 3 to 16 years need to know about food</a:t>
            </a:r>
            <a:br>
              <a:rPr lang="en-GB"/>
            </a:br>
            <a:endParaRPr lang="en-GB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/>
              <a:t>Print for planning file or display to show pupils their food learning journey</a:t>
            </a:r>
            <a:br>
              <a:rPr lang="en-GB"/>
            </a:br>
            <a:endParaRPr lang="en-GB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/>
              <a:t>Interactive versions click straight through to ready-to-use lesson plans and resources</a:t>
            </a:r>
          </a:p>
          <a:p>
            <a:pPr algn="l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B38030-5D1D-5B03-31B2-0C2DF6462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328" y="1426481"/>
            <a:ext cx="6558731" cy="43380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1006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9B2E-B21D-8FA8-8E9A-EA3FBACEC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348" y="284780"/>
            <a:ext cx="10433208" cy="691661"/>
          </a:xfrm>
        </p:spPr>
        <p:txBody>
          <a:bodyPr>
            <a:normAutofit/>
          </a:bodyPr>
          <a:lstStyle/>
          <a:p>
            <a:r>
              <a:rPr lang="en-GB" sz="3200"/>
              <a:t>Progression in food and nutrition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BEA08-12F2-4EA8-2452-1A2CE3354C6A}"/>
              </a:ext>
            </a:extLst>
          </p:cNvPr>
          <p:cNvSpPr txBox="1"/>
          <p:nvPr/>
        </p:nvSpPr>
        <p:spPr>
          <a:xfrm>
            <a:off x="372717" y="1030825"/>
            <a:ext cx="710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>
                <a:hlinkClick r:id="rId2"/>
              </a:rPr>
              <a:t>Food teaching progression chart (age 5-11 years)</a:t>
            </a:r>
            <a:br>
              <a:rPr lang="en-GB" b="1">
                <a:hlinkClick r:id="rId2"/>
              </a:rPr>
            </a:br>
            <a:endParaRPr lang="en-GB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A33D3-788E-7892-8BAE-D769DC37CF91}"/>
              </a:ext>
            </a:extLst>
          </p:cNvPr>
          <p:cNvSpPr txBox="1"/>
          <p:nvPr/>
        </p:nvSpPr>
        <p:spPr>
          <a:xfrm>
            <a:off x="6985263" y="199828"/>
            <a:ext cx="4675694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b="1"/>
              <a:t>Cooking section s</a:t>
            </a:r>
            <a:r>
              <a:rPr lang="en-GB" sz="1600" b="1"/>
              <a:t>how progression across: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/>
              <a:t>Ingredients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/>
              <a:t>Tasting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/>
              <a:t>Equipment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/>
              <a:t>Skills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/>
              <a:t>Hygiene and safety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C62AD3-C6D9-7ABF-677E-3A86FEEBC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23" y="1573461"/>
            <a:ext cx="6313537" cy="4451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352F4B-2491-ED6A-6D83-559F56EDF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06" y="1979736"/>
            <a:ext cx="9995836" cy="3629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A14EE7-A8DD-599B-3CD8-E6318E488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376" y="2595651"/>
            <a:ext cx="9422946" cy="37654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021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8BEA08-12F2-4EA8-2452-1A2CE3354C6A}"/>
              </a:ext>
            </a:extLst>
          </p:cNvPr>
          <p:cNvSpPr txBox="1"/>
          <p:nvPr/>
        </p:nvSpPr>
        <p:spPr>
          <a:xfrm>
            <a:off x="240742" y="214708"/>
            <a:ext cx="710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>
                <a:hlinkClick r:id="rId2"/>
              </a:rPr>
              <a:t>Food teaching progression chart (age 5-11 years)</a:t>
            </a:r>
            <a:br>
              <a:rPr lang="en-GB" b="1">
                <a:hlinkClick r:id="rId2"/>
              </a:rPr>
            </a:br>
            <a:endParaRPr lang="en-GB" b="1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7CB9A3-42EE-18B2-0734-152C16491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7" y="758101"/>
            <a:ext cx="10583008" cy="55107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4F077A-C655-CB5B-E47E-D734AEAAE1C5}"/>
              </a:ext>
            </a:extLst>
          </p:cNvPr>
          <p:cNvSpPr/>
          <p:nvPr/>
        </p:nvSpPr>
        <p:spPr>
          <a:xfrm>
            <a:off x="1430448" y="3322622"/>
            <a:ext cx="2263366" cy="39835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39B8ED-520E-F813-F8FA-87AE64E43235}"/>
              </a:ext>
            </a:extLst>
          </p:cNvPr>
          <p:cNvSpPr/>
          <p:nvPr/>
        </p:nvSpPr>
        <p:spPr>
          <a:xfrm>
            <a:off x="3989981" y="3123446"/>
            <a:ext cx="2800117" cy="1991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4FF3AE-338F-B43B-1BE8-82A3F1AD0EC0}"/>
              </a:ext>
            </a:extLst>
          </p:cNvPr>
          <p:cNvSpPr/>
          <p:nvPr/>
        </p:nvSpPr>
        <p:spPr>
          <a:xfrm>
            <a:off x="7098129" y="3329412"/>
            <a:ext cx="3663423" cy="3915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30865E-AE79-34F8-8078-6940A7F946A1}"/>
              </a:ext>
            </a:extLst>
          </p:cNvPr>
          <p:cNvSpPr/>
          <p:nvPr/>
        </p:nvSpPr>
        <p:spPr>
          <a:xfrm>
            <a:off x="1430448" y="4581053"/>
            <a:ext cx="2263366" cy="21728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BDE0D-457E-81D4-9E52-E85484B81B09}"/>
              </a:ext>
            </a:extLst>
          </p:cNvPr>
          <p:cNvSpPr/>
          <p:nvPr/>
        </p:nvSpPr>
        <p:spPr>
          <a:xfrm>
            <a:off x="3918642" y="5585029"/>
            <a:ext cx="3025366" cy="68379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B2C798-F62C-E4B9-92CD-1C47E7417070}"/>
              </a:ext>
            </a:extLst>
          </p:cNvPr>
          <p:cNvSpPr/>
          <p:nvPr/>
        </p:nvSpPr>
        <p:spPr>
          <a:xfrm>
            <a:off x="7098129" y="4114320"/>
            <a:ext cx="3594014" cy="115074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02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7C4FCC-3C15-46A2-F652-93C6BC48F4D3}"/>
              </a:ext>
            </a:extLst>
          </p:cNvPr>
          <p:cNvGraphicFramePr>
            <a:graphicFrameLocks noGrp="1"/>
          </p:cNvGraphicFramePr>
          <p:nvPr/>
        </p:nvGraphicFramePr>
        <p:xfrm>
          <a:off x="419936" y="1146207"/>
          <a:ext cx="11143414" cy="4493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0414">
                  <a:extLst>
                    <a:ext uri="{9D8B030D-6E8A-4147-A177-3AD203B41FA5}">
                      <a16:colId xmlns:a16="http://schemas.microsoft.com/office/drawing/2014/main" val="3532447008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val="1508056360"/>
                    </a:ext>
                  </a:extLst>
                </a:gridCol>
                <a:gridCol w="3895725">
                  <a:extLst>
                    <a:ext uri="{9D8B030D-6E8A-4147-A177-3AD203B41FA5}">
                      <a16:colId xmlns:a16="http://schemas.microsoft.com/office/drawing/2014/main" val="3538052066"/>
                    </a:ext>
                  </a:extLst>
                </a:gridCol>
              </a:tblGrid>
              <a:tr h="5758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tx2"/>
                          </a:solidFill>
                        </a:rPr>
                        <a:t>Reduce challenge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>
                          <a:solidFill>
                            <a:schemeClr val="tx2"/>
                          </a:solidFill>
                        </a:rPr>
                        <a:t>Increase challenge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440768"/>
                  </a:ext>
                </a:extLst>
              </a:tr>
              <a:tr h="3917223">
                <a:tc>
                  <a:txBody>
                    <a:bodyPr/>
                    <a:lstStyle/>
                    <a:p>
                      <a:pPr algn="l"/>
                      <a:endParaRPr lang="en-GB">
                        <a:solidFill>
                          <a:schemeClr val="tx2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>
                          <a:solidFill>
                            <a:schemeClr val="tx2"/>
                          </a:solidFill>
                        </a:rPr>
                        <a:t>Consider how to reduce or increase the challenge with the …</a:t>
                      </a:r>
                    </a:p>
                    <a:p>
                      <a:pPr algn="l"/>
                      <a:endParaRPr lang="en-GB" sz="200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sz="2000" b="1">
                          <a:solidFill>
                            <a:schemeClr val="tx2"/>
                          </a:solidFill>
                        </a:rPr>
                        <a:t>Ingredients </a:t>
                      </a:r>
                    </a:p>
                    <a:p>
                      <a:pPr algn="ctr"/>
                      <a:endParaRPr lang="en-GB" sz="2000" b="1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sz="2000" b="1">
                          <a:solidFill>
                            <a:schemeClr val="tx2"/>
                          </a:solidFill>
                        </a:rPr>
                        <a:t>Equipment </a:t>
                      </a:r>
                    </a:p>
                    <a:p>
                      <a:pPr algn="ctr"/>
                      <a:endParaRPr lang="en-GB" sz="2000" b="1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sz="2000" b="1">
                          <a:solidFill>
                            <a:schemeClr val="tx2"/>
                          </a:solidFill>
                        </a:rPr>
                        <a:t>Food skills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b="0">
                          <a:solidFill>
                            <a:schemeClr val="tx2"/>
                          </a:solidFill>
                        </a:rPr>
                        <a:t>Partly prepare (or weigh) ingredients advance</a:t>
                      </a:r>
                    </a:p>
                    <a:p>
                      <a:pPr algn="ctr"/>
                      <a:endParaRPr lang="en-GB" b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b="0">
                          <a:solidFill>
                            <a:schemeClr val="tx2"/>
                          </a:solidFill>
                        </a:rPr>
                        <a:t>Use softer foods and a table knife to ‘bridge’ and ‘claw’</a:t>
                      </a:r>
                    </a:p>
                    <a:p>
                      <a:pPr algn="ctr"/>
                      <a:endParaRPr lang="en-GB" b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b="0">
                          <a:solidFill>
                            <a:schemeClr val="tx2"/>
                          </a:solidFill>
                        </a:rPr>
                        <a:t>Use a ‘fork secure’ (instead of claw grip)</a:t>
                      </a:r>
                    </a:p>
                    <a:p>
                      <a:pPr algn="ctr"/>
                      <a:endParaRPr lang="en-GB" b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b="0">
                          <a:solidFill>
                            <a:schemeClr val="tx2"/>
                          </a:solidFill>
                        </a:rPr>
                        <a:t>Keep to one ‘sharp’ equipment task per session, e.g. grater, vegetable knife</a:t>
                      </a:r>
                    </a:p>
                    <a:p>
                      <a:pPr algn="ctr"/>
                      <a:endParaRPr lang="en-GB" b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b="0">
                          <a:solidFill>
                            <a:schemeClr val="tx2"/>
                          </a:solidFill>
                        </a:rPr>
                        <a:t>Work in pairs, so one person is a ‘spotter’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b="0">
                          <a:solidFill>
                            <a:schemeClr val="tx2"/>
                          </a:solidFill>
                        </a:rPr>
                        <a:t>Allow children to follow the recipe themselves</a:t>
                      </a:r>
                    </a:p>
                    <a:p>
                      <a:pPr algn="ctr"/>
                      <a:endParaRPr lang="en-GB" b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b="0">
                          <a:solidFill>
                            <a:schemeClr val="tx2"/>
                          </a:solidFill>
                        </a:rPr>
                        <a:t>Let children wash and measure their own ingredients </a:t>
                      </a:r>
                    </a:p>
                    <a:p>
                      <a:pPr algn="ctr"/>
                      <a:endParaRPr lang="en-GB" b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b="0">
                          <a:solidFill>
                            <a:schemeClr val="tx2"/>
                          </a:solidFill>
                        </a:rPr>
                        <a:t>Using ovens and hobs independently </a:t>
                      </a:r>
                    </a:p>
                    <a:p>
                      <a:pPr algn="ctr"/>
                      <a:endParaRPr lang="en-GB" b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b="0">
                          <a:solidFill>
                            <a:schemeClr val="tx2"/>
                          </a:solidFill>
                        </a:rPr>
                        <a:t>Using sharp equipment independently </a:t>
                      </a:r>
                    </a:p>
                    <a:p>
                      <a:pPr algn="ctr"/>
                      <a:endParaRPr lang="en-GB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34208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F0ACDEE-8538-9B43-92FD-3AB6B2355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061" y="306103"/>
            <a:ext cx="11142578" cy="691661"/>
          </a:xfrm>
        </p:spPr>
        <p:txBody>
          <a:bodyPr>
            <a:noAutofit/>
          </a:bodyPr>
          <a:lstStyle/>
          <a:p>
            <a:r>
              <a:rPr lang="en-GB" sz="3200"/>
              <a:t>Adapting food activities </a:t>
            </a:r>
            <a:endParaRPr lang="en-US" sz="3200"/>
          </a:p>
        </p:txBody>
      </p:sp>
      <p:pic>
        <p:nvPicPr>
          <p:cNvPr id="5" name="Picture 4" descr="A black and white drawing of a knife&#10;&#10;Description automatically generated">
            <a:extLst>
              <a:ext uri="{FF2B5EF4-FFF2-40B4-BE49-F238E27FC236}">
                <a16:creationId xmlns:a16="http://schemas.microsoft.com/office/drawing/2014/main" id="{88F29ADD-9784-5FAD-9910-78CB1AD07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02748">
            <a:off x="5310541" y="5486731"/>
            <a:ext cx="1912067" cy="908852"/>
          </a:xfrm>
          <a:prstGeom prst="rect">
            <a:avLst/>
          </a:prstGeom>
        </p:spPr>
      </p:pic>
      <p:pic>
        <p:nvPicPr>
          <p:cNvPr id="7" name="Picture 6" descr="A black and white drawing of a scale&#10;&#10;Description automatically generated">
            <a:extLst>
              <a:ext uri="{FF2B5EF4-FFF2-40B4-BE49-F238E27FC236}">
                <a16:creationId xmlns:a16="http://schemas.microsoft.com/office/drawing/2014/main" id="{B3BB9E62-E63C-84A5-F8E1-CADAF6B22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89" b="6576"/>
          <a:stretch/>
        </p:blipFill>
        <p:spPr>
          <a:xfrm>
            <a:off x="8648856" y="5291662"/>
            <a:ext cx="1590519" cy="1383704"/>
          </a:xfrm>
          <a:prstGeom prst="rect">
            <a:avLst/>
          </a:prstGeom>
        </p:spPr>
      </p:pic>
      <p:pic>
        <p:nvPicPr>
          <p:cNvPr id="9" name="Picture 8" descr="A fork drawing on a white background&#10;&#10;Description automatically generated">
            <a:extLst>
              <a:ext uri="{FF2B5EF4-FFF2-40B4-BE49-F238E27FC236}">
                <a16:creationId xmlns:a16="http://schemas.microsoft.com/office/drawing/2014/main" id="{4E611D1B-E631-F9F0-9A8B-81F1B17E8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049" y="5314348"/>
            <a:ext cx="2110745" cy="125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18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9B2E-B21D-8FA8-8E9A-EA3FBACEC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348" y="284780"/>
            <a:ext cx="10433208" cy="691661"/>
          </a:xfrm>
        </p:spPr>
        <p:txBody>
          <a:bodyPr>
            <a:normAutofit/>
          </a:bodyPr>
          <a:lstStyle/>
          <a:p>
            <a:r>
              <a:rPr lang="en-GB" sz="3200"/>
              <a:t>Demonstrating progression – practical food skills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BEA08-12F2-4EA8-2452-1A2CE3354C6A}"/>
              </a:ext>
            </a:extLst>
          </p:cNvPr>
          <p:cNvSpPr txBox="1"/>
          <p:nvPr/>
        </p:nvSpPr>
        <p:spPr>
          <a:xfrm>
            <a:off x="329348" y="1093508"/>
            <a:ext cx="710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>
                <a:hlinkClick r:id="rId2"/>
              </a:rPr>
              <a:t>Primary food projects </a:t>
            </a:r>
            <a:endParaRPr lang="en-GB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A33D3-788E-7892-8BAE-D769DC37CF91}"/>
              </a:ext>
            </a:extLst>
          </p:cNvPr>
          <p:cNvSpPr txBox="1"/>
          <p:nvPr/>
        </p:nvSpPr>
        <p:spPr>
          <a:xfrm>
            <a:off x="329348" y="1576084"/>
            <a:ext cx="32151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Six food projects to support a progressive approach to teaching and learning about healthy eating, cooking and where food comes from.</a:t>
            </a:r>
          </a:p>
          <a:p>
            <a:pPr indent="0"/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/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Each project includes: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Overview, objectives and curriculum 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six lesson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links to supporting resources on </a:t>
            </a:r>
            <a:r>
              <a:rPr lang="en-GB" sz="1800" i="1">
                <a:latin typeface="Arial" panose="020B0604020202020204" pitchFamily="34" charset="0"/>
                <a:cs typeface="Arial" panose="020B0604020202020204" pitchFamily="34" charset="0"/>
              </a:rPr>
              <a:t>Food – a fact of life – 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worksheets, recipes, presentations. </a:t>
            </a:r>
          </a:p>
          <a:p>
            <a:pPr algn="l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75FAE-722E-BC4D-54D3-6BD43B4D1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287" y="1270706"/>
            <a:ext cx="7225742" cy="46617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9292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9B2E-B21D-8FA8-8E9A-EA3FBACEC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763" y="416649"/>
            <a:ext cx="10433208" cy="1131216"/>
          </a:xfrm>
        </p:spPr>
        <p:txBody>
          <a:bodyPr>
            <a:normAutofit/>
          </a:bodyPr>
          <a:lstStyle/>
          <a:p>
            <a:r>
              <a:rPr lang="en-GB" sz="3200"/>
              <a:t>Grab and go!</a:t>
            </a:r>
            <a:br>
              <a:rPr lang="en-GB" sz="3200"/>
            </a:br>
            <a:endParaRPr lang="en-GB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062F0-1C90-5694-E7F6-C032EBC42D68}"/>
              </a:ext>
            </a:extLst>
          </p:cNvPr>
          <p:cNvSpPr txBox="1"/>
          <p:nvPr/>
        </p:nvSpPr>
        <p:spPr>
          <a:xfrm>
            <a:off x="404763" y="1247734"/>
            <a:ext cx="617514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This food project has been developed to help pupils investigate products to inform the designing and making of their own </a:t>
            </a:r>
            <a:r>
              <a:rPr lang="en-GB" i="1"/>
              <a:t>on the go </a:t>
            </a:r>
            <a:r>
              <a:rPr lang="en-GB"/>
              <a:t>product. </a:t>
            </a:r>
          </a:p>
          <a:p>
            <a:endParaRPr lang="en-GB"/>
          </a:p>
          <a:p>
            <a:r>
              <a:rPr lang="en-GB"/>
              <a:t>Pupils will: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learn about nutrients and how a healthy, varied diet (as shown by the Eatwell Guide) is needed to provide these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practise food preparation skills and cooking safely and hygienically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explore nutrition information labels and how they help us understand and make choices about what we eat (with a particular focus on reducing fat intake). </a:t>
            </a:r>
          </a:p>
          <a:p>
            <a:endParaRPr lang="en-GB"/>
          </a:p>
          <a:p>
            <a:r>
              <a:rPr lang="en-GB"/>
              <a:t>The learning in this primary project is delivered in the context of designing and making a healthier all in-one style product to be eaten </a:t>
            </a:r>
            <a:r>
              <a:rPr lang="en-GB" i="1"/>
              <a:t>on the go</a:t>
            </a:r>
            <a:r>
              <a:rPr lang="en-GB"/>
              <a:t>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804007-D382-726F-500B-7B7C5823D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875" y="300679"/>
            <a:ext cx="4060175" cy="23002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D56F45-D476-B9FB-1834-21C543362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314" y="858552"/>
            <a:ext cx="4082932" cy="23002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DDB74-C8DE-B7E2-B44E-A979B32E7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876" y="1404312"/>
            <a:ext cx="3226649" cy="47065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CEDFB-E1C6-E4B2-813C-CA94E2849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909" y="2492375"/>
            <a:ext cx="4621357" cy="3279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922924-EE3C-1E09-980F-2BE6736F9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2131" y="3181688"/>
            <a:ext cx="4843463" cy="27235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359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NF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3B058"/>
      </a:accent1>
      <a:accent2>
        <a:srgbClr val="E53812"/>
      </a:accent2>
      <a:accent3>
        <a:srgbClr val="FDC92F"/>
      </a:accent3>
      <a:accent4>
        <a:srgbClr val="DB7850"/>
      </a:accent4>
      <a:accent5>
        <a:srgbClr val="226E9D"/>
      </a:accent5>
      <a:accent6>
        <a:srgbClr val="EC696D"/>
      </a:accent6>
      <a:hlink>
        <a:srgbClr val="0563C1"/>
      </a:hlink>
      <a:folHlink>
        <a:srgbClr val="EB67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NF-PPT-Core_Final" id="{AD3BEF57-7A73-47C5-B7D9-06433EB0FEA4}" vid="{F059A07C-06E5-44E5-B6A2-3BA7FD668F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9" ma:contentTypeDescription="Create a new document." ma:contentTypeScope="" ma:versionID="d67e542ccfc98f8766c03bca3df5dec6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465a60b32c7e66e77d39dce70c70dd6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53071f4-7f44-43fd-895c-8e7b6a3746b0" xsi:nil="true"/>
    <TaxCatchAll xmlns="ead97cfe-a968-427f-b02b-893e6ba0355a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93F1269-12CB-4DC7-B489-454ED5B982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BAEDA0-9ADC-4527-B6FD-6DE161D45458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72607A0-CB04-499A-863B-3B807C1C2487}">
  <ds:schemaRefs>
    <ds:schemaRef ds:uri="c53071f4-7f44-43fd-895c-8e7b6a3746b0"/>
    <ds:schemaRef ds:uri="ead97cfe-a968-427f-b02b-893e6ba035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BNF-PPT-Core_Final</Template>
  <TotalTime>0</TotalTime>
  <Words>2286</Words>
  <Application>Microsoft Office PowerPoint</Application>
  <PresentationFormat>Widescreen</PresentationFormat>
  <Paragraphs>281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MS Mincho</vt:lpstr>
      <vt:lpstr>Arial</vt:lpstr>
      <vt:lpstr>Calibri</vt:lpstr>
      <vt:lpstr>Georgia</vt:lpstr>
      <vt:lpstr>Symbol</vt:lpstr>
      <vt:lpstr>Office Theme</vt:lpstr>
      <vt:lpstr>Demonstrating progression: Practical food skills and cooking with heat </vt:lpstr>
      <vt:lpstr>This session will cover</vt:lpstr>
      <vt:lpstr>Programme</vt:lpstr>
      <vt:lpstr>Progression in food and nutrition</vt:lpstr>
      <vt:lpstr>Progression in food and nutrition</vt:lpstr>
      <vt:lpstr>PowerPoint Presentation</vt:lpstr>
      <vt:lpstr>Adapting food activities </vt:lpstr>
      <vt:lpstr>Demonstrating progression – practical food skills</vt:lpstr>
      <vt:lpstr>Grab and go! </vt:lpstr>
      <vt:lpstr>Evidencing progression</vt:lpstr>
      <vt:lpstr>Cooking with heat</vt:lpstr>
      <vt:lpstr>PowerPoint Presentation</vt:lpstr>
      <vt:lpstr>How to run practical food lessons in the primary school classroom </vt:lpstr>
      <vt:lpstr>How to run practical food lessons in the primary school classroom </vt:lpstr>
      <vt:lpstr>How to run practical food lessons in the primary school classroom </vt:lpstr>
      <vt:lpstr>How to run practical food lessons in the primary school classroom </vt:lpstr>
      <vt:lpstr>Why is good food hygiene and safety important?</vt:lpstr>
      <vt:lpstr>Storage of ingredients and finished dishes</vt:lpstr>
      <vt:lpstr>Mexican pockets</vt:lpstr>
      <vt:lpstr>Mexican pockets</vt:lpstr>
      <vt:lpstr>Quick salsa</vt:lpstr>
      <vt:lpstr>What to consider for a D&amp;T Deep Dive</vt:lpstr>
      <vt:lpstr>Further reading </vt:lpstr>
      <vt:lpstr>Practical food skills – pupil friendly version</vt:lpstr>
      <vt:lpstr>Future training events</vt:lpstr>
      <vt:lpstr>Teaching Primary Food and Nutrition (TPFN) professional development programme  </vt:lpstr>
      <vt:lpstr>Thank you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Theobald</dc:creator>
  <cp:lastModifiedBy>Frances Meek</cp:lastModifiedBy>
  <cp:revision>1</cp:revision>
  <cp:lastPrinted>2023-09-26T09:05:31Z</cp:lastPrinted>
  <dcterms:created xsi:type="dcterms:W3CDTF">2022-05-24T11:10:22Z</dcterms:created>
  <dcterms:modified xsi:type="dcterms:W3CDTF">2024-04-24T15:12:36Z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