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theme/theme3.xml" ContentType="application/vnd.openxmlformats-officedocument.theme+xml"/>
  <Override PartName="/ppt/slideLayouts/slideLayout4.xml" ContentType="application/vnd.openxmlformats-officedocument.presentationml.slideLayout+xml"/>
  <Override PartName="/ppt/theme/theme4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50" r:id="rId2"/>
    <p:sldMasterId id="2147483652" r:id="rId3"/>
    <p:sldMasterId id="2147483656" r:id="rId4"/>
  </p:sldMasterIdLst>
  <p:sldIdLst>
    <p:sldId id="256" r:id="rId5"/>
    <p:sldId id="271" r:id="rId6"/>
    <p:sldId id="265" r:id="rId7"/>
    <p:sldId id="266" r:id="rId8"/>
    <p:sldId id="267" r:id="rId9"/>
    <p:sldId id="268" r:id="rId10"/>
    <p:sldId id="269" r:id="rId11"/>
    <p:sldId id="261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CE3C2"/>
    <a:srgbClr val="EF9F3F"/>
    <a:srgbClr val="F9D4B6"/>
    <a:srgbClr val="EDAD80"/>
    <a:srgbClr val="E46B2F"/>
    <a:srgbClr val="ED6B1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A3A3899-E30D-4A23-9AE9-D2841CDBA681}" v="1" dt="2024-05-21T12:33:08.63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834" autoAdjust="0"/>
    <p:restoredTop sz="94662" autoAdjust="0"/>
  </p:normalViewPr>
  <p:slideViewPr>
    <p:cSldViewPr snapToGrid="0" snapToObjects="1">
      <p:cViewPr varScale="1">
        <p:scale>
          <a:sx n="88" d="100"/>
          <a:sy n="88" d="100"/>
        </p:scale>
        <p:origin x="117" y="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18" Type="http://schemas.microsoft.com/office/2015/10/relationships/revisionInfo" Target="revisionInfo.xml"/><Relationship Id="rId3" Type="http://schemas.openxmlformats.org/officeDocument/2006/relationships/slideMaster" Target="slideMasters/slideMaster3.xml"/><Relationship Id="rId21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microsoft.com/office/2016/11/relationships/changesInfo" Target="changesInfos/changesInfo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20" Type="http://schemas.openxmlformats.org/officeDocument/2006/relationships/customXml" Target="../customXml/item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customXml" Target="../customXml/item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lexander White" userId="3da70261-e0e7-408d-aace-eb577feade9e" providerId="ADAL" clId="{BA3A3899-E30D-4A23-9AE9-D2841CDBA681}"/>
    <pc:docChg chg="modSld modMainMaster">
      <pc:chgData name="Alexander White" userId="3da70261-e0e7-408d-aace-eb577feade9e" providerId="ADAL" clId="{BA3A3899-E30D-4A23-9AE9-D2841CDBA681}" dt="2024-05-23T08:13:47.075" v="17" actId="403"/>
      <pc:docMkLst>
        <pc:docMk/>
      </pc:docMkLst>
      <pc:sldChg chg="addSp modSp">
        <pc:chgData name="Alexander White" userId="3da70261-e0e7-408d-aace-eb577feade9e" providerId="ADAL" clId="{BA3A3899-E30D-4A23-9AE9-D2841CDBA681}" dt="2024-05-21T12:33:08.637" v="16"/>
        <pc:sldMkLst>
          <pc:docMk/>
          <pc:sldMk cId="2302005153" sldId="261"/>
        </pc:sldMkLst>
        <pc:spChg chg="add mod">
          <ac:chgData name="Alexander White" userId="3da70261-e0e7-408d-aace-eb577feade9e" providerId="ADAL" clId="{BA3A3899-E30D-4A23-9AE9-D2841CDBA681}" dt="2024-05-21T12:33:08.637" v="16"/>
          <ac:spMkLst>
            <pc:docMk/>
            <pc:sldMk cId="2302005153" sldId="261"/>
            <ac:spMk id="4" creationId="{2F81B30F-5C8A-EBBC-4A55-2AF6407F6099}"/>
          </ac:spMkLst>
        </pc:spChg>
      </pc:sldChg>
      <pc:sldChg chg="modSp mod">
        <pc:chgData name="Alexander White" userId="3da70261-e0e7-408d-aace-eb577feade9e" providerId="ADAL" clId="{BA3A3899-E30D-4A23-9AE9-D2841CDBA681}" dt="2024-05-23T08:13:47.075" v="17" actId="403"/>
        <pc:sldMkLst>
          <pc:docMk/>
          <pc:sldMk cId="597241985" sldId="271"/>
        </pc:sldMkLst>
        <pc:spChg chg="mod">
          <ac:chgData name="Alexander White" userId="3da70261-e0e7-408d-aace-eb577feade9e" providerId="ADAL" clId="{BA3A3899-E30D-4A23-9AE9-D2841CDBA681}" dt="2024-05-23T08:13:47.075" v="17" actId="403"/>
          <ac:spMkLst>
            <pc:docMk/>
            <pc:sldMk cId="597241985" sldId="271"/>
            <ac:spMk id="3" creationId="{00000000-0000-0000-0000-000000000000}"/>
          </ac:spMkLst>
        </pc:spChg>
      </pc:sldChg>
      <pc:sldMasterChg chg="modSp mod">
        <pc:chgData name="Alexander White" userId="3da70261-e0e7-408d-aace-eb577feade9e" providerId="ADAL" clId="{BA3A3899-E30D-4A23-9AE9-D2841CDBA681}" dt="2024-05-21T12:32:50.178" v="3" actId="20577"/>
        <pc:sldMasterMkLst>
          <pc:docMk/>
          <pc:sldMasterMk cId="1328885048" sldId="2147483648"/>
        </pc:sldMasterMkLst>
        <pc:spChg chg="mod">
          <ac:chgData name="Alexander White" userId="3da70261-e0e7-408d-aace-eb577feade9e" providerId="ADAL" clId="{BA3A3899-E30D-4A23-9AE9-D2841CDBA681}" dt="2024-05-21T12:32:50.178" v="3" actId="20577"/>
          <ac:spMkLst>
            <pc:docMk/>
            <pc:sldMasterMk cId="1328885048" sldId="2147483648"/>
            <ac:spMk id="9" creationId="{00000000-0000-0000-0000-000000000000}"/>
          </ac:spMkLst>
        </pc:spChg>
      </pc:sldMasterChg>
      <pc:sldMasterChg chg="modSp mod">
        <pc:chgData name="Alexander White" userId="3da70261-e0e7-408d-aace-eb577feade9e" providerId="ADAL" clId="{BA3A3899-E30D-4A23-9AE9-D2841CDBA681}" dt="2024-05-21T12:32:55.039" v="7" actId="20577"/>
        <pc:sldMasterMkLst>
          <pc:docMk/>
          <pc:sldMasterMk cId="1498317190" sldId="2147483650"/>
        </pc:sldMasterMkLst>
        <pc:spChg chg="mod">
          <ac:chgData name="Alexander White" userId="3da70261-e0e7-408d-aace-eb577feade9e" providerId="ADAL" clId="{BA3A3899-E30D-4A23-9AE9-D2841CDBA681}" dt="2024-05-21T12:32:55.039" v="7" actId="20577"/>
          <ac:spMkLst>
            <pc:docMk/>
            <pc:sldMasterMk cId="1498317190" sldId="2147483650"/>
            <ac:spMk id="9" creationId="{00000000-0000-0000-0000-000000000000}"/>
          </ac:spMkLst>
        </pc:spChg>
      </pc:sldMasterChg>
      <pc:sldMasterChg chg="modSp mod">
        <pc:chgData name="Alexander White" userId="3da70261-e0e7-408d-aace-eb577feade9e" providerId="ADAL" clId="{BA3A3899-E30D-4A23-9AE9-D2841CDBA681}" dt="2024-05-21T12:32:59.777" v="11" actId="20577"/>
        <pc:sldMasterMkLst>
          <pc:docMk/>
          <pc:sldMasterMk cId="1822393236" sldId="2147483652"/>
        </pc:sldMasterMkLst>
        <pc:spChg chg="mod">
          <ac:chgData name="Alexander White" userId="3da70261-e0e7-408d-aace-eb577feade9e" providerId="ADAL" clId="{BA3A3899-E30D-4A23-9AE9-D2841CDBA681}" dt="2024-05-21T12:32:59.777" v="11" actId="20577"/>
          <ac:spMkLst>
            <pc:docMk/>
            <pc:sldMasterMk cId="1822393236" sldId="2147483652"/>
            <ac:spMk id="9" creationId="{00000000-0000-0000-0000-000000000000}"/>
          </ac:spMkLst>
        </pc:spChg>
      </pc:sldMasterChg>
      <pc:sldMasterChg chg="modSp mod">
        <pc:chgData name="Alexander White" userId="3da70261-e0e7-408d-aace-eb577feade9e" providerId="ADAL" clId="{BA3A3899-E30D-4A23-9AE9-D2841CDBA681}" dt="2024-05-21T12:33:04.389" v="15" actId="20577"/>
        <pc:sldMasterMkLst>
          <pc:docMk/>
          <pc:sldMasterMk cId="1788143608" sldId="2147483656"/>
        </pc:sldMasterMkLst>
        <pc:spChg chg="mod">
          <ac:chgData name="Alexander White" userId="3da70261-e0e7-408d-aace-eb577feade9e" providerId="ADAL" clId="{BA3A3899-E30D-4A23-9AE9-D2841CDBA681}" dt="2024-05-21T12:33:04.389" v="15" actId="20577"/>
          <ac:spMkLst>
            <pc:docMk/>
            <pc:sldMasterMk cId="1788143608" sldId="2147483656"/>
            <ac:spMk id="8" creationId="{00000000-0000-0000-0000-000000000000}"/>
          </ac:spMkLst>
        </pc:sp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142452" y="3531477"/>
            <a:ext cx="9144000" cy="733096"/>
          </a:xfrm>
          <a:prstGeom prst="rect">
            <a:avLst/>
          </a:prstGeom>
        </p:spPr>
        <p:txBody>
          <a:bodyPr lIns="0" tIns="0" rIns="0" bIns="0" anchor="t"/>
          <a:lstStyle>
            <a:lvl1pPr algn="l">
              <a:defRPr sz="4400" b="1" i="0" baseline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dirty="0"/>
              <a:t>Title</a:t>
            </a:r>
          </a:p>
        </p:txBody>
      </p:sp>
    </p:spTree>
    <p:extLst>
      <p:ext uri="{BB962C8B-B14F-4D97-AF65-F5344CB8AC3E}">
        <p14:creationId xmlns:p14="http://schemas.microsoft.com/office/powerpoint/2010/main" val="7410729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153512" y="587760"/>
            <a:ext cx="9144000" cy="635491"/>
          </a:xfrm>
          <a:prstGeom prst="rect">
            <a:avLst/>
          </a:prstGeom>
        </p:spPr>
        <p:txBody>
          <a:bodyPr lIns="0" tIns="0" rIns="0" bIns="0" anchor="t"/>
          <a:lstStyle>
            <a:lvl1pPr algn="l">
              <a:defRPr sz="4000" b="1" i="0">
                <a:solidFill>
                  <a:srgbClr val="EF9F3F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dirty="0"/>
              <a:t>Section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153512" y="3065488"/>
            <a:ext cx="9144000" cy="3087973"/>
          </a:xfrm>
          <a:prstGeom prst="rect">
            <a:avLst/>
          </a:prstGeom>
        </p:spPr>
        <p:txBody>
          <a:bodyPr lIns="0" tIns="0" rIns="0" bIns="0"/>
          <a:lstStyle>
            <a:lvl1pPr marL="285750" indent="-285750" algn="l">
              <a:buFont typeface="Arial" charset="0"/>
              <a:buChar char="•"/>
              <a:defRPr sz="1800">
                <a:latin typeface="Arial" charset="0"/>
                <a:ea typeface="Arial" charset="0"/>
                <a:cs typeface="Arial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Text</a:t>
            </a:r>
          </a:p>
        </p:txBody>
      </p:sp>
    </p:spTree>
    <p:extLst>
      <p:ext uri="{BB962C8B-B14F-4D97-AF65-F5344CB8AC3E}">
        <p14:creationId xmlns:p14="http://schemas.microsoft.com/office/powerpoint/2010/main" val="8237676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169274" y="1563798"/>
            <a:ext cx="9720000" cy="720000"/>
          </a:xfrm>
          <a:prstGeom prst="rect">
            <a:avLst/>
          </a:prstGeom>
        </p:spPr>
        <p:txBody>
          <a:bodyPr lIns="0" tIns="0" rIns="0" bIns="0" anchor="t"/>
          <a:lstStyle>
            <a:lvl1pPr algn="l">
              <a:defRPr sz="3400" b="1" i="0">
                <a:solidFill>
                  <a:srgbClr val="EF9F3F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dirty="0"/>
              <a:t>Heading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169276" y="2571092"/>
            <a:ext cx="9720000" cy="3600000"/>
          </a:xfrm>
          <a:prstGeom prst="rect">
            <a:avLst/>
          </a:prstGeom>
        </p:spPr>
        <p:txBody>
          <a:bodyPr lIns="0" tIns="0" rIns="0" bIns="0" numCol="1" anchor="t"/>
          <a:lstStyle>
            <a:lvl1pPr marL="285750" indent="-285750" algn="l">
              <a:buSzPct val="90000"/>
              <a:buFont typeface="Arial" charset="0"/>
              <a:buChar char="•"/>
              <a:defRPr sz="1800" b="0" i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Text here</a:t>
            </a:r>
          </a:p>
        </p:txBody>
      </p:sp>
    </p:spTree>
    <p:extLst>
      <p:ext uri="{BB962C8B-B14F-4D97-AF65-F5344CB8AC3E}">
        <p14:creationId xmlns:p14="http://schemas.microsoft.com/office/powerpoint/2010/main" val="15513439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6209274" y="2571092"/>
            <a:ext cx="4680000" cy="3600000"/>
          </a:xfrm>
          <a:prstGeom prst="rect">
            <a:avLst/>
          </a:prstGeom>
          <a:solidFill>
            <a:srgbClr val="FCE3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1169276" y="2571092"/>
            <a:ext cx="4680000" cy="3600000"/>
          </a:xfrm>
          <a:prstGeom prst="rect">
            <a:avLst/>
          </a:prstGeom>
        </p:spPr>
        <p:txBody>
          <a:bodyPr lIns="0" tIns="0" rIns="0" bIns="0" anchor="t">
            <a:normAutofit/>
          </a:bodyPr>
          <a:lstStyle>
            <a:lvl1pPr marL="285750" indent="-285750">
              <a:buSzPct val="90000"/>
              <a:buFont typeface="Arial" charset="0"/>
              <a:buChar char="•"/>
              <a:defRPr sz="1800" b="0" i="0">
                <a:latin typeface="Arial" charset="0"/>
                <a:ea typeface="Arial" charset="0"/>
                <a:cs typeface="Arial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6398461" y="2760281"/>
            <a:ext cx="4320000" cy="3240000"/>
          </a:xfrm>
          <a:prstGeom prst="rect">
            <a:avLst/>
          </a:prstGeom>
        </p:spPr>
        <p:txBody>
          <a:bodyPr lIns="0" tIns="0" rIns="0" bIns="0" anchor="t">
            <a:normAutofit/>
          </a:bodyPr>
          <a:lstStyle>
            <a:lvl1pPr marL="0" indent="0">
              <a:buNone/>
              <a:defRPr sz="1800" b="0" i="0">
                <a:latin typeface="Arial" charset="0"/>
                <a:ea typeface="Arial" charset="0"/>
                <a:cs typeface="Arial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13" name="Title 1"/>
          <p:cNvSpPr>
            <a:spLocks noGrp="1"/>
          </p:cNvSpPr>
          <p:nvPr>
            <p:ph type="title" hasCustomPrompt="1"/>
          </p:nvPr>
        </p:nvSpPr>
        <p:spPr>
          <a:xfrm>
            <a:off x="1169276" y="1563798"/>
            <a:ext cx="9720000" cy="720000"/>
          </a:xfrm>
          <a:prstGeom prst="rect">
            <a:avLst/>
          </a:prstGeom>
        </p:spPr>
        <p:txBody>
          <a:bodyPr lIns="0" tIns="0" rIns="0" bIns="0"/>
          <a:lstStyle>
            <a:lvl1pPr>
              <a:defRPr sz="3400" b="1" i="0">
                <a:solidFill>
                  <a:srgbClr val="EF9F3F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dirty="0"/>
              <a:t>Heading</a:t>
            </a:r>
          </a:p>
        </p:txBody>
      </p:sp>
    </p:spTree>
    <p:extLst>
      <p:ext uri="{BB962C8B-B14F-4D97-AF65-F5344CB8AC3E}">
        <p14:creationId xmlns:p14="http://schemas.microsoft.com/office/powerpoint/2010/main" val="2800079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5" Type="http://schemas.openxmlformats.org/officeDocument/2006/relationships/hyperlink" Target="http://www.foodafactoflife.org.uk/" TargetMode="External"/><Relationship Id="rId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foodafactoflife.org.uk/" TargetMode="Externa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3.xml"/><Relationship Id="rId4" Type="http://schemas.openxmlformats.org/officeDocument/2006/relationships/hyperlink" Target="http://www.foodafactoflife.org.uk/" TargetMode="Externa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4.xml"/><Relationship Id="rId4" Type="http://schemas.openxmlformats.org/officeDocument/2006/relationships/hyperlink" Target="http://www.foodafactoflife.org.uk/" TargetMode="Externa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439453" y="358589"/>
            <a:ext cx="2044335" cy="1435165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1156447" y="6539528"/>
            <a:ext cx="10721788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US" sz="900" b="0" i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  <a:hlinkClick r:id="rId5"/>
              </a:rPr>
              <a:t>www.foodafactoflife.org.uk</a:t>
            </a:r>
            <a:r>
              <a:rPr lang="en-US" sz="900" b="0" i="0" baseline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    </a:t>
            </a:r>
            <a:r>
              <a:rPr lang="en-US" sz="900" b="0" i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©</a:t>
            </a:r>
            <a:r>
              <a:rPr lang="en-US" sz="900" b="0" i="0" baseline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 Food – </a:t>
            </a:r>
            <a:r>
              <a:rPr lang="en-US" sz="900" b="0" i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a fact of life 2024</a:t>
            </a:r>
          </a:p>
        </p:txBody>
      </p:sp>
    </p:spTree>
    <p:extLst>
      <p:ext uri="{BB962C8B-B14F-4D97-AF65-F5344CB8AC3E}">
        <p14:creationId xmlns:p14="http://schemas.microsoft.com/office/powerpoint/2010/main" val="13288850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1156447" y="6539528"/>
            <a:ext cx="10721788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US" sz="900" b="0" i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  <a:hlinkClick r:id="rId4"/>
              </a:rPr>
              <a:t>www.foodafactoflife.org.uk</a:t>
            </a:r>
            <a:r>
              <a:rPr lang="en-US" sz="900" b="0" i="0" baseline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    </a:t>
            </a:r>
            <a:r>
              <a:rPr lang="en-US" sz="900" b="0" i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© Food – a fact of life 2024</a:t>
            </a:r>
          </a:p>
        </p:txBody>
      </p:sp>
    </p:spTree>
    <p:extLst>
      <p:ext uri="{BB962C8B-B14F-4D97-AF65-F5344CB8AC3E}">
        <p14:creationId xmlns:p14="http://schemas.microsoft.com/office/powerpoint/2010/main" val="14983171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1156447" y="6539528"/>
            <a:ext cx="10721788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US" sz="900" b="0" i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  <a:hlinkClick r:id="rId4"/>
              </a:rPr>
              <a:t>www.foodafactoflife.org.uk</a:t>
            </a:r>
            <a:r>
              <a:rPr lang="en-US" sz="900" b="0" i="0" baseline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    </a:t>
            </a:r>
            <a:r>
              <a:rPr lang="en-US" sz="900" b="0" i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© Food – a fact of life 2024</a:t>
            </a:r>
          </a:p>
        </p:txBody>
      </p:sp>
    </p:spTree>
    <p:extLst>
      <p:ext uri="{BB962C8B-B14F-4D97-AF65-F5344CB8AC3E}">
        <p14:creationId xmlns:p14="http://schemas.microsoft.com/office/powerpoint/2010/main" val="18223932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TextBox 7"/>
          <p:cNvSpPr txBox="1"/>
          <p:nvPr userDrawn="1"/>
        </p:nvSpPr>
        <p:spPr>
          <a:xfrm>
            <a:off x="1156447" y="6539528"/>
            <a:ext cx="10721788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US" sz="900" b="0" i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  <a:hlinkClick r:id="rId4"/>
              </a:rPr>
              <a:t>www.foodafactoflife.org.uk</a:t>
            </a:r>
            <a:r>
              <a:rPr lang="en-US" sz="900" b="0" i="0" baseline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    </a:t>
            </a:r>
            <a:r>
              <a:rPr lang="en-US" sz="900" b="0" i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© Food – a fact of life 2024</a:t>
            </a:r>
          </a:p>
        </p:txBody>
      </p:sp>
    </p:spTree>
    <p:extLst>
      <p:ext uri="{BB962C8B-B14F-4D97-AF65-F5344CB8AC3E}">
        <p14:creationId xmlns:p14="http://schemas.microsoft.com/office/powerpoint/2010/main" val="17881436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10.jpeg"/><Relationship Id="rId4" Type="http://schemas.openxmlformats.org/officeDocument/2006/relationships/image" Target="../media/image9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14.jpeg"/><Relationship Id="rId4" Type="http://schemas.openxmlformats.org/officeDocument/2006/relationships/image" Target="../media/image13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18.jpeg"/><Relationship Id="rId4" Type="http://schemas.openxmlformats.org/officeDocument/2006/relationships/image" Target="../media/image17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22.jpeg"/><Relationship Id="rId4" Type="http://schemas.openxmlformats.org/officeDocument/2006/relationships/image" Target="../media/image21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jpeg"/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26.jpeg"/><Relationship Id="rId4" Type="http://schemas.openxmlformats.org/officeDocument/2006/relationships/image" Target="../media/image25.jpe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foodafactoflife.org.uk/whole-school/whole-school-approach/guidelines-for-school-education-resources-about-food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Name </a:t>
            </a:r>
            <a:r>
              <a:rPr lang="en-US"/>
              <a:t>the practical food skill </a:t>
            </a:r>
            <a:r>
              <a:rPr lang="en-US" dirty="0"/>
              <a:t>or technique</a:t>
            </a:r>
          </a:p>
        </p:txBody>
      </p:sp>
    </p:spTree>
    <p:extLst>
      <p:ext uri="{BB962C8B-B14F-4D97-AF65-F5344CB8AC3E}">
        <p14:creationId xmlns:p14="http://schemas.microsoft.com/office/powerpoint/2010/main" val="19551663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69274" y="1563798"/>
            <a:ext cx="10004248" cy="720000"/>
          </a:xfrm>
        </p:spPr>
        <p:txBody>
          <a:bodyPr/>
          <a:lstStyle/>
          <a:p>
            <a:r>
              <a:rPr lang="en-US" sz="3600" dirty="0"/>
              <a:t>How good is your practical food skills knowledge?</a:t>
            </a:r>
            <a:br>
              <a:rPr lang="en-US" sz="3600" dirty="0"/>
            </a:b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9274" y="2783787"/>
            <a:ext cx="6112470" cy="3600000"/>
          </a:xfrm>
        </p:spPr>
        <p:txBody>
          <a:bodyPr/>
          <a:lstStyle/>
          <a:p>
            <a:pPr marL="0" indent="0">
              <a:buNone/>
            </a:pPr>
            <a:r>
              <a:rPr lang="en-GB" sz="2000" dirty="0"/>
              <a:t>1. Name the practical food skills being used.</a:t>
            </a:r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r>
              <a:rPr lang="en-US" sz="2000" dirty="0"/>
              <a:t>2. Identify one recipe that can be prepared using the practical food skill.</a:t>
            </a:r>
            <a:endParaRPr lang="en-GB" sz="2000" dirty="0"/>
          </a:p>
          <a:p>
            <a:pPr marL="0" indent="0">
              <a:buNone/>
            </a:pPr>
            <a:endParaRPr lang="en-GB" sz="20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054143" y="2660303"/>
            <a:ext cx="3854430" cy="256962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318360" y="4583787"/>
            <a:ext cx="5814303" cy="15873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72419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5" name="Picture 5" descr="C:\Users\AWhite\Downloads\shutterstock_129012965.jpg"/>
          <p:cNvPicPr>
            <a:picLocks noChangeAspect="1" noChangeArrowheads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12296"/>
          <a:stretch/>
        </p:blipFill>
        <p:spPr bwMode="auto">
          <a:xfrm>
            <a:off x="5329924" y="1094252"/>
            <a:ext cx="3586101" cy="25269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4" name="Picture 4" descr="C:\Users\AWhite\Downloads\shutterstock_242157541.jpg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336136" y="4144710"/>
            <a:ext cx="3375343" cy="24386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2" name="Picture 2" descr="S:\Shared\EDUCATION TEAM FILES\Photographs Oct 2018 onwards\Student food technology images\IMG_8493.jpg"/>
          <p:cNvPicPr>
            <a:picLocks noChangeAspect="1" noChangeArrowheads="1"/>
          </p:cNvPicPr>
          <p:nvPr/>
        </p:nvPicPr>
        <p:blipFill rotWithShape="1"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8863"/>
          <a:stretch/>
        </p:blipFill>
        <p:spPr bwMode="auto">
          <a:xfrm>
            <a:off x="5249254" y="4144710"/>
            <a:ext cx="3666772" cy="24386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9105845" y="3190293"/>
            <a:ext cx="428625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GB" alt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 flipH="1">
            <a:off x="4761460" y="6152521"/>
            <a:ext cx="164006" cy="430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GB" alt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9025176" y="6152520"/>
            <a:ext cx="428625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GB" alt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235241" y="1094252"/>
            <a:ext cx="3426644" cy="2569983"/>
          </a:xfrm>
          <a:prstGeom prst="rect">
            <a:avLst/>
          </a:prstGeom>
        </p:spPr>
      </p:pic>
      <p:sp>
        <p:nvSpPr>
          <p:cNvPr id="12" name="TextBox 8"/>
          <p:cNvSpPr txBox="1">
            <a:spLocks noChangeArrowheads="1"/>
          </p:cNvSpPr>
          <p:nvPr/>
        </p:nvSpPr>
        <p:spPr bwMode="auto">
          <a:xfrm>
            <a:off x="4711479" y="3233348"/>
            <a:ext cx="428625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GB" alt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20649411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8293452" y="3299152"/>
            <a:ext cx="428625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GB" altLang="en-US" sz="2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4509642" y="3083708"/>
            <a:ext cx="428625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GB" alt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</a:p>
        </p:txBody>
      </p:sp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7963794" y="6149565"/>
            <a:ext cx="428625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GB" alt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</a:p>
        </p:txBody>
      </p:sp>
      <p:pic>
        <p:nvPicPr>
          <p:cNvPr id="1027" name="Picture 3" descr="S:\Shared\EDUCATION TEAM FILES\Photographs Oct 2018 onwards\Student food technology images\IMG_8454.jpg"/>
          <p:cNvPicPr>
            <a:picLocks noChangeAspect="1" noChangeArrowheads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44486"/>
          <a:stretch/>
        </p:blipFill>
        <p:spPr bwMode="auto">
          <a:xfrm>
            <a:off x="5165726" y="1164944"/>
            <a:ext cx="3426512" cy="25958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TextBox 14"/>
          <p:cNvSpPr txBox="1">
            <a:spLocks noChangeArrowheads="1"/>
          </p:cNvSpPr>
          <p:nvPr/>
        </p:nvSpPr>
        <p:spPr bwMode="auto">
          <a:xfrm>
            <a:off x="8722075" y="3249012"/>
            <a:ext cx="428625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GB" alt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</a:p>
        </p:txBody>
      </p:sp>
      <p:sp>
        <p:nvSpPr>
          <p:cNvPr id="16" name="TextBox 15"/>
          <p:cNvSpPr txBox="1">
            <a:spLocks noChangeArrowheads="1"/>
          </p:cNvSpPr>
          <p:nvPr/>
        </p:nvSpPr>
        <p:spPr bwMode="auto">
          <a:xfrm>
            <a:off x="4569513" y="6094086"/>
            <a:ext cx="428625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GB" alt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86927" y="1164944"/>
            <a:ext cx="3522715" cy="2349651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48619" y="4046606"/>
            <a:ext cx="3599330" cy="2399553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742878" y="3802299"/>
            <a:ext cx="1925444" cy="28881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265614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5" name="Picture 3" descr="S:\Shared\EDUCATION TEAM FILES\Photographs Oct 2018 onwards\Student food technology images\IMG_8494.jpg"/>
          <p:cNvPicPr>
            <a:picLocks noChangeAspect="1" noChangeArrowheads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6110" r="9488" b="120"/>
          <a:stretch/>
        </p:blipFill>
        <p:spPr bwMode="auto">
          <a:xfrm>
            <a:off x="5345907" y="1209910"/>
            <a:ext cx="3087463" cy="26042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4" name="Picture 2" descr="S:\Shared\EDUCATION TEAM FILES\Photographs Oct 2018 onwards\Student food technology images\IMG_8401.jpg"/>
          <p:cNvPicPr>
            <a:picLocks noChangeAspect="1" noChangeArrowheads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18790" t="44860" b="10200"/>
          <a:stretch/>
        </p:blipFill>
        <p:spPr bwMode="auto">
          <a:xfrm>
            <a:off x="1487722" y="1209911"/>
            <a:ext cx="3181350" cy="26407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4202345" y="6120441"/>
            <a:ext cx="617305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GB" altLang="en-US" sz="2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11</a:t>
            </a: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8422120" y="3403443"/>
            <a:ext cx="567425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GB" alt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10</a:t>
            </a:r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4732847" y="3383232"/>
            <a:ext cx="428625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GB" alt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8230398" y="5834270"/>
            <a:ext cx="593278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GB" alt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12</a:t>
            </a:r>
          </a:p>
        </p:txBody>
      </p:sp>
      <p:pic>
        <p:nvPicPr>
          <p:cNvPr id="3076" name="Picture 4" descr="S:\Shared\EDUCATION TEAM FILES\Photographs Oct 2018 onwards\Student food technology images\IMG_8951.jpg"/>
          <p:cNvPicPr>
            <a:picLocks noChangeAspect="1" noChangeArrowheads="1"/>
          </p:cNvPicPr>
          <p:nvPr/>
        </p:nvPicPr>
        <p:blipFill rotWithShape="1"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22083" t="40374" r="89" b="10200"/>
          <a:stretch/>
        </p:blipFill>
        <p:spPr bwMode="auto">
          <a:xfrm>
            <a:off x="1519543" y="4069779"/>
            <a:ext cx="3181348" cy="21942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4669072" y="5758479"/>
            <a:ext cx="567425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GB" alt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11</a:t>
            </a:r>
          </a:p>
        </p:txBody>
      </p:sp>
      <p:pic>
        <p:nvPicPr>
          <p:cNvPr id="1026" name="Picture 2" descr="Image result for lining a tin with baking parchment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612515" y="3981790"/>
            <a:ext cx="2554246" cy="23702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607541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02" name="Picture 6" descr="S:\Shared\EDUCATION TEAM FILES\Photographs Oct 2018 onwards\Student food technology images\IMG_8721.jpg"/>
          <p:cNvPicPr>
            <a:picLocks noChangeAspect="1" noChangeArrowheads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52461" b="584"/>
          <a:stretch/>
        </p:blipFill>
        <p:spPr bwMode="auto">
          <a:xfrm>
            <a:off x="809824" y="3982617"/>
            <a:ext cx="3437473" cy="24211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1" name="Picture 5" descr="S:\Shared\EDUCATION TEAM FILES\Photographs Oct 2018 onwards\Student food technology images\IMG_8445.jpg"/>
          <p:cNvPicPr>
            <a:picLocks noChangeAspect="1" noChangeArrowheads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48473" r="2765" b="3551"/>
          <a:stretch/>
        </p:blipFill>
        <p:spPr bwMode="auto">
          <a:xfrm>
            <a:off x="4796142" y="3982617"/>
            <a:ext cx="3459464" cy="24211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099" name="Picture 3" descr="C:\Users\AWhite\Downloads\shutterstock_385383076.jpg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796141" y="1247403"/>
            <a:ext cx="3459464" cy="24211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4202863" y="3213556"/>
            <a:ext cx="593278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GB" alt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13</a:t>
            </a: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8443166" y="3237645"/>
            <a:ext cx="593278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GB" alt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14</a:t>
            </a:r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4257301" y="5864568"/>
            <a:ext cx="593278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GB" alt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15</a:t>
            </a: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8363544" y="5807417"/>
            <a:ext cx="593278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GB" alt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16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72939" y="1206809"/>
            <a:ext cx="3656451" cy="24376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64653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 descr="S:\Shared\EDUCATION TEAM FILES\Photographs Oct 2018 onwards\Student food technology images\IMG_8965.jpg"/>
          <p:cNvPicPr>
            <a:picLocks noChangeAspect="1" noChangeArrowheads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5229" t="38006" r="399" b="13023"/>
          <a:stretch/>
        </p:blipFill>
        <p:spPr bwMode="auto">
          <a:xfrm>
            <a:off x="4784172" y="3990494"/>
            <a:ext cx="3273978" cy="25484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0" name="Picture 2" descr="S:\Shared\EDUCATION TEAM FILES\Photographs Oct 2018 onwards\Student food technology images\IMG_8910.jpg"/>
          <p:cNvPicPr>
            <a:picLocks noChangeAspect="1" noChangeArrowheads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10312" t="54829"/>
          <a:stretch/>
        </p:blipFill>
        <p:spPr bwMode="auto">
          <a:xfrm>
            <a:off x="914399" y="3995180"/>
            <a:ext cx="3367089" cy="25437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3688210" y="3250777"/>
            <a:ext cx="593278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GB" altLang="en-US" sz="2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17</a:t>
            </a: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8048411" y="3128634"/>
            <a:ext cx="593278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GB" alt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18</a:t>
            </a:r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4281488" y="6042219"/>
            <a:ext cx="593278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GB" alt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19</a:t>
            </a: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8079293" y="6040477"/>
            <a:ext cx="593278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GB" alt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20</a:t>
            </a:r>
          </a:p>
        </p:txBody>
      </p:sp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4236191" y="3195324"/>
            <a:ext cx="593278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GB" alt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17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14398" y="1341586"/>
            <a:ext cx="3367089" cy="2124633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784171" y="1315584"/>
            <a:ext cx="3264239" cy="21772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28339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Name the practical food skill or technique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GB" sz="3600" dirty="0"/>
              <a:t>For further information, go to:</a:t>
            </a:r>
          </a:p>
          <a:p>
            <a:pPr marL="0" indent="0" algn="ctr">
              <a:buNone/>
            </a:pPr>
            <a:r>
              <a:rPr lang="en-GB" sz="3600" dirty="0"/>
              <a:t>www.foodafactoflife.org.uk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F81B30F-5C8A-EBBC-4A55-2AF6407F6099}"/>
              </a:ext>
            </a:extLst>
          </p:cNvPr>
          <p:cNvSpPr txBox="1"/>
          <p:nvPr/>
        </p:nvSpPr>
        <p:spPr>
          <a:xfrm>
            <a:off x="393116" y="6175629"/>
            <a:ext cx="990439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This resource meets the</a:t>
            </a:r>
            <a:r>
              <a:rPr lang="en-GB" sz="1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400" b="1" i="1" u="sng" dirty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Guidelines for producers and users of school education resources about food</a:t>
            </a:r>
            <a:r>
              <a:rPr lang="en-GB" sz="1400" b="1" i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GB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020051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3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D5B78CA333243439763E4169A5FEB7F" ma:contentTypeVersion="19" ma:contentTypeDescription="Create a new document." ma:contentTypeScope="" ma:versionID="d67e542ccfc98f8766c03bca3df5dec6">
  <xsd:schema xmlns:xsd="http://www.w3.org/2001/XMLSchema" xmlns:xs="http://www.w3.org/2001/XMLSchema" xmlns:p="http://schemas.microsoft.com/office/2006/metadata/properties" xmlns:ns2="c53071f4-7f44-43fd-895c-8e7b6a3746b0" xmlns:ns3="ead97cfe-a968-427f-b02b-893e6ba0355a" targetNamespace="http://schemas.microsoft.com/office/2006/metadata/properties" ma:root="true" ma:fieldsID="2465a60b32c7e66e77d39dce70c70dd6" ns2:_="" ns3:_="">
    <xsd:import namespace="c53071f4-7f44-43fd-895c-8e7b6a3746b0"/>
    <xsd:import namespace="ead97cfe-a968-427f-b02b-893e6ba0355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LengthInSeconds" minOccurs="0"/>
                <xsd:element ref="ns2:_Flow_SignoffStatu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53071f4-7f44-43fd-895c-8e7b6a3746b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_Flow_SignoffStatus" ma:index="21" nillable="true" ma:displayName="Sign-off status" ma:internalName="Sign_x002d_off_x0020_status">
      <xsd:simpleType>
        <xsd:restriction base="dms:Text"/>
      </xsd:simpleType>
    </xsd:element>
    <xsd:element name="lcf76f155ced4ddcb4097134ff3c332f" ma:index="23" nillable="true" ma:taxonomy="true" ma:internalName="lcf76f155ced4ddcb4097134ff3c332f" ma:taxonomyFieldName="MediaServiceImageTags" ma:displayName="Image Tags" ma:readOnly="false" ma:fieldId="{5cf76f15-5ced-4ddc-b409-7134ff3c332f}" ma:taxonomyMulti="true" ma:sspId="a407c16c-d400-4155-af4b-d0582c07d42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5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6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ad97cfe-a968-427f-b02b-893e6ba0355a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4" nillable="true" ma:displayName="Taxonomy Catch All Column" ma:hidden="true" ma:list="{7b8b45f8-435e-402c-b129-c8853cba6318}" ma:internalName="TaxCatchAll" ma:showField="CatchAllData" ma:web="ead97cfe-a968-427f-b02b-893e6ba0355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ead97cfe-a968-427f-b02b-893e6ba0355a" xsi:nil="true"/>
    <_Flow_SignoffStatus xmlns="c53071f4-7f44-43fd-895c-8e7b6a3746b0" xsi:nil="true"/>
    <lcf76f155ced4ddcb4097134ff3c332f xmlns="c53071f4-7f44-43fd-895c-8e7b6a3746b0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CEE7E93F-1CF9-4781-B5FC-050D6CEF73C3}"/>
</file>

<file path=customXml/itemProps2.xml><?xml version="1.0" encoding="utf-8"?>
<ds:datastoreItem xmlns:ds="http://schemas.openxmlformats.org/officeDocument/2006/customXml" ds:itemID="{58363EC6-CB80-4581-8126-4991615B85D8}"/>
</file>

<file path=customXml/itemProps3.xml><?xml version="1.0" encoding="utf-8"?>
<ds:datastoreItem xmlns:ds="http://schemas.openxmlformats.org/officeDocument/2006/customXml" ds:itemID="{1BB8CDAF-2911-49F7-8957-24D538967522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102</Words>
  <Application>Microsoft Office PowerPoint</Application>
  <PresentationFormat>Widescreen</PresentationFormat>
  <Paragraphs>32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Office Theme</vt:lpstr>
      <vt:lpstr>Custom Design</vt:lpstr>
      <vt:lpstr>1_Custom Design</vt:lpstr>
      <vt:lpstr>3_Custom Design</vt:lpstr>
      <vt:lpstr>Name the practical food skill or technique</vt:lpstr>
      <vt:lpstr>How good is your practical food skills knowledge?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Name the practical food skill or technique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Glenn Carter</dc:creator>
  <cp:lastModifiedBy>Alexander White</cp:lastModifiedBy>
  <cp:revision>44</cp:revision>
  <dcterms:created xsi:type="dcterms:W3CDTF">2018-10-10T09:22:08Z</dcterms:created>
  <dcterms:modified xsi:type="dcterms:W3CDTF">2024-05-23T08:13:47Z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0x010100BD5B78CA333243439763E4169A5FEB7F</vt:lpwstr>
  </property>
</Properties>
</file>