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handoutMasterIdLst>
    <p:handoutMasterId r:id="rId30"/>
  </p:handout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6" r:id="rId19"/>
    <p:sldId id="273" r:id="rId20"/>
    <p:sldId id="277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61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9123D-8E42-44BA-B9CE-07EF308235CA}" v="1" dt="2023-11-01T12:04:59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A099123D-8E42-44BA-B9CE-07EF308235CA}"/>
    <pc:docChg chg="modSld modMainMaster">
      <pc:chgData name="Alexander White" userId="3da70261-e0e7-408d-aace-eb577feade9e" providerId="ADAL" clId="{A099123D-8E42-44BA-B9CE-07EF308235CA}" dt="2023-11-01T12:05:43.372" v="22" actId="20577"/>
      <pc:docMkLst>
        <pc:docMk/>
      </pc:docMkLst>
      <pc:sldChg chg="addSp modSp">
        <pc:chgData name="Alexander White" userId="3da70261-e0e7-408d-aace-eb577feade9e" providerId="ADAL" clId="{A099123D-8E42-44BA-B9CE-07EF308235CA}" dt="2023-11-01T12:04:59.216" v="0"/>
        <pc:sldMkLst>
          <pc:docMk/>
          <pc:sldMk cId="4199969009" sldId="261"/>
        </pc:sldMkLst>
        <pc:spChg chg="add mod">
          <ac:chgData name="Alexander White" userId="3da70261-e0e7-408d-aace-eb577feade9e" providerId="ADAL" clId="{A099123D-8E42-44BA-B9CE-07EF308235CA}" dt="2023-11-01T12:04:59.216" v="0"/>
          <ac:spMkLst>
            <pc:docMk/>
            <pc:sldMk cId="4199969009" sldId="261"/>
            <ac:spMk id="4" creationId="{EAD750E1-39C1-1F7F-0F57-B574AD7EDD05}"/>
          </ac:spMkLst>
        </pc:spChg>
      </pc:sldChg>
      <pc:sldMasterChg chg="modSp mod">
        <pc:chgData name="Alexander White" userId="3da70261-e0e7-408d-aace-eb577feade9e" providerId="ADAL" clId="{A099123D-8E42-44BA-B9CE-07EF308235CA}" dt="2023-11-01T12:05:29.150" v="10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A099123D-8E42-44BA-B9CE-07EF308235CA}" dt="2023-11-01T12:05:29.150" v="10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099123D-8E42-44BA-B9CE-07EF308235CA}" dt="2023-11-01T12:05:34.479" v="14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A099123D-8E42-44BA-B9CE-07EF308235CA}" dt="2023-11-01T12:05:34.479" v="14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099123D-8E42-44BA-B9CE-07EF308235CA}" dt="2023-11-01T12:05:38.783" v="18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A099123D-8E42-44BA-B9CE-07EF308235CA}" dt="2023-11-01T12:05:38.783" v="18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099123D-8E42-44BA-B9CE-07EF308235CA}" dt="2023-11-01T12:05:43.372" v="22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A099123D-8E42-44BA-B9CE-07EF308235CA}" dt="2023-11-01T12:05:43.372" v="22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CAB3-AD6D-4193-A61D-6F77D159178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7BD1-8FA2-42F5-986D-1C918D16A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2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life 2023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eat well and stay healthy!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We only need </a:t>
            </a:r>
            <a:r>
              <a:rPr lang="en-US" sz="3600" dirty="0"/>
              <a:t>a little </a:t>
            </a:r>
            <a:r>
              <a:rPr lang="en-US" sz="3600" b="0" dirty="0"/>
              <a:t>of food like this.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7755" r="19519" b="2521"/>
          <a:stretch>
            <a:fillRect/>
          </a:stretch>
        </p:blipFill>
        <p:spPr bwMode="auto">
          <a:xfrm>
            <a:off x="3268663" y="2192706"/>
            <a:ext cx="1769868" cy="41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3309937"/>
            <a:ext cx="3215335" cy="1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8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These types of food and drinks are </a:t>
            </a:r>
            <a:r>
              <a:rPr lang="en-US" sz="3600" dirty="0"/>
              <a:t>not needed</a:t>
            </a:r>
            <a:r>
              <a:rPr lang="en-US" sz="3600" b="0" dirty="0"/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8428" y="5859531"/>
            <a:ext cx="11982456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b="0" dirty="0"/>
              <a:t>If you do have these, only have </a:t>
            </a:r>
            <a:r>
              <a:rPr lang="en-US" sz="3200" dirty="0"/>
              <a:t>a little </a:t>
            </a:r>
            <a:r>
              <a:rPr lang="en-US" sz="3200" b="0" dirty="0"/>
              <a:t>and </a:t>
            </a:r>
            <a:r>
              <a:rPr lang="en-US" sz="3200" dirty="0"/>
              <a:t>just sometimes</a:t>
            </a:r>
            <a:r>
              <a:rPr lang="en-US" sz="3200" b="0" dirty="0"/>
              <a:t>.</a:t>
            </a:r>
          </a:p>
        </p:txBody>
      </p:sp>
      <p:pic>
        <p:nvPicPr>
          <p:cNvPr id="8" name="Picture 12" descr="Sweets 2(980 x 7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8" y="2428504"/>
            <a:ext cx="2754654" cy="20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risps (983 x 67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43" y="2484754"/>
            <a:ext cx="2409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ake - fairy 2 (720 x 56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04" y="3380242"/>
            <a:ext cx="2259386" cy="17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500" r="15181" b="7500"/>
          <a:stretch>
            <a:fillRect/>
          </a:stretch>
        </p:blipFill>
        <p:spPr bwMode="auto">
          <a:xfrm>
            <a:off x="9769222" y="2484754"/>
            <a:ext cx="1577129" cy="26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6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658" y="1636696"/>
            <a:ext cx="10489015" cy="720000"/>
          </a:xfrm>
        </p:spPr>
        <p:txBody>
          <a:bodyPr/>
          <a:lstStyle/>
          <a:p>
            <a:r>
              <a:rPr lang="en-US" sz="3600" b="0" dirty="0"/>
              <a:t>Do we need </a:t>
            </a:r>
            <a:r>
              <a:rPr lang="en-US" sz="3600" dirty="0"/>
              <a:t>lots, some </a:t>
            </a:r>
            <a:r>
              <a:rPr lang="en-US" sz="3600" b="0" dirty="0"/>
              <a:t>or </a:t>
            </a:r>
            <a:r>
              <a:rPr lang="en-US" sz="3600" dirty="0"/>
              <a:t>a little </a:t>
            </a:r>
            <a:r>
              <a:rPr lang="en-US" sz="3600" b="0" dirty="0"/>
              <a:t>of food like this?</a:t>
            </a:r>
          </a:p>
        </p:txBody>
      </p:sp>
      <p:pic>
        <p:nvPicPr>
          <p:cNvPr id="12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2901491" y="3116274"/>
            <a:ext cx="3586445" cy="187648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9429907" y="2880435"/>
            <a:ext cx="1906265" cy="19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anned sweetcornSmall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500686" y="2543854"/>
            <a:ext cx="1935697" cy="27227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trawberri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36" y="3915430"/>
            <a:ext cx="2743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9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/>
              <a:t>Lots!</a:t>
            </a:r>
          </a:p>
        </p:txBody>
      </p:sp>
      <p:pic>
        <p:nvPicPr>
          <p:cNvPr id="12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2901491" y="3116274"/>
            <a:ext cx="3586445" cy="187648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9429907" y="2880435"/>
            <a:ext cx="1906265" cy="19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anned sweetcornSmall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500686" y="2543854"/>
            <a:ext cx="1935697" cy="27227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trawberri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36" y="3915430"/>
            <a:ext cx="2743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4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8" y="2579455"/>
            <a:ext cx="3511916" cy="201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3" y="4032027"/>
            <a:ext cx="3243437" cy="216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8835"/>
          <a:stretch/>
        </p:blipFill>
        <p:spPr>
          <a:xfrm>
            <a:off x="5802935" y="2351313"/>
            <a:ext cx="3161471" cy="145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4695" r="13812" b="5850"/>
          <a:stretch/>
        </p:blipFill>
        <p:spPr>
          <a:xfrm>
            <a:off x="3982180" y="4009764"/>
            <a:ext cx="2501652" cy="223389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0658" y="1408987"/>
            <a:ext cx="10489015" cy="720000"/>
          </a:xfrm>
        </p:spPr>
        <p:txBody>
          <a:bodyPr/>
          <a:lstStyle/>
          <a:p>
            <a:r>
              <a:rPr lang="en-US" sz="3600" b="0" dirty="0"/>
              <a:t>Do we need </a:t>
            </a:r>
            <a:r>
              <a:rPr lang="en-US" sz="3600" dirty="0"/>
              <a:t>lots, some </a:t>
            </a:r>
            <a:r>
              <a:rPr lang="en-US" sz="3600" b="0" dirty="0"/>
              <a:t>or </a:t>
            </a:r>
            <a:r>
              <a:rPr lang="en-US" sz="3600" dirty="0"/>
              <a:t>a little </a:t>
            </a:r>
            <a:r>
              <a:rPr lang="en-US" sz="3600" b="0" dirty="0"/>
              <a:t>of food like this?</a:t>
            </a:r>
          </a:p>
        </p:txBody>
      </p:sp>
    </p:spTree>
    <p:extLst>
      <p:ext uri="{BB962C8B-B14F-4D97-AF65-F5344CB8AC3E}">
        <p14:creationId xmlns:p14="http://schemas.microsoft.com/office/powerpoint/2010/main" val="52707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1" y="2144276"/>
            <a:ext cx="3511916" cy="201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04" y="4032027"/>
            <a:ext cx="3243437" cy="216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8835"/>
          <a:stretch/>
        </p:blipFill>
        <p:spPr>
          <a:xfrm>
            <a:off x="6082854" y="2144276"/>
            <a:ext cx="3161471" cy="145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4695" r="13812" b="5850"/>
          <a:stretch/>
        </p:blipFill>
        <p:spPr>
          <a:xfrm>
            <a:off x="3920777" y="4160116"/>
            <a:ext cx="2501652" cy="22338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8498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/>
              <a:t>Lots!</a:t>
            </a:r>
          </a:p>
        </p:txBody>
      </p:sp>
    </p:spTree>
    <p:extLst>
      <p:ext uri="{BB962C8B-B14F-4D97-AF65-F5344CB8AC3E}">
        <p14:creationId xmlns:p14="http://schemas.microsoft.com/office/powerpoint/2010/main" val="216959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97" y="2018112"/>
            <a:ext cx="2381050" cy="37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11110"/>
          <a:stretch>
            <a:fillRect/>
          </a:stretch>
        </p:blipFill>
        <p:spPr bwMode="auto">
          <a:xfrm>
            <a:off x="3307272" y="2595311"/>
            <a:ext cx="2975157" cy="22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" y="3879385"/>
            <a:ext cx="28162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5141" b="12122"/>
          <a:stretch>
            <a:fillRect/>
          </a:stretch>
        </p:blipFill>
        <p:spPr bwMode="auto">
          <a:xfrm>
            <a:off x="6115667" y="3692649"/>
            <a:ext cx="3236989" cy="1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0658" y="1539614"/>
            <a:ext cx="10489015" cy="720000"/>
          </a:xfrm>
        </p:spPr>
        <p:txBody>
          <a:bodyPr/>
          <a:lstStyle/>
          <a:p>
            <a:r>
              <a:rPr lang="en-US" sz="3600" b="0" dirty="0"/>
              <a:t>Do we need </a:t>
            </a:r>
            <a:r>
              <a:rPr lang="en-US" sz="3600" dirty="0"/>
              <a:t>lots, some </a:t>
            </a:r>
            <a:r>
              <a:rPr lang="en-US" sz="3600" b="0" dirty="0"/>
              <a:t>or </a:t>
            </a:r>
            <a:r>
              <a:rPr lang="en-US" sz="3600" dirty="0"/>
              <a:t>a little </a:t>
            </a:r>
            <a:r>
              <a:rPr lang="en-US" sz="3600" b="0" dirty="0"/>
              <a:t>of food like this?</a:t>
            </a:r>
          </a:p>
        </p:txBody>
      </p:sp>
    </p:spTree>
    <p:extLst>
      <p:ext uri="{BB962C8B-B14F-4D97-AF65-F5344CB8AC3E}">
        <p14:creationId xmlns:p14="http://schemas.microsoft.com/office/powerpoint/2010/main" val="371299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97" y="2018112"/>
            <a:ext cx="2381050" cy="37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11110"/>
          <a:stretch>
            <a:fillRect/>
          </a:stretch>
        </p:blipFill>
        <p:spPr bwMode="auto">
          <a:xfrm>
            <a:off x="3307272" y="2595311"/>
            <a:ext cx="2975157" cy="22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" y="3879385"/>
            <a:ext cx="28162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5141" b="12122"/>
          <a:stretch>
            <a:fillRect/>
          </a:stretch>
        </p:blipFill>
        <p:spPr bwMode="auto">
          <a:xfrm>
            <a:off x="6115667" y="3692649"/>
            <a:ext cx="3236989" cy="1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83771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/>
              <a:t>Some!</a:t>
            </a:r>
          </a:p>
        </p:txBody>
      </p:sp>
    </p:spTree>
    <p:extLst>
      <p:ext uri="{BB962C8B-B14F-4D97-AF65-F5344CB8AC3E}">
        <p14:creationId xmlns:p14="http://schemas.microsoft.com/office/powerpoint/2010/main" val="56292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rd boil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9125"/>
          <a:stretch>
            <a:fillRect/>
          </a:stretch>
        </p:blipFill>
        <p:spPr bwMode="auto">
          <a:xfrm>
            <a:off x="6662073" y="2584719"/>
            <a:ext cx="1817425" cy="26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entils (481 x 284)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9" y="2924588"/>
            <a:ext cx="2702346" cy="15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Roast chick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8771776" y="3527293"/>
            <a:ext cx="2768425" cy="20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S:\Shared\EDUCATION TEAM FILES\Seafish\IMAGES\Salmon fillet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42" y="4792681"/>
            <a:ext cx="3770997" cy="14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4818" y="1588206"/>
            <a:ext cx="10337558" cy="720000"/>
          </a:xfrm>
        </p:spPr>
        <p:txBody>
          <a:bodyPr/>
          <a:lstStyle/>
          <a:p>
            <a:r>
              <a:rPr lang="en-US" sz="3600" b="0" dirty="0"/>
              <a:t>Do we need </a:t>
            </a:r>
            <a:r>
              <a:rPr lang="en-US" sz="3600" dirty="0"/>
              <a:t>lots, some </a:t>
            </a:r>
            <a:r>
              <a:rPr lang="en-US" sz="3600" b="0" dirty="0"/>
              <a:t>or </a:t>
            </a:r>
            <a:r>
              <a:rPr lang="en-US" sz="3600" dirty="0"/>
              <a:t>a little </a:t>
            </a:r>
            <a:r>
              <a:rPr lang="en-US" sz="3600" b="0" dirty="0"/>
              <a:t>of food like this?</a:t>
            </a:r>
          </a:p>
        </p:txBody>
      </p:sp>
    </p:spTree>
    <p:extLst>
      <p:ext uri="{BB962C8B-B14F-4D97-AF65-F5344CB8AC3E}">
        <p14:creationId xmlns:p14="http://schemas.microsoft.com/office/powerpoint/2010/main" val="363023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rd boil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9125"/>
          <a:stretch>
            <a:fillRect/>
          </a:stretch>
        </p:blipFill>
        <p:spPr bwMode="auto">
          <a:xfrm>
            <a:off x="6637740" y="2224587"/>
            <a:ext cx="1817425" cy="26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entils (481 x 284)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9" y="2584719"/>
            <a:ext cx="2702346" cy="15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Roast chick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8771776" y="3527293"/>
            <a:ext cx="2768425" cy="20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S:\Shared\EDUCATION TEAM FILES\Seafish\IMAGES\Salmon fillet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76" y="4621637"/>
            <a:ext cx="3770997" cy="14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83771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/>
              <a:t>Some!</a:t>
            </a:r>
          </a:p>
        </p:txBody>
      </p:sp>
    </p:spTree>
    <p:extLst>
      <p:ext uri="{BB962C8B-B14F-4D97-AF65-F5344CB8AC3E}">
        <p14:creationId xmlns:p14="http://schemas.microsoft.com/office/powerpoint/2010/main" val="143623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82" y="1293833"/>
            <a:ext cx="9720000" cy="720000"/>
          </a:xfrm>
        </p:spPr>
        <p:txBody>
          <a:bodyPr/>
          <a:lstStyle/>
          <a:p>
            <a:r>
              <a:rPr lang="en-US" sz="3600" dirty="0"/>
              <a:t>Let’s eat well and stay healthy!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4288"/>
          <a:stretch>
            <a:fillRect/>
          </a:stretch>
        </p:blipFill>
        <p:spPr bwMode="auto">
          <a:xfrm>
            <a:off x="1522830" y="1776752"/>
            <a:ext cx="6387238" cy="46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398291" y="2519926"/>
            <a:ext cx="2348086" cy="3270062"/>
            <a:chOff x="1794446" y="1634965"/>
            <a:chExt cx="2253343" cy="3102428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7234" r="19067" b="7951"/>
            <a:stretch>
              <a:fillRect/>
            </a:stretch>
          </p:blipFill>
          <p:spPr bwMode="auto">
            <a:xfrm>
              <a:off x="1794446" y="1634965"/>
              <a:ext cx="2253343" cy="310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2147032" y="2802167"/>
              <a:ext cx="1548172" cy="905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tx2"/>
                  </a:solidFill>
                  <a:cs typeface="Arial" panose="020B0604020202020204" pitchFamily="34" charset="0"/>
                </a:rPr>
                <a:t>6-8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tx2"/>
                  </a:solidFill>
                  <a:cs typeface="Arial" panose="020B0604020202020204" pitchFamily="34" charset="0"/>
                </a:rPr>
                <a:t>a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7755" r="19519" b="2521"/>
          <a:stretch>
            <a:fillRect/>
          </a:stretch>
        </p:blipFill>
        <p:spPr bwMode="auto">
          <a:xfrm>
            <a:off x="3753716" y="2597372"/>
            <a:ext cx="1423121" cy="332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5" y="3309937"/>
            <a:ext cx="2772407" cy="16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0658" y="1538032"/>
            <a:ext cx="10489015" cy="720000"/>
          </a:xfrm>
        </p:spPr>
        <p:txBody>
          <a:bodyPr/>
          <a:lstStyle/>
          <a:p>
            <a:r>
              <a:rPr lang="en-US" sz="3600" b="0" dirty="0"/>
              <a:t>Do we need </a:t>
            </a:r>
            <a:r>
              <a:rPr lang="en-US" sz="3600" dirty="0"/>
              <a:t>lots, some </a:t>
            </a:r>
            <a:r>
              <a:rPr lang="en-US" sz="3600" b="0" dirty="0"/>
              <a:t>or </a:t>
            </a:r>
            <a:r>
              <a:rPr lang="en-US" sz="3600" dirty="0"/>
              <a:t>a little </a:t>
            </a:r>
            <a:r>
              <a:rPr lang="en-US" sz="3600" b="0" dirty="0"/>
              <a:t>of food like this?</a:t>
            </a:r>
          </a:p>
        </p:txBody>
      </p:sp>
    </p:spTree>
    <p:extLst>
      <p:ext uri="{BB962C8B-B14F-4D97-AF65-F5344CB8AC3E}">
        <p14:creationId xmlns:p14="http://schemas.microsoft.com/office/powerpoint/2010/main" val="156906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7755" r="19519" b="2521"/>
          <a:stretch>
            <a:fillRect/>
          </a:stretch>
        </p:blipFill>
        <p:spPr bwMode="auto">
          <a:xfrm>
            <a:off x="3753716" y="2597372"/>
            <a:ext cx="1423121" cy="332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5" y="3309937"/>
            <a:ext cx="2772407" cy="16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0658" y="1482049"/>
            <a:ext cx="10489015" cy="720000"/>
          </a:xfrm>
        </p:spPr>
        <p:txBody>
          <a:bodyPr/>
          <a:lstStyle/>
          <a:p>
            <a:pPr algn="ctr"/>
            <a:r>
              <a:rPr lang="en-US" sz="3600" dirty="0"/>
              <a:t>A little!</a:t>
            </a:r>
          </a:p>
        </p:txBody>
      </p:sp>
    </p:spTree>
    <p:extLst>
      <p:ext uri="{BB962C8B-B14F-4D97-AF65-F5344CB8AC3E}">
        <p14:creationId xmlns:p14="http://schemas.microsoft.com/office/powerpoint/2010/main" val="379292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75867"/>
            <a:ext cx="10489015" cy="720000"/>
          </a:xfrm>
        </p:spPr>
        <p:txBody>
          <a:bodyPr/>
          <a:lstStyle/>
          <a:p>
            <a:r>
              <a:rPr lang="en-US" sz="3600" b="0" dirty="0"/>
              <a:t>Do we need food like this to be healthy?</a:t>
            </a:r>
          </a:p>
        </p:txBody>
      </p:sp>
      <p:pic>
        <p:nvPicPr>
          <p:cNvPr id="8" name="Picture 12" descr="Sweets 2(980 x 7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8" y="2821831"/>
            <a:ext cx="2754654" cy="20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risps (983 x 67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94" y="2821831"/>
            <a:ext cx="2409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ake - fairy 2 (720 x 56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04" y="3777493"/>
            <a:ext cx="2259386" cy="17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500" r="15181" b="7500"/>
          <a:stretch>
            <a:fillRect/>
          </a:stretch>
        </p:blipFill>
        <p:spPr bwMode="auto">
          <a:xfrm>
            <a:off x="9769222" y="2821831"/>
            <a:ext cx="1577129" cy="26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44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pPr algn="ctr"/>
            <a:r>
              <a:rPr lang="en-US" sz="3600" dirty="0"/>
              <a:t>Not needed!</a:t>
            </a:r>
          </a:p>
        </p:txBody>
      </p:sp>
      <p:pic>
        <p:nvPicPr>
          <p:cNvPr id="8" name="Picture 12" descr="Sweets 2(980 x 7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8" y="2821831"/>
            <a:ext cx="2754654" cy="20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risps (983 x 67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94" y="2821831"/>
            <a:ext cx="2409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ake - fairy 2 (720 x 56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04" y="3777493"/>
            <a:ext cx="2259386" cy="17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500" r="15181" b="7500"/>
          <a:stretch>
            <a:fillRect/>
          </a:stretch>
        </p:blipFill>
        <p:spPr bwMode="auto">
          <a:xfrm>
            <a:off x="9769222" y="2821831"/>
            <a:ext cx="1577129" cy="26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7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0658" y="1147733"/>
            <a:ext cx="10489015" cy="720000"/>
          </a:xfrm>
        </p:spPr>
        <p:txBody>
          <a:bodyPr/>
          <a:lstStyle/>
          <a:p>
            <a:r>
              <a:rPr lang="en-US" sz="3600" b="0" dirty="0"/>
              <a:t>We need to eat different types of food and have plenty to drink to stay healthy.</a:t>
            </a:r>
          </a:p>
        </p:txBody>
      </p:sp>
      <p:pic>
        <p:nvPicPr>
          <p:cNvPr id="7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3980858" y="2801213"/>
            <a:ext cx="2830372" cy="148089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7823333" y="2632436"/>
            <a:ext cx="1486909" cy="14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14601" b="14601"/>
          <a:stretch>
            <a:fillRect/>
          </a:stretch>
        </p:blipFill>
        <p:spPr bwMode="auto">
          <a:xfrm>
            <a:off x="7198147" y="4461557"/>
            <a:ext cx="23383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19722" r="13405" b="15771"/>
          <a:stretch>
            <a:fillRect/>
          </a:stretch>
        </p:blipFill>
        <p:spPr bwMode="auto">
          <a:xfrm>
            <a:off x="1730170" y="4252948"/>
            <a:ext cx="235743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Roast chick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4942241" y="4333366"/>
            <a:ext cx="1989145" cy="1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8048" r="20070" b="6213"/>
          <a:stretch>
            <a:fillRect/>
          </a:stretch>
        </p:blipFill>
        <p:spPr bwMode="auto">
          <a:xfrm>
            <a:off x="9746873" y="2627108"/>
            <a:ext cx="1854748" cy="32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0658" y="6047765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What can you see here?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" y="2502404"/>
            <a:ext cx="2932864" cy="19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eat well and stay healthy!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750E1-39C1-1F7F-0F57-B574AD7EDD05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55" y="1584314"/>
            <a:ext cx="11104837" cy="720000"/>
          </a:xfrm>
        </p:spPr>
        <p:txBody>
          <a:bodyPr/>
          <a:lstStyle/>
          <a:p>
            <a:r>
              <a:rPr lang="en-US" sz="3600" b="0" dirty="0"/>
              <a:t>We need to eat different types of food to stay healthy.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4288"/>
          <a:stretch>
            <a:fillRect/>
          </a:stretch>
        </p:blipFill>
        <p:spPr bwMode="auto">
          <a:xfrm>
            <a:off x="689057" y="2149587"/>
            <a:ext cx="5823710" cy="42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53108" y="3760560"/>
            <a:ext cx="5424983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What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42124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104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We need 6-8 drinks every day to be healthy.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14376" y="5928293"/>
            <a:ext cx="5424983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What can you see here?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8048" r="20070" b="6213"/>
          <a:stretch>
            <a:fillRect/>
          </a:stretch>
        </p:blipFill>
        <p:spPr bwMode="auto">
          <a:xfrm>
            <a:off x="469042" y="2270691"/>
            <a:ext cx="2168872" cy="38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2501" r="17812" b="12500"/>
          <a:stretch>
            <a:fillRect/>
          </a:stretch>
        </p:blipFill>
        <p:spPr bwMode="auto">
          <a:xfrm>
            <a:off x="3888417" y="2538682"/>
            <a:ext cx="2699701" cy="29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11792" r="18715" b="9402"/>
          <a:stretch>
            <a:fillRect/>
          </a:stretch>
        </p:blipFill>
        <p:spPr bwMode="auto">
          <a:xfrm>
            <a:off x="7660418" y="3058679"/>
            <a:ext cx="2314618" cy="272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4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55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Can you find this food on the </a:t>
            </a:r>
            <a:r>
              <a:rPr lang="en-US" sz="3600" b="0" dirty="0" err="1"/>
              <a:t>Eatwell</a:t>
            </a:r>
            <a:r>
              <a:rPr lang="en-US" sz="3600" b="0" dirty="0"/>
              <a:t> Guide?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4288"/>
          <a:stretch>
            <a:fillRect/>
          </a:stretch>
        </p:blipFill>
        <p:spPr bwMode="auto">
          <a:xfrm>
            <a:off x="4013255" y="1932329"/>
            <a:ext cx="6213108" cy="45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3155" y="2588199"/>
            <a:ext cx="5424983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Broccoli</a:t>
            </a:r>
          </a:p>
          <a:p>
            <a:endParaRPr lang="en-US" sz="3600" b="0" dirty="0"/>
          </a:p>
          <a:p>
            <a:r>
              <a:rPr lang="en-US" sz="3600" b="0" dirty="0"/>
              <a:t>Bread</a:t>
            </a:r>
          </a:p>
          <a:p>
            <a:endParaRPr lang="en-US" sz="3600" b="0" dirty="0"/>
          </a:p>
          <a:p>
            <a:r>
              <a:rPr lang="en-US" sz="3600" b="0" dirty="0"/>
              <a:t>Milk</a:t>
            </a:r>
          </a:p>
          <a:p>
            <a:endParaRPr lang="en-US" sz="3600" b="0" dirty="0"/>
          </a:p>
          <a:p>
            <a:r>
              <a:rPr lang="en-US" sz="3600" b="0" dirty="0"/>
              <a:t>Eggs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4512" r="4341" b="4512"/>
          <a:stretch>
            <a:fillRect/>
          </a:stretch>
        </p:blipFill>
        <p:spPr bwMode="auto">
          <a:xfrm>
            <a:off x="2482065" y="2000496"/>
            <a:ext cx="1167162" cy="12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5"/>
          <a:stretch>
            <a:fillRect/>
          </a:stretch>
        </p:blipFill>
        <p:spPr bwMode="auto">
          <a:xfrm>
            <a:off x="2074382" y="3401409"/>
            <a:ext cx="1503413" cy="8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22" y="4080881"/>
            <a:ext cx="817124" cy="127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12317"/>
          <a:stretch>
            <a:fillRect/>
          </a:stretch>
        </p:blipFill>
        <p:spPr bwMode="auto">
          <a:xfrm>
            <a:off x="1672470" y="5513387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8668"/>
          <a:stretch>
            <a:fillRect/>
          </a:stretch>
        </p:blipFill>
        <p:spPr bwMode="auto">
          <a:xfrm>
            <a:off x="2456046" y="579268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We need to eat </a:t>
            </a:r>
            <a:r>
              <a:rPr lang="en-US" sz="3600" dirty="0"/>
              <a:t>lots</a:t>
            </a:r>
            <a:r>
              <a:rPr lang="en-US" sz="3600" b="0" dirty="0"/>
              <a:t> of food like this.</a:t>
            </a:r>
          </a:p>
        </p:txBody>
      </p:sp>
      <p:pic>
        <p:nvPicPr>
          <p:cNvPr id="12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3175253" y="2397525"/>
            <a:ext cx="3586445" cy="187648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9517225" y="2266167"/>
            <a:ext cx="1906265" cy="19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anned sweetcornSmall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680036" y="2397525"/>
            <a:ext cx="1935697" cy="27227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trawberri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15" y="3585767"/>
            <a:ext cx="2743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8835" y="5859531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Can you name five different vegetables?</a:t>
            </a:r>
          </a:p>
        </p:txBody>
      </p:sp>
    </p:spTree>
    <p:extLst>
      <p:ext uri="{BB962C8B-B14F-4D97-AF65-F5344CB8AC3E}">
        <p14:creationId xmlns:p14="http://schemas.microsoft.com/office/powerpoint/2010/main" val="223831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We need to eat </a:t>
            </a:r>
            <a:r>
              <a:rPr lang="en-US" sz="3600" dirty="0"/>
              <a:t>lots </a:t>
            </a:r>
            <a:r>
              <a:rPr lang="en-US" sz="3600" b="0" dirty="0"/>
              <a:t>of food like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" y="2108291"/>
            <a:ext cx="3511916" cy="201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5" y="3809701"/>
            <a:ext cx="3243437" cy="216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8835"/>
          <a:stretch/>
        </p:blipFill>
        <p:spPr>
          <a:xfrm>
            <a:off x="5802935" y="2231156"/>
            <a:ext cx="3161471" cy="145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4695" r="13812" b="5850"/>
          <a:stretch/>
        </p:blipFill>
        <p:spPr>
          <a:xfrm>
            <a:off x="3630891" y="3462755"/>
            <a:ext cx="2501652" cy="22338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8835" y="5859531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Which of this type of food is your </a:t>
            </a:r>
            <a:r>
              <a:rPr lang="en-US" sz="3600" b="0" dirty="0" err="1"/>
              <a:t>favourite</a:t>
            </a:r>
            <a:r>
              <a:rPr lang="en-US" sz="36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467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We need to eat </a:t>
            </a:r>
            <a:r>
              <a:rPr lang="en-US" sz="3600" dirty="0"/>
              <a:t>some </a:t>
            </a:r>
            <a:r>
              <a:rPr lang="en-US" sz="3600" b="0" dirty="0"/>
              <a:t>food like this.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8835" y="5859531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Have you eaten any of this food today?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97" y="2018112"/>
            <a:ext cx="2381050" cy="37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11110"/>
          <a:stretch>
            <a:fillRect/>
          </a:stretch>
        </p:blipFill>
        <p:spPr bwMode="auto">
          <a:xfrm>
            <a:off x="3231846" y="2370668"/>
            <a:ext cx="2975157" cy="22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" y="3790077"/>
            <a:ext cx="28162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5141" b="12122"/>
          <a:stretch>
            <a:fillRect/>
          </a:stretch>
        </p:blipFill>
        <p:spPr bwMode="auto">
          <a:xfrm>
            <a:off x="6115667" y="3284376"/>
            <a:ext cx="3236989" cy="1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1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We need to eat </a:t>
            </a:r>
            <a:r>
              <a:rPr lang="en-US" sz="3600" dirty="0"/>
              <a:t>some </a:t>
            </a:r>
            <a:r>
              <a:rPr lang="en-US" sz="3600" b="0" dirty="0"/>
              <a:t>food like this.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4818" y="5859531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What food can you see here?</a:t>
            </a:r>
          </a:p>
        </p:txBody>
      </p:sp>
      <p:pic>
        <p:nvPicPr>
          <p:cNvPr id="12" name="Picture 11" descr="hard boil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9125"/>
          <a:stretch>
            <a:fillRect/>
          </a:stretch>
        </p:blipFill>
        <p:spPr bwMode="auto">
          <a:xfrm>
            <a:off x="6867347" y="2106667"/>
            <a:ext cx="1817425" cy="26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entils (481 x 284)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5" y="2386652"/>
            <a:ext cx="2702346" cy="15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Roast chick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8699843" y="3298080"/>
            <a:ext cx="2768425" cy="20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S:\Shared\EDUCATION TEAM FILES\Seafish\IMAGES\Salmon fillet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13" y="3950705"/>
            <a:ext cx="3770997" cy="14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A4887-21F1-4203-977D-7CE61D1A9319}"/>
</file>

<file path=customXml/itemProps2.xml><?xml version="1.0" encoding="utf-8"?>
<ds:datastoreItem xmlns:ds="http://schemas.openxmlformats.org/officeDocument/2006/customXml" ds:itemID="{2100D715-F676-43FA-A275-49DFBAA3C249}"/>
</file>

<file path=customXml/itemProps3.xml><?xml version="1.0" encoding="utf-8"?>
<ds:datastoreItem xmlns:ds="http://schemas.openxmlformats.org/officeDocument/2006/customXml" ds:itemID="{A81B324E-3746-4D3F-87DA-2F65CF47B4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Office Theme</vt:lpstr>
      <vt:lpstr>Custom Design</vt:lpstr>
      <vt:lpstr>1_Custom Design</vt:lpstr>
      <vt:lpstr>3_Custom Design</vt:lpstr>
      <vt:lpstr>Let’s eat well and stay healthy!</vt:lpstr>
      <vt:lpstr>Let’s eat well and stay healthy!</vt:lpstr>
      <vt:lpstr>We need to eat different types of food to stay healthy.</vt:lpstr>
      <vt:lpstr>We need 6-8 drinks every day to be healthy.</vt:lpstr>
      <vt:lpstr>Can you find this food on the Eatwell Guide?</vt:lpstr>
      <vt:lpstr>We need to eat lots of food like this.</vt:lpstr>
      <vt:lpstr>We need to eat lots of food like this.</vt:lpstr>
      <vt:lpstr>We need to eat some food like this.</vt:lpstr>
      <vt:lpstr>We need to eat some food like this.</vt:lpstr>
      <vt:lpstr>We only need a little of food like this.</vt:lpstr>
      <vt:lpstr>These types of food and drinks are not needed.</vt:lpstr>
      <vt:lpstr>Do we need lots, some or a little of food like this?</vt:lpstr>
      <vt:lpstr>Lots!</vt:lpstr>
      <vt:lpstr>Do we need lots, some or a little of food like this?</vt:lpstr>
      <vt:lpstr>Lots!</vt:lpstr>
      <vt:lpstr>Do we need lots, some or a little of food like this?</vt:lpstr>
      <vt:lpstr>Some!</vt:lpstr>
      <vt:lpstr>Do we need lots, some or a little of food like this?</vt:lpstr>
      <vt:lpstr>Some!</vt:lpstr>
      <vt:lpstr>Do we need lots, some or a little of food like this?</vt:lpstr>
      <vt:lpstr>A little!</vt:lpstr>
      <vt:lpstr>Do we need food like this to be healthy?</vt:lpstr>
      <vt:lpstr>Not needed!</vt:lpstr>
      <vt:lpstr>We need to eat different types of food and have plenty to drink to stay healthy.</vt:lpstr>
      <vt:lpstr>Let’s eat well and stay healthy!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38</cp:revision>
  <cp:lastPrinted>2018-12-04T16:12:30Z</cp:lastPrinted>
  <dcterms:created xsi:type="dcterms:W3CDTF">2018-10-10T09:22:08Z</dcterms:created>
  <dcterms:modified xsi:type="dcterms:W3CDTF">2023-11-01T12:05:43Z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