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5" r:id="rId9"/>
    <p:sldId id="265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4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14" clrIdx="0">
    <p:extLst>
      <p:ext uri="{19B8F6BF-5375-455C-9EA6-DF929625EA0E}">
        <p15:presenceInfo xmlns:p15="http://schemas.microsoft.com/office/powerpoint/2012/main" userId="Frances Meek" providerId="None"/>
      </p:ext>
    </p:extLst>
  </p:cmAuthor>
  <p:cmAuthor id="2" name="Ewen Trafford" initials="ET" lastIdx="1" clrIdx="1">
    <p:extLst>
      <p:ext uri="{19B8F6BF-5375-455C-9EA6-DF929625EA0E}">
        <p15:presenceInfo xmlns:p15="http://schemas.microsoft.com/office/powerpoint/2012/main" userId="S::e.trafford@nutrition.org.uk::e520b4bf-a196-48b7-bc10-b1590a457d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14F6C-41DB-4184-9402-8039606C8943}" v="2" dt="2024-06-28T13:02:24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64" y="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S::r.ballam@nutrition.org.uk::c142d6ba-9e44-42ad-85a8-e76793bc375e" providerId="AD" clId="Web-{1411B79F-0049-2000-B53C-7C020A3C7D25}"/>
    <pc:docChg chg="modSld">
      <pc:chgData name="Roy Ballam" userId="S::r.ballam@nutrition.org.uk::c142d6ba-9e44-42ad-85a8-e76793bc375e" providerId="AD" clId="Web-{1411B79F-0049-2000-B53C-7C020A3C7D25}" dt="2021-03-23T11:45:47.483" v="30" actId="20577"/>
      <pc:docMkLst>
        <pc:docMk/>
      </pc:docMkLst>
      <pc:sldChg chg="modSp">
        <pc:chgData name="Roy Ballam" userId="S::r.ballam@nutrition.org.uk::c142d6ba-9e44-42ad-85a8-e76793bc375e" providerId="AD" clId="Web-{1411B79F-0049-2000-B53C-7C020A3C7D25}" dt="2021-03-23T11:43:48.324" v="25" actId="20577"/>
        <pc:sldMkLst>
          <pc:docMk/>
          <pc:sldMk cId="230130466" sldId="265"/>
        </pc:sldMkLst>
        <pc:spChg chg="mod">
          <ac:chgData name="Roy Ballam" userId="S::r.ballam@nutrition.org.uk::c142d6ba-9e44-42ad-85a8-e76793bc375e" providerId="AD" clId="Web-{1411B79F-0049-2000-B53C-7C020A3C7D25}" dt="2021-03-23T11:43:48.324" v="25" actId="20577"/>
          <ac:spMkLst>
            <pc:docMk/>
            <pc:sldMk cId="230130466" sldId="265"/>
            <ac:spMk id="3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1411B79F-0049-2000-B53C-7C020A3C7D25}" dt="2021-03-23T11:45:47.483" v="30" actId="20577"/>
        <pc:sldMkLst>
          <pc:docMk/>
          <pc:sldMk cId="2157728538" sldId="274"/>
        </pc:sldMkLst>
        <pc:spChg chg="mod">
          <ac:chgData name="Roy Ballam" userId="S::r.ballam@nutrition.org.uk::c142d6ba-9e44-42ad-85a8-e76793bc375e" providerId="AD" clId="Web-{1411B79F-0049-2000-B53C-7C020A3C7D25}" dt="2021-03-23T11:45:47.483" v="30" actId="20577"/>
          <ac:spMkLst>
            <pc:docMk/>
            <pc:sldMk cId="2157728538" sldId="274"/>
            <ac:spMk id="3" creationId="{00000000-0000-0000-0000-000000000000}"/>
          </ac:spMkLst>
        </pc:spChg>
      </pc:sldChg>
      <pc:sldChg chg="addSp modSp">
        <pc:chgData name="Roy Ballam" userId="S::r.ballam@nutrition.org.uk::c142d6ba-9e44-42ad-85a8-e76793bc375e" providerId="AD" clId="Web-{1411B79F-0049-2000-B53C-7C020A3C7D25}" dt="2021-03-23T11:43:08.589" v="22" actId="20577"/>
        <pc:sldMkLst>
          <pc:docMk/>
          <pc:sldMk cId="3207650809" sldId="275"/>
        </pc:sldMkLst>
        <pc:spChg chg="mod">
          <ac:chgData name="Roy Ballam" userId="S::r.ballam@nutrition.org.uk::c142d6ba-9e44-42ad-85a8-e76793bc375e" providerId="AD" clId="Web-{1411B79F-0049-2000-B53C-7C020A3C7D25}" dt="2021-03-23T11:42:31.307" v="1" actId="20577"/>
          <ac:spMkLst>
            <pc:docMk/>
            <pc:sldMk cId="3207650809" sldId="275"/>
            <ac:spMk id="3" creationId="{00000000-0000-0000-0000-000000000000}"/>
          </ac:spMkLst>
        </pc:spChg>
        <pc:spChg chg="add mod">
          <ac:chgData name="Roy Ballam" userId="S::r.ballam@nutrition.org.uk::c142d6ba-9e44-42ad-85a8-e76793bc375e" providerId="AD" clId="Web-{1411B79F-0049-2000-B53C-7C020A3C7D25}" dt="2021-03-23T11:42:53.136" v="10" actId="14100"/>
          <ac:spMkLst>
            <pc:docMk/>
            <pc:sldMk cId="3207650809" sldId="275"/>
            <ac:spMk id="4" creationId="{C6C20AD5-B3BC-4968-8E1D-C64FF751DD9B}"/>
          </ac:spMkLst>
        </pc:spChg>
        <pc:spChg chg="add mod">
          <ac:chgData name="Roy Ballam" userId="S::r.ballam@nutrition.org.uk::c142d6ba-9e44-42ad-85a8-e76793bc375e" providerId="AD" clId="Web-{1411B79F-0049-2000-B53C-7C020A3C7D25}" dt="2021-03-23T11:43:08.589" v="22" actId="20577"/>
          <ac:spMkLst>
            <pc:docMk/>
            <pc:sldMk cId="3207650809" sldId="275"/>
            <ac:spMk id="6" creationId="{ACAD6FEB-F6E6-44A8-BB09-2CDEB28BA6FD}"/>
          </ac:spMkLst>
        </pc:spChg>
      </pc:sldChg>
    </pc:docChg>
  </pc:docChgLst>
  <pc:docChgLst>
    <pc:chgData name="Ewen Trafford" userId="e520b4bf-a196-48b7-bc10-b1590a457daa" providerId="ADAL" clId="{CBCA2BCE-009A-43F3-9F9D-1C150928195A}"/>
    <pc:docChg chg="undo custSel modSld">
      <pc:chgData name="Ewen Trafford" userId="e520b4bf-a196-48b7-bc10-b1590a457daa" providerId="ADAL" clId="{CBCA2BCE-009A-43F3-9F9D-1C150928195A}" dt="2021-02-17T16:04:00.581" v="185" actId="1592"/>
      <pc:docMkLst>
        <pc:docMk/>
      </pc:docMkLst>
      <pc:sldChg chg="addSp modSp mod delCm">
        <pc:chgData name="Ewen Trafford" userId="e520b4bf-a196-48b7-bc10-b1590a457daa" providerId="ADAL" clId="{CBCA2BCE-009A-43F3-9F9D-1C150928195A}" dt="2021-02-17T15:59:12.121" v="24" actId="1592"/>
        <pc:sldMkLst>
          <pc:docMk/>
          <pc:sldMk cId="2321399889" sldId="262"/>
        </pc:sldMkLst>
        <pc:spChg chg="mod">
          <ac:chgData name="Ewen Trafford" userId="e520b4bf-a196-48b7-bc10-b1590a457daa" providerId="ADAL" clId="{CBCA2BCE-009A-43F3-9F9D-1C150928195A}" dt="2021-02-17T15:58:45.886" v="10" actId="21"/>
          <ac:spMkLst>
            <pc:docMk/>
            <pc:sldMk cId="2321399889" sldId="262"/>
            <ac:spMk id="3" creationId="{00000000-0000-0000-0000-000000000000}"/>
          </ac:spMkLst>
        </pc:spChg>
        <pc:spChg chg="add mod">
          <ac:chgData name="Ewen Trafford" userId="e520b4bf-a196-48b7-bc10-b1590a457daa" providerId="ADAL" clId="{CBCA2BCE-009A-43F3-9F9D-1C150928195A}" dt="2021-02-17T15:59:10.365" v="23" actId="14100"/>
          <ac:spMkLst>
            <pc:docMk/>
            <pc:sldMk cId="2321399889" sldId="262"/>
            <ac:spMk id="6" creationId="{2689750E-FF7F-4902-9736-D0B11BBD67F1}"/>
          </ac:spMkLst>
        </pc:spChg>
      </pc:sldChg>
      <pc:sldChg chg="addSp modSp mod delCm">
        <pc:chgData name="Ewen Trafford" userId="e520b4bf-a196-48b7-bc10-b1590a457daa" providerId="ADAL" clId="{CBCA2BCE-009A-43F3-9F9D-1C150928195A}" dt="2021-02-17T15:59:59.851" v="54" actId="1592"/>
        <pc:sldMkLst>
          <pc:docMk/>
          <pc:sldMk cId="242488030" sldId="263"/>
        </pc:sldMkLst>
        <pc:spChg chg="mod">
          <ac:chgData name="Ewen Trafford" userId="e520b4bf-a196-48b7-bc10-b1590a457daa" providerId="ADAL" clId="{CBCA2BCE-009A-43F3-9F9D-1C150928195A}" dt="2021-02-17T15:59:22.093" v="25" actId="21"/>
          <ac:spMkLst>
            <pc:docMk/>
            <pc:sldMk cId="242488030" sldId="263"/>
            <ac:spMk id="3" creationId="{00000000-0000-0000-0000-000000000000}"/>
          </ac:spMkLst>
        </pc:spChg>
        <pc:spChg chg="add mod">
          <ac:chgData name="Ewen Trafford" userId="e520b4bf-a196-48b7-bc10-b1590a457daa" providerId="ADAL" clId="{CBCA2BCE-009A-43F3-9F9D-1C150928195A}" dt="2021-02-17T15:59:58.619" v="53" actId="1076"/>
          <ac:spMkLst>
            <pc:docMk/>
            <pc:sldMk cId="242488030" sldId="263"/>
            <ac:spMk id="6" creationId="{0B60C018-1959-4D73-8C87-48D71F80ACC0}"/>
          </ac:spMkLst>
        </pc:spChg>
      </pc:sldChg>
      <pc:sldChg chg="modSp mod delCm modCm">
        <pc:chgData name="Ewen Trafford" userId="e520b4bf-a196-48b7-bc10-b1590a457daa" providerId="ADAL" clId="{CBCA2BCE-009A-43F3-9F9D-1C150928195A}" dt="2021-02-17T15:58:39.183" v="9" actId="1592"/>
        <pc:sldMkLst>
          <pc:docMk/>
          <pc:sldMk cId="230130466" sldId="265"/>
        </pc:sldMkLst>
        <pc:spChg chg="mod">
          <ac:chgData name="Ewen Trafford" userId="e520b4bf-a196-48b7-bc10-b1590a457daa" providerId="ADAL" clId="{CBCA2BCE-009A-43F3-9F9D-1C150928195A}" dt="2021-02-17T15:58:36.881" v="8" actId="20577"/>
          <ac:spMkLst>
            <pc:docMk/>
            <pc:sldMk cId="230130466" sldId="265"/>
            <ac:spMk id="3" creationId="{00000000-0000-0000-0000-000000000000}"/>
          </ac:spMkLst>
        </pc:spChg>
      </pc:sldChg>
      <pc:sldChg chg="modSp mod delCm">
        <pc:chgData name="Ewen Trafford" userId="e520b4bf-a196-48b7-bc10-b1590a457daa" providerId="ADAL" clId="{CBCA2BCE-009A-43F3-9F9D-1C150928195A}" dt="2021-02-17T16:00:07.048" v="56" actId="1592"/>
        <pc:sldMkLst>
          <pc:docMk/>
          <pc:sldMk cId="3703539547" sldId="267"/>
        </pc:sldMkLst>
        <pc:spChg chg="mod">
          <ac:chgData name="Ewen Trafford" userId="e520b4bf-a196-48b7-bc10-b1590a457daa" providerId="ADAL" clId="{CBCA2BCE-009A-43F3-9F9D-1C150928195A}" dt="2021-02-17T16:00:04.918" v="55" actId="20577"/>
          <ac:spMkLst>
            <pc:docMk/>
            <pc:sldMk cId="3703539547" sldId="267"/>
            <ac:spMk id="3" creationId="{00000000-0000-0000-0000-000000000000}"/>
          </ac:spMkLst>
        </pc:spChg>
      </pc:sldChg>
      <pc:sldChg chg="modSp mod addCm delCm modCm">
        <pc:chgData name="Ewen Trafford" userId="e520b4bf-a196-48b7-bc10-b1590a457daa" providerId="ADAL" clId="{CBCA2BCE-009A-43F3-9F9D-1C150928195A}" dt="2021-02-17T16:02:31.270" v="88" actId="20577"/>
        <pc:sldMkLst>
          <pc:docMk/>
          <pc:sldMk cId="3739341131" sldId="268"/>
        </pc:sldMkLst>
        <pc:spChg chg="mod">
          <ac:chgData name="Ewen Trafford" userId="e520b4bf-a196-48b7-bc10-b1590a457daa" providerId="ADAL" clId="{CBCA2BCE-009A-43F3-9F9D-1C150928195A}" dt="2021-02-17T16:02:31.270" v="88" actId="20577"/>
          <ac:spMkLst>
            <pc:docMk/>
            <pc:sldMk cId="3739341131" sldId="268"/>
            <ac:spMk id="3" creationId="{00000000-0000-0000-0000-000000000000}"/>
          </ac:spMkLst>
        </pc:spChg>
      </pc:sldChg>
      <pc:sldChg chg="modSp mod delCm modCm">
        <pc:chgData name="Ewen Trafford" userId="e520b4bf-a196-48b7-bc10-b1590a457daa" providerId="ADAL" clId="{CBCA2BCE-009A-43F3-9F9D-1C150928195A}" dt="2021-02-17T16:02:41.728" v="91" actId="1592"/>
        <pc:sldMkLst>
          <pc:docMk/>
          <pc:sldMk cId="2720641202" sldId="269"/>
        </pc:sldMkLst>
        <pc:spChg chg="mod">
          <ac:chgData name="Ewen Trafford" userId="e520b4bf-a196-48b7-bc10-b1590a457daa" providerId="ADAL" clId="{CBCA2BCE-009A-43F3-9F9D-1C150928195A}" dt="2021-02-17T16:02:39.191" v="90" actId="20577"/>
          <ac:spMkLst>
            <pc:docMk/>
            <pc:sldMk cId="2720641202" sldId="269"/>
            <ac:spMk id="3" creationId="{00000000-0000-0000-0000-000000000000}"/>
          </ac:spMkLst>
        </pc:spChg>
      </pc:sldChg>
      <pc:sldChg chg="modSp mod delCm">
        <pc:chgData name="Ewen Trafford" userId="e520b4bf-a196-48b7-bc10-b1590a457daa" providerId="ADAL" clId="{CBCA2BCE-009A-43F3-9F9D-1C150928195A}" dt="2021-02-17T16:03:05.269" v="162" actId="20577"/>
        <pc:sldMkLst>
          <pc:docMk/>
          <pc:sldMk cId="2840090087" sldId="270"/>
        </pc:sldMkLst>
        <pc:spChg chg="mod">
          <ac:chgData name="Ewen Trafford" userId="e520b4bf-a196-48b7-bc10-b1590a457daa" providerId="ADAL" clId="{CBCA2BCE-009A-43F3-9F9D-1C150928195A}" dt="2021-02-17T16:03:05.269" v="162" actId="20577"/>
          <ac:spMkLst>
            <pc:docMk/>
            <pc:sldMk cId="2840090087" sldId="270"/>
            <ac:spMk id="3" creationId="{00000000-0000-0000-0000-000000000000}"/>
          </ac:spMkLst>
        </pc:spChg>
      </pc:sldChg>
      <pc:sldChg chg="modSp mod delCm">
        <pc:chgData name="Ewen Trafford" userId="e520b4bf-a196-48b7-bc10-b1590a457daa" providerId="ADAL" clId="{CBCA2BCE-009A-43F3-9F9D-1C150928195A}" dt="2021-02-17T16:03:19.979" v="167" actId="1592"/>
        <pc:sldMkLst>
          <pc:docMk/>
          <pc:sldMk cId="4016518215" sldId="271"/>
        </pc:sldMkLst>
        <pc:spChg chg="mod">
          <ac:chgData name="Ewen Trafford" userId="e520b4bf-a196-48b7-bc10-b1590a457daa" providerId="ADAL" clId="{CBCA2BCE-009A-43F3-9F9D-1C150928195A}" dt="2021-02-17T16:03:18.329" v="166" actId="20577"/>
          <ac:spMkLst>
            <pc:docMk/>
            <pc:sldMk cId="4016518215" sldId="271"/>
            <ac:spMk id="3" creationId="{00000000-0000-0000-0000-000000000000}"/>
          </ac:spMkLst>
        </pc:spChg>
      </pc:sldChg>
      <pc:sldChg chg="addSp modSp mod delCm">
        <pc:chgData name="Ewen Trafford" userId="e520b4bf-a196-48b7-bc10-b1590a457daa" providerId="ADAL" clId="{CBCA2BCE-009A-43F3-9F9D-1C150928195A}" dt="2021-02-17T16:03:45.998" v="177" actId="1592"/>
        <pc:sldMkLst>
          <pc:docMk/>
          <pc:sldMk cId="980850453" sldId="273"/>
        </pc:sldMkLst>
        <pc:spChg chg="mod">
          <ac:chgData name="Ewen Trafford" userId="e520b4bf-a196-48b7-bc10-b1590a457daa" providerId="ADAL" clId="{CBCA2BCE-009A-43F3-9F9D-1C150928195A}" dt="2021-02-17T16:03:44.340" v="176" actId="1076"/>
          <ac:spMkLst>
            <pc:docMk/>
            <pc:sldMk cId="980850453" sldId="273"/>
            <ac:spMk id="3" creationId="{00000000-0000-0000-0000-000000000000}"/>
          </ac:spMkLst>
        </pc:spChg>
        <pc:spChg chg="add mod">
          <ac:chgData name="Ewen Trafford" userId="e520b4bf-a196-48b7-bc10-b1590a457daa" providerId="ADAL" clId="{CBCA2BCE-009A-43F3-9F9D-1C150928195A}" dt="2021-02-17T16:03:40.701" v="175" actId="1076"/>
          <ac:spMkLst>
            <pc:docMk/>
            <pc:sldMk cId="980850453" sldId="273"/>
            <ac:spMk id="6" creationId="{8C1A1607-A695-4E35-9E8B-BAB28C57194D}"/>
          </ac:spMkLst>
        </pc:spChg>
        <pc:picChg chg="mod">
          <ac:chgData name="Ewen Trafford" userId="e520b4bf-a196-48b7-bc10-b1590a457daa" providerId="ADAL" clId="{CBCA2BCE-009A-43F3-9F9D-1C150928195A}" dt="2021-02-17T16:03:31.994" v="171" actId="1076"/>
          <ac:picMkLst>
            <pc:docMk/>
            <pc:sldMk cId="980850453" sldId="273"/>
            <ac:picMk id="5" creationId="{10ECBA43-69A0-4868-A96E-D1F30DDFA7C3}"/>
          </ac:picMkLst>
        </pc:picChg>
      </pc:sldChg>
      <pc:sldChg chg="modSp mod delCm modCm">
        <pc:chgData name="Ewen Trafford" userId="e520b4bf-a196-48b7-bc10-b1590a457daa" providerId="ADAL" clId="{CBCA2BCE-009A-43F3-9F9D-1C150928195A}" dt="2021-02-17T16:04:00.581" v="185" actId="1592"/>
        <pc:sldMkLst>
          <pc:docMk/>
          <pc:sldMk cId="2157728538" sldId="274"/>
        </pc:sldMkLst>
        <pc:spChg chg="mod">
          <ac:chgData name="Ewen Trafford" userId="e520b4bf-a196-48b7-bc10-b1590a457daa" providerId="ADAL" clId="{CBCA2BCE-009A-43F3-9F9D-1C150928195A}" dt="2021-02-17T16:03:58.959" v="184" actId="20577"/>
          <ac:spMkLst>
            <pc:docMk/>
            <pc:sldMk cId="2157728538" sldId="274"/>
            <ac:spMk id="3" creationId="{00000000-0000-0000-0000-000000000000}"/>
          </ac:spMkLst>
        </pc:spChg>
      </pc:sldChg>
    </pc:docChg>
  </pc:docChgLst>
  <pc:docChgLst>
    <pc:chgData name="Ewen Trafford" userId="e520b4bf-a196-48b7-bc10-b1590a457daa" providerId="ADAL" clId="{D9251673-1E02-4FB5-8690-D1BC78E30DC9}"/>
    <pc:docChg chg="custSel modSld">
      <pc:chgData name="Ewen Trafford" userId="e520b4bf-a196-48b7-bc10-b1590a457daa" providerId="ADAL" clId="{D9251673-1E02-4FB5-8690-D1BC78E30DC9}" dt="2021-03-23T16:00:14.308" v="180" actId="478"/>
      <pc:docMkLst>
        <pc:docMk/>
      </pc:docMkLst>
      <pc:sldChg chg="modSp mod">
        <pc:chgData name="Ewen Trafford" userId="e520b4bf-a196-48b7-bc10-b1590a457daa" providerId="ADAL" clId="{D9251673-1E02-4FB5-8690-D1BC78E30DC9}" dt="2021-03-17T10:58:52.680" v="0" actId="20577"/>
        <pc:sldMkLst>
          <pc:docMk/>
          <pc:sldMk cId="2321399889" sldId="262"/>
        </pc:sldMkLst>
        <pc:spChg chg="mod">
          <ac:chgData name="Ewen Trafford" userId="e520b4bf-a196-48b7-bc10-b1590a457daa" providerId="ADAL" clId="{D9251673-1E02-4FB5-8690-D1BC78E30DC9}" dt="2021-03-17T10:58:52.680" v="0" actId="20577"/>
          <ac:spMkLst>
            <pc:docMk/>
            <pc:sldMk cId="2321399889" sldId="262"/>
            <ac:spMk id="3" creationId="{00000000-0000-0000-0000-000000000000}"/>
          </ac:spMkLst>
        </pc:spChg>
      </pc:sldChg>
      <pc:sldChg chg="modSp mod">
        <pc:chgData name="Ewen Trafford" userId="e520b4bf-a196-48b7-bc10-b1590a457daa" providerId="ADAL" clId="{D9251673-1E02-4FB5-8690-D1BC78E30DC9}" dt="2021-03-17T11:01:17.146" v="39" actId="20577"/>
        <pc:sldMkLst>
          <pc:docMk/>
          <pc:sldMk cId="242488030" sldId="263"/>
        </pc:sldMkLst>
        <pc:spChg chg="mod">
          <ac:chgData name="Ewen Trafford" userId="e520b4bf-a196-48b7-bc10-b1590a457daa" providerId="ADAL" clId="{D9251673-1E02-4FB5-8690-D1BC78E30DC9}" dt="2021-03-17T11:01:17.146" v="39" actId="20577"/>
          <ac:spMkLst>
            <pc:docMk/>
            <pc:sldMk cId="242488030" sldId="263"/>
            <ac:spMk id="3" creationId="{00000000-0000-0000-0000-000000000000}"/>
          </ac:spMkLst>
        </pc:spChg>
      </pc:sldChg>
      <pc:sldChg chg="modSp mod">
        <pc:chgData name="Ewen Trafford" userId="e520b4bf-a196-48b7-bc10-b1590a457daa" providerId="ADAL" clId="{D9251673-1E02-4FB5-8690-D1BC78E30DC9}" dt="2021-03-17T11:05:25.791" v="167" actId="20577"/>
        <pc:sldMkLst>
          <pc:docMk/>
          <pc:sldMk cId="158201347" sldId="264"/>
        </pc:sldMkLst>
        <pc:spChg chg="mod">
          <ac:chgData name="Ewen Trafford" userId="e520b4bf-a196-48b7-bc10-b1590a457daa" providerId="ADAL" clId="{D9251673-1E02-4FB5-8690-D1BC78E30DC9}" dt="2021-03-17T11:05:25.791" v="167" actId="20577"/>
          <ac:spMkLst>
            <pc:docMk/>
            <pc:sldMk cId="158201347" sldId="264"/>
            <ac:spMk id="3" creationId="{00000000-0000-0000-0000-000000000000}"/>
          </ac:spMkLst>
        </pc:spChg>
      </pc:sldChg>
      <pc:sldChg chg="modSp mod">
        <pc:chgData name="Ewen Trafford" userId="e520b4bf-a196-48b7-bc10-b1590a457daa" providerId="ADAL" clId="{D9251673-1E02-4FB5-8690-D1BC78E30DC9}" dt="2021-03-17T11:00:29.757" v="38" actId="20577"/>
        <pc:sldMkLst>
          <pc:docMk/>
          <pc:sldMk cId="230130466" sldId="265"/>
        </pc:sldMkLst>
        <pc:spChg chg="mod">
          <ac:chgData name="Ewen Trafford" userId="e520b4bf-a196-48b7-bc10-b1590a457daa" providerId="ADAL" clId="{D9251673-1E02-4FB5-8690-D1BC78E30DC9}" dt="2021-03-17T11:00:29.757" v="38" actId="20577"/>
          <ac:spMkLst>
            <pc:docMk/>
            <pc:sldMk cId="230130466" sldId="265"/>
            <ac:spMk id="3" creationId="{00000000-0000-0000-0000-000000000000}"/>
          </ac:spMkLst>
        </pc:spChg>
      </pc:sldChg>
      <pc:sldChg chg="modSp mod">
        <pc:chgData name="Ewen Trafford" userId="e520b4bf-a196-48b7-bc10-b1590a457daa" providerId="ADAL" clId="{D9251673-1E02-4FB5-8690-D1BC78E30DC9}" dt="2021-03-17T11:05:31.130" v="171" actId="20577"/>
        <pc:sldMkLst>
          <pc:docMk/>
          <pc:sldMk cId="3703539547" sldId="267"/>
        </pc:sldMkLst>
        <pc:spChg chg="mod">
          <ac:chgData name="Ewen Trafford" userId="e520b4bf-a196-48b7-bc10-b1590a457daa" providerId="ADAL" clId="{D9251673-1E02-4FB5-8690-D1BC78E30DC9}" dt="2021-03-17T11:05:31.130" v="171" actId="20577"/>
          <ac:spMkLst>
            <pc:docMk/>
            <pc:sldMk cId="3703539547" sldId="267"/>
            <ac:spMk id="3" creationId="{00000000-0000-0000-0000-000000000000}"/>
          </ac:spMkLst>
        </pc:spChg>
      </pc:sldChg>
      <pc:sldChg chg="modSp mod">
        <pc:chgData name="Ewen Trafford" userId="e520b4bf-a196-48b7-bc10-b1590a457daa" providerId="ADAL" clId="{D9251673-1E02-4FB5-8690-D1BC78E30DC9}" dt="2021-03-17T11:05:47.911" v="173" actId="20577"/>
        <pc:sldMkLst>
          <pc:docMk/>
          <pc:sldMk cId="3739341131" sldId="268"/>
        </pc:sldMkLst>
        <pc:spChg chg="mod">
          <ac:chgData name="Ewen Trafford" userId="e520b4bf-a196-48b7-bc10-b1590a457daa" providerId="ADAL" clId="{D9251673-1E02-4FB5-8690-D1BC78E30DC9}" dt="2021-03-17T11:05:47.911" v="173" actId="20577"/>
          <ac:spMkLst>
            <pc:docMk/>
            <pc:sldMk cId="3739341131" sldId="268"/>
            <ac:spMk id="3" creationId="{00000000-0000-0000-0000-000000000000}"/>
          </ac:spMkLst>
        </pc:spChg>
      </pc:sldChg>
      <pc:sldChg chg="delSp mod delAnim">
        <pc:chgData name="Ewen Trafford" userId="e520b4bf-a196-48b7-bc10-b1590a457daa" providerId="ADAL" clId="{D9251673-1E02-4FB5-8690-D1BC78E30DC9}" dt="2021-03-17T11:02:39.171" v="60" actId="478"/>
        <pc:sldMkLst>
          <pc:docMk/>
          <pc:sldMk cId="2840090087" sldId="270"/>
        </pc:sldMkLst>
        <pc:spChg chg="del">
          <ac:chgData name="Ewen Trafford" userId="e520b4bf-a196-48b7-bc10-b1590a457daa" providerId="ADAL" clId="{D9251673-1E02-4FB5-8690-D1BC78E30DC9}" dt="2021-03-17T11:02:39.171" v="60" actId="478"/>
          <ac:spMkLst>
            <pc:docMk/>
            <pc:sldMk cId="2840090087" sldId="270"/>
            <ac:spMk id="6" creationId="{0C80A49E-DD70-4944-988E-D8964A8440C9}"/>
          </ac:spMkLst>
        </pc:spChg>
      </pc:sldChg>
      <pc:sldChg chg="modSp mod">
        <pc:chgData name="Ewen Trafford" userId="e520b4bf-a196-48b7-bc10-b1590a457daa" providerId="ADAL" clId="{D9251673-1E02-4FB5-8690-D1BC78E30DC9}" dt="2021-03-17T11:04:11.021" v="149" actId="20577"/>
        <pc:sldMkLst>
          <pc:docMk/>
          <pc:sldMk cId="29693980" sldId="272"/>
        </pc:sldMkLst>
        <pc:spChg chg="mod">
          <ac:chgData name="Ewen Trafford" userId="e520b4bf-a196-48b7-bc10-b1590a457daa" providerId="ADAL" clId="{D9251673-1E02-4FB5-8690-D1BC78E30DC9}" dt="2021-03-17T11:04:11.021" v="149" actId="20577"/>
          <ac:spMkLst>
            <pc:docMk/>
            <pc:sldMk cId="29693980" sldId="272"/>
            <ac:spMk id="3" creationId="{00000000-0000-0000-0000-000000000000}"/>
          </ac:spMkLst>
        </pc:spChg>
        <pc:picChg chg="mod">
          <ac:chgData name="Ewen Trafford" userId="e520b4bf-a196-48b7-bc10-b1590a457daa" providerId="ADAL" clId="{D9251673-1E02-4FB5-8690-D1BC78E30DC9}" dt="2021-03-17T11:03:24.034" v="65" actId="1076"/>
          <ac:picMkLst>
            <pc:docMk/>
            <pc:sldMk cId="29693980" sldId="272"/>
            <ac:picMk id="5" creationId="{FED60CE0-BBC5-4704-969B-7C27F60B174B}"/>
          </ac:picMkLst>
        </pc:picChg>
        <pc:picChg chg="mod">
          <ac:chgData name="Ewen Trafford" userId="e520b4bf-a196-48b7-bc10-b1590a457daa" providerId="ADAL" clId="{D9251673-1E02-4FB5-8690-D1BC78E30DC9}" dt="2021-03-17T11:03:25.742" v="66" actId="1076"/>
          <ac:picMkLst>
            <pc:docMk/>
            <pc:sldMk cId="29693980" sldId="272"/>
            <ac:picMk id="6" creationId="{B37E5DBB-5EC0-4F8B-80B3-944BD22287B8}"/>
          </ac:picMkLst>
        </pc:picChg>
      </pc:sldChg>
      <pc:sldChg chg="modSp mod">
        <pc:chgData name="Ewen Trafford" userId="e520b4bf-a196-48b7-bc10-b1590a457daa" providerId="ADAL" clId="{D9251673-1E02-4FB5-8690-D1BC78E30DC9}" dt="2021-03-17T11:04:45.093" v="159" actId="1076"/>
        <pc:sldMkLst>
          <pc:docMk/>
          <pc:sldMk cId="980850453" sldId="273"/>
        </pc:sldMkLst>
        <pc:spChg chg="mod">
          <ac:chgData name="Ewen Trafford" userId="e520b4bf-a196-48b7-bc10-b1590a457daa" providerId="ADAL" clId="{D9251673-1E02-4FB5-8690-D1BC78E30DC9}" dt="2021-03-17T11:04:28.530" v="156" actId="20577"/>
          <ac:spMkLst>
            <pc:docMk/>
            <pc:sldMk cId="980850453" sldId="273"/>
            <ac:spMk id="3" creationId="{00000000-0000-0000-0000-000000000000}"/>
          </ac:spMkLst>
        </pc:spChg>
        <pc:spChg chg="mod">
          <ac:chgData name="Ewen Trafford" userId="e520b4bf-a196-48b7-bc10-b1590a457daa" providerId="ADAL" clId="{D9251673-1E02-4FB5-8690-D1BC78E30DC9}" dt="2021-03-17T11:04:45.093" v="159" actId="1076"/>
          <ac:spMkLst>
            <pc:docMk/>
            <pc:sldMk cId="980850453" sldId="273"/>
            <ac:spMk id="6" creationId="{8C1A1607-A695-4E35-9E8B-BAB28C57194D}"/>
          </ac:spMkLst>
        </pc:spChg>
      </pc:sldChg>
      <pc:sldChg chg="modSp mod">
        <pc:chgData name="Ewen Trafford" userId="e520b4bf-a196-48b7-bc10-b1590a457daa" providerId="ADAL" clId="{D9251673-1E02-4FB5-8690-D1BC78E30DC9}" dt="2021-03-17T11:05:08.781" v="164" actId="20577"/>
        <pc:sldMkLst>
          <pc:docMk/>
          <pc:sldMk cId="2157728538" sldId="274"/>
        </pc:sldMkLst>
        <pc:spChg chg="mod">
          <ac:chgData name="Ewen Trafford" userId="e520b4bf-a196-48b7-bc10-b1590a457daa" providerId="ADAL" clId="{D9251673-1E02-4FB5-8690-D1BC78E30DC9}" dt="2021-03-17T11:05:08.781" v="164" actId="20577"/>
          <ac:spMkLst>
            <pc:docMk/>
            <pc:sldMk cId="2157728538" sldId="274"/>
            <ac:spMk id="3" creationId="{00000000-0000-0000-0000-000000000000}"/>
          </ac:spMkLst>
        </pc:spChg>
      </pc:sldChg>
      <pc:sldChg chg="delSp modSp mod delCm">
        <pc:chgData name="Ewen Trafford" userId="e520b4bf-a196-48b7-bc10-b1590a457daa" providerId="ADAL" clId="{D9251673-1E02-4FB5-8690-D1BC78E30DC9}" dt="2021-03-23T16:00:14.308" v="180" actId="478"/>
        <pc:sldMkLst>
          <pc:docMk/>
          <pc:sldMk cId="3207650809" sldId="275"/>
        </pc:sldMkLst>
        <pc:spChg chg="mod">
          <ac:chgData name="Ewen Trafford" userId="e520b4bf-a196-48b7-bc10-b1590a457daa" providerId="ADAL" clId="{D9251673-1E02-4FB5-8690-D1BC78E30DC9}" dt="2021-03-23T16:00:10.686" v="179" actId="20577"/>
          <ac:spMkLst>
            <pc:docMk/>
            <pc:sldMk cId="3207650809" sldId="275"/>
            <ac:spMk id="3" creationId="{00000000-0000-0000-0000-000000000000}"/>
          </ac:spMkLst>
        </pc:spChg>
        <pc:spChg chg="del">
          <ac:chgData name="Ewen Trafford" userId="e520b4bf-a196-48b7-bc10-b1590a457daa" providerId="ADAL" clId="{D9251673-1E02-4FB5-8690-D1BC78E30DC9}" dt="2021-03-23T16:00:04.465" v="175" actId="478"/>
          <ac:spMkLst>
            <pc:docMk/>
            <pc:sldMk cId="3207650809" sldId="275"/>
            <ac:spMk id="4" creationId="{C6C20AD5-B3BC-4968-8E1D-C64FF751DD9B}"/>
          </ac:spMkLst>
        </pc:spChg>
        <pc:spChg chg="del mod">
          <ac:chgData name="Ewen Trafford" userId="e520b4bf-a196-48b7-bc10-b1590a457daa" providerId="ADAL" clId="{D9251673-1E02-4FB5-8690-D1BC78E30DC9}" dt="2021-03-23T16:00:14.308" v="180" actId="478"/>
          <ac:spMkLst>
            <pc:docMk/>
            <pc:sldMk cId="3207650809" sldId="275"/>
            <ac:spMk id="6" creationId="{ACAD6FEB-F6E6-44A8-BB09-2CDEB28BA6FD}"/>
          </ac:spMkLst>
        </pc:spChg>
      </pc:sldChg>
    </pc:docChg>
  </pc:docChgLst>
  <pc:docChgLst>
    <pc:chgData name="Ewen Trafford" userId="e520b4bf-a196-48b7-bc10-b1590a457daa" providerId="ADAL" clId="{86514F6C-41DB-4184-9402-8039606C8943}"/>
    <pc:docChg chg="modSld">
      <pc:chgData name="Ewen Trafford" userId="e520b4bf-a196-48b7-bc10-b1590a457daa" providerId="ADAL" clId="{86514F6C-41DB-4184-9402-8039606C8943}" dt="2024-06-28T13:02:33.329" v="61" actId="1076"/>
      <pc:docMkLst>
        <pc:docMk/>
      </pc:docMkLst>
      <pc:sldChg chg="addSp modSp mod">
        <pc:chgData name="Ewen Trafford" userId="e520b4bf-a196-48b7-bc10-b1590a457daa" providerId="ADAL" clId="{86514F6C-41DB-4184-9402-8039606C8943}" dt="2024-06-28T13:02:33.329" v="61" actId="1076"/>
        <pc:sldMkLst>
          <pc:docMk/>
          <pc:sldMk cId="3207650809" sldId="275"/>
        </pc:sldMkLst>
        <pc:spChg chg="mod">
          <ac:chgData name="Ewen Trafford" userId="e520b4bf-a196-48b7-bc10-b1590a457daa" providerId="ADAL" clId="{86514F6C-41DB-4184-9402-8039606C8943}" dt="2024-06-28T13:00:48.369" v="2" actId="20577"/>
          <ac:spMkLst>
            <pc:docMk/>
            <pc:sldMk cId="3207650809" sldId="275"/>
            <ac:spMk id="3" creationId="{00000000-0000-0000-0000-000000000000}"/>
          </ac:spMkLst>
        </pc:spChg>
        <pc:spChg chg="add mod">
          <ac:chgData name="Ewen Trafford" userId="e520b4bf-a196-48b7-bc10-b1590a457daa" providerId="ADAL" clId="{86514F6C-41DB-4184-9402-8039606C8943}" dt="2024-06-28T13:02:33.329" v="61" actId="1076"/>
          <ac:spMkLst>
            <pc:docMk/>
            <pc:sldMk cId="3207650809" sldId="275"/>
            <ac:spMk id="4" creationId="{74D05342-8F8D-E6D1-D1F3-20AAA90EDF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fish.org/insight-and-research/aquaculture-data-and-insight/#size-and-performance-of-secto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mussels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Stripping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6749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mussels are attached tightly to the rope and are hard to remove.</a:t>
            </a:r>
          </a:p>
          <a:p>
            <a:pPr marL="0" indent="0">
              <a:buNone/>
            </a:pPr>
            <a:r>
              <a:rPr lang="en-US" sz="2000" dirty="0"/>
              <a:t>A machine is used to pull the rope through a narrow opening to remove the mussels.</a:t>
            </a:r>
          </a:p>
          <a:p>
            <a:pPr marL="0" indent="0">
              <a:buNone/>
            </a:pPr>
            <a:r>
              <a:rPr lang="en-US" sz="2000" dirty="0"/>
              <a:t>The mussels on the rope cannot fit through the opening and so become detached from the rope.</a:t>
            </a:r>
          </a:p>
        </p:txBody>
      </p:sp>
      <p:pic>
        <p:nvPicPr>
          <p:cNvPr id="4" name="Picture 3" descr="A picture containing indoor, food, table&#10;&#10;Description automatically generated">
            <a:extLst>
              <a:ext uri="{FF2B5EF4-FFF2-40B4-BE49-F238E27FC236}">
                <a16:creationId xmlns:a16="http://schemas.microsoft.com/office/drawing/2014/main" id="{04CB61C1-25EC-4BCC-B290-F6CC19599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960" y="2384108"/>
            <a:ext cx="4916343" cy="336580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DAE1CCA-118F-4C2B-892E-57F8F803653E}"/>
              </a:ext>
            </a:extLst>
          </p:cNvPr>
          <p:cNvSpPr/>
          <p:nvPr/>
        </p:nvSpPr>
        <p:spPr>
          <a:xfrm rot="19263237">
            <a:off x="6669284" y="4745169"/>
            <a:ext cx="1305109" cy="518180"/>
          </a:xfrm>
          <a:prstGeom prst="rightArrow">
            <a:avLst/>
          </a:prstGeom>
          <a:solidFill>
            <a:srgbClr val="BF51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7435 -0.2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De-clumping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8204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Once the mussels are removed from the rope, they must still be removed from each other.</a:t>
            </a:r>
          </a:p>
          <a:p>
            <a:pPr marL="0" indent="0">
              <a:buNone/>
            </a:pPr>
            <a:r>
              <a:rPr lang="en-US" sz="2000" dirty="0"/>
              <a:t>Their sticky ‘beards’ mean that they stay clumped together in groups.</a:t>
            </a:r>
          </a:p>
          <a:p>
            <a:pPr marL="0" indent="0">
              <a:buNone/>
            </a:pPr>
            <a:r>
              <a:rPr lang="en-US" sz="2000" dirty="0"/>
              <a:t>Another machine, called a ‘</a:t>
            </a:r>
            <a:r>
              <a:rPr lang="en-US" sz="2000" dirty="0" err="1"/>
              <a:t>declumper</a:t>
            </a:r>
            <a:r>
              <a:rPr lang="en-US" sz="2000" dirty="0"/>
              <a:t>’ is used to separate the mussels.</a:t>
            </a:r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 err="1"/>
              <a:t>declumper</a:t>
            </a:r>
            <a:r>
              <a:rPr lang="en-US" sz="2000" dirty="0"/>
              <a:t> spins and sprays water on the mussels, a little like a washing machine.</a:t>
            </a:r>
          </a:p>
          <a:p>
            <a:pPr marL="0" indent="0">
              <a:buNone/>
            </a:pPr>
            <a:r>
              <a:rPr lang="en-US" sz="2000" dirty="0"/>
              <a:t>This separates the mussels from each other so they can be graded.</a:t>
            </a:r>
          </a:p>
        </p:txBody>
      </p:sp>
      <p:pic>
        <p:nvPicPr>
          <p:cNvPr id="7" name="Picture 6" descr="A picture containing outdoor, ground&#10;&#10;Description automatically generated">
            <a:extLst>
              <a:ext uri="{FF2B5EF4-FFF2-40B4-BE49-F238E27FC236}">
                <a16:creationId xmlns:a16="http://schemas.microsoft.com/office/drawing/2014/main" id="{3E061151-9E17-4EF1-8F92-9F150972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40" y="2724770"/>
            <a:ext cx="4539794" cy="302070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51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Grading and packing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3051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Even though the mussels have had time to grow, they are not all the same size or quality.</a:t>
            </a:r>
          </a:p>
          <a:p>
            <a:pPr marL="0" indent="0">
              <a:buNone/>
            </a:pPr>
            <a:r>
              <a:rPr lang="en-US" sz="2000" dirty="0"/>
              <a:t>The mussels are put through a machine that can separate them by size.</a:t>
            </a:r>
          </a:p>
          <a:p>
            <a:pPr marL="0" indent="0">
              <a:buNone/>
            </a:pPr>
            <a:r>
              <a:rPr lang="en-US" sz="2000" dirty="0"/>
              <a:t>Care needs to be taken that the mussels are not damaged during this process. </a:t>
            </a:r>
          </a:p>
          <a:p>
            <a:pPr marL="0" indent="0">
              <a:buNone/>
            </a:pPr>
            <a:r>
              <a:rPr lang="en-US" sz="2000" dirty="0"/>
              <a:t>Once graded, mussels of similar size and quality are packed together in ice to keep them fresh.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60CE0-BBC5-4704-969B-7C27F60B17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830" y="4072311"/>
            <a:ext cx="3170405" cy="2113603"/>
          </a:xfrm>
          <a:prstGeom prst="rect">
            <a:avLst/>
          </a:prstGeom>
        </p:spPr>
      </p:pic>
      <p:pic>
        <p:nvPicPr>
          <p:cNvPr id="6" name="Picture 5" descr="A picture containing outdoor, water, ground, sky&#10;&#10;Description automatically generated">
            <a:extLst>
              <a:ext uri="{FF2B5EF4-FFF2-40B4-BE49-F238E27FC236}">
                <a16:creationId xmlns:a16="http://schemas.microsoft.com/office/drawing/2014/main" id="{B37E5DBB-5EC0-4F8B-80B3-944BD222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829" y="1847598"/>
            <a:ext cx="3170406" cy="210954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Transporting and selling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2860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Once packed, the mussels are loaded into temperature-controlled vehicles to be sold. This can be either at a fish market or  directly to food businesses and restaurants.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CBA43-69A0-4868-A96E-D1F30DDFA7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190" y="2539006"/>
            <a:ext cx="4584594" cy="2831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1A1607-A695-4E35-9E8B-BAB28C57194D}"/>
              </a:ext>
            </a:extLst>
          </p:cNvPr>
          <p:cNvSpPr txBox="1"/>
          <p:nvPr/>
        </p:nvSpPr>
        <p:spPr>
          <a:xfrm>
            <a:off x="6816080" y="5501479"/>
            <a:ext cx="4702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fish market where mussels and other seafood are sold to wholesalers, fishmongers and restaurants</a:t>
            </a:r>
          </a:p>
        </p:txBody>
      </p:sp>
    </p:spTree>
    <p:extLst>
      <p:ext uri="{BB962C8B-B14F-4D97-AF65-F5344CB8AC3E}">
        <p14:creationId xmlns:p14="http://schemas.microsoft.com/office/powerpoint/2010/main" val="98085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fresh mussels for cooking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2557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When preparing fresh mussels for cooking, it is important to:</a:t>
            </a:r>
          </a:p>
          <a:p>
            <a:r>
              <a:rPr lang="en-US" sz="2000" dirty="0"/>
              <a:t>store them in a cool place (they will still be alive);</a:t>
            </a:r>
          </a:p>
          <a:p>
            <a:r>
              <a:rPr lang="en-US" sz="2000" dirty="0"/>
              <a:t>look through the mussels and discard any that are cracked, chipped or open;</a:t>
            </a:r>
          </a:p>
          <a:p>
            <a:r>
              <a:rPr lang="en-US" sz="2000" dirty="0"/>
              <a:t>soak the mussels in cold water for about 20 minutes before cooking. As the mussels breathe, they will expel any sand or grit;</a:t>
            </a:r>
          </a:p>
          <a:p>
            <a:r>
              <a:rPr lang="en-US" sz="2000" dirty="0"/>
              <a:t>remove the ‘beard’ by holding the mussel in one hand, in a dry towel, and then pulling the beard out and away from the mussel with the other hand;</a:t>
            </a:r>
          </a:p>
          <a:p>
            <a:r>
              <a:rPr lang="en-US" sz="2000" dirty="0"/>
              <a:t>use a firm brush to remove any barnacles and rinse.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34" y="2571092"/>
            <a:ext cx="3630062" cy="2634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5617" y="5299897"/>
            <a:ext cx="299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Buy mussels from a reputable fishmonger or seafood counter.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4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mussels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24264"/>
            <a:ext cx="627105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Mussels can be poached in </a:t>
            </a:r>
            <a:r>
              <a:rPr lang="en-US" sz="2000" dirty="0">
                <a:latin typeface="Arial"/>
                <a:cs typeface="Arial"/>
              </a:rPr>
              <a:t>a hot liquid, often stock, beer or wine. </a:t>
            </a:r>
            <a:r>
              <a:rPr lang="en-US" sz="2000" dirty="0"/>
              <a:t>They should be cooked for 3-5 minutes or until they open. Any that do not open should be discarded.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 cooking liquid can be used to make a sauce or  broth, or thickened to make a dipping sauce. 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Mussels can also be steamed.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Pre-shelled mussels can be poached, steamed or fried.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Countries such as New Zealand grow very large mussels, which can be baked or grilled.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68" y="2571092"/>
            <a:ext cx="3914274" cy="2367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6228" y="5071510"/>
            <a:ext cx="3356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Mussels can be poached in a hot liquid.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7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Dishes that use mussels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81420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There are many dishes around the world that use mussels.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Famous European dishes include Spanish paella and French </a:t>
            </a:r>
            <a:r>
              <a:rPr lang="en-US" sz="2000" dirty="0" err="1">
                <a:latin typeface="Arial"/>
                <a:cs typeface="Arial"/>
              </a:rPr>
              <a:t>moules</a:t>
            </a:r>
            <a:r>
              <a:rPr lang="en-US" sz="2000" dirty="0">
                <a:latin typeface="Arial"/>
                <a:cs typeface="Arial"/>
              </a:rPr>
              <a:t> marinière. They can also be used in a classic fish stew or eaten with pasta, such as linguine.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B97BA-7432-4571-9EA8-5493D39D33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029" y="2215805"/>
            <a:ext cx="2875571" cy="1832417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CE3E6C-D83C-463B-8939-982304998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01" r="3939"/>
          <a:stretch/>
        </p:blipFill>
        <p:spPr>
          <a:xfrm>
            <a:off x="8855278" y="3239087"/>
            <a:ext cx="2775671" cy="1698673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13DED53D-801E-431C-AC91-B0FDB8C9BC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029" y="4538269"/>
            <a:ext cx="2875571" cy="174742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4B504E5-E330-480E-98D9-313C0994D351}"/>
              </a:ext>
            </a:extLst>
          </p:cNvPr>
          <p:cNvSpPr txBox="1">
            <a:spLocks/>
          </p:cNvSpPr>
          <p:nvPr/>
        </p:nvSpPr>
        <p:spPr>
          <a:xfrm>
            <a:off x="6080760" y="4194053"/>
            <a:ext cx="2255520" cy="33974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Paella</a:t>
            </a:r>
          </a:p>
          <a:p>
            <a:pPr marL="0" indent="0" algn="ctr">
              <a:buFont typeface="Arial" charset="0"/>
              <a:buNone/>
            </a:pPr>
            <a:endParaRPr lang="en-US" sz="16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0BB413-26CD-4E98-ADE1-62719030AFCD}"/>
              </a:ext>
            </a:extLst>
          </p:cNvPr>
          <p:cNvSpPr txBox="1">
            <a:spLocks/>
          </p:cNvSpPr>
          <p:nvPr/>
        </p:nvSpPr>
        <p:spPr>
          <a:xfrm>
            <a:off x="6023992" y="6381328"/>
            <a:ext cx="2255520" cy="33974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Fish stew</a:t>
            </a:r>
          </a:p>
          <a:p>
            <a:pPr marL="0" indent="0" algn="ctr">
              <a:buFont typeface="Arial" charset="0"/>
              <a:buNone/>
            </a:pPr>
            <a:endParaRPr lang="en-US" sz="16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DF177E6-09FB-43AE-B6FD-E1F2C083C4BA}"/>
              </a:ext>
            </a:extLst>
          </p:cNvPr>
          <p:cNvSpPr txBox="1">
            <a:spLocks/>
          </p:cNvSpPr>
          <p:nvPr/>
        </p:nvSpPr>
        <p:spPr>
          <a:xfrm>
            <a:off x="9041512" y="5116408"/>
            <a:ext cx="2255520" cy="33974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Moules marinière</a:t>
            </a:r>
          </a:p>
        </p:txBody>
      </p:sp>
    </p:spTree>
    <p:extLst>
      <p:ext uri="{BB962C8B-B14F-4D97-AF65-F5344CB8AC3E}">
        <p14:creationId xmlns:p14="http://schemas.microsoft.com/office/powerpoint/2010/main" val="215772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mussels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Mussel facts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0441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Mussels have been eaten for over 20,000 years and have been farmed for at least 800 years.</a:t>
            </a:r>
          </a:p>
          <a:p>
            <a:pPr marL="0" indent="0">
              <a:buNone/>
            </a:pPr>
            <a:r>
              <a:rPr lang="en-US" sz="2000" dirty="0"/>
              <a:t>The UK produces around 12,000 </a:t>
            </a:r>
            <a:r>
              <a:rPr lang="en-US" sz="2000" dirty="0" err="1"/>
              <a:t>tonnes</a:t>
            </a:r>
            <a:r>
              <a:rPr lang="en-US" sz="2000" dirty="0"/>
              <a:t> of blue mussels per year*. This is about the same weight as the Statue of Liberty.</a:t>
            </a:r>
          </a:p>
          <a:p>
            <a:pPr marL="0" indent="0">
              <a:buNone/>
            </a:pPr>
            <a:r>
              <a:rPr lang="en-US" sz="2000" dirty="0"/>
              <a:t>The peak season for fresh mussels in the UK is between September and April (when the month has an ‘r’ in it).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Picture 11" descr="A picture containing blue, food&#10;&#10;Description automatically generated">
            <a:extLst>
              <a:ext uri="{FF2B5EF4-FFF2-40B4-BE49-F238E27FC236}">
                <a16:creationId xmlns:a16="http://schemas.microsoft.com/office/drawing/2014/main" id="{1256AC17-38F9-459E-A2A9-A35C1734A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988" y="2120668"/>
            <a:ext cx="2575052" cy="387001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05342-8F8D-E6D1-D1F3-20AAA90EDF2F}"/>
              </a:ext>
            </a:extLst>
          </p:cNvPr>
          <p:cNvSpPr txBox="1"/>
          <p:nvPr/>
        </p:nvSpPr>
        <p:spPr>
          <a:xfrm>
            <a:off x="992981" y="6171092"/>
            <a:ext cx="5629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hlinkClick r:id="rId3"/>
              </a:rPr>
              <a:t>Seafish</a:t>
            </a:r>
            <a:r>
              <a:rPr lang="en-GB" sz="1400" dirty="0">
                <a:hlinkClick r:id="rId3"/>
              </a:rPr>
              <a:t>, 2021. Size and performance of sector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0765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mussels?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424029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Mussels are a shellfish that can live in fresh or salt water. 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There are many different species of mussel but only a few are usually grown and eaten for food. These are mainly saltwater species that grow in the sea.</a:t>
            </a:r>
          </a:p>
          <a:p>
            <a:pPr marL="0" indent="0">
              <a:buNone/>
            </a:pPr>
            <a:r>
              <a:rPr lang="en-US" sz="2000" dirty="0"/>
              <a:t>In the UK, most mussels that are grown are blue mussels, also known as common mussels.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Mussels are grown in a number of areas around the UK, including Cornwall, Devon, Scotland and Wales.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54B55-E040-4763-B0C9-AF0479B91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310" y="2571092"/>
            <a:ext cx="4432010" cy="35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are mussels grown?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3835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Whilst mussels can be found attached to rocks in the sea, harvesting mussels in this way can be very time consuming.</a:t>
            </a:r>
          </a:p>
          <a:p>
            <a:pPr marL="0" indent="0">
              <a:buNone/>
            </a:pPr>
            <a:r>
              <a:rPr lang="en-US" sz="2000" dirty="0"/>
              <a:t>Therefore, mussels are often grown on ropes so they can be easily harvested in large numbers. </a:t>
            </a:r>
          </a:p>
        </p:txBody>
      </p:sp>
      <p:pic>
        <p:nvPicPr>
          <p:cNvPr id="4" name="Picture 3" descr="A picture containing outdoor, tree, person, man&#10;&#10;Description automatically generated">
            <a:extLst>
              <a:ext uri="{FF2B5EF4-FFF2-40B4-BE49-F238E27FC236}">
                <a16:creationId xmlns:a16="http://schemas.microsoft.com/office/drawing/2014/main" id="{F09C30AB-E50D-4558-A7B2-4652394F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461" y="2571092"/>
            <a:ext cx="4583426" cy="304974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9750E-FF7F-4902-9736-D0B11BBD67F1}"/>
              </a:ext>
            </a:extLst>
          </p:cNvPr>
          <p:cNvSpPr txBox="1"/>
          <p:nvPr/>
        </p:nvSpPr>
        <p:spPr>
          <a:xfrm>
            <a:off x="7117080" y="5745760"/>
            <a:ext cx="49208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Mussels growing attached to the ropes</a:t>
            </a:r>
          </a:p>
        </p:txBody>
      </p:sp>
    </p:spTree>
    <p:extLst>
      <p:ext uri="{BB962C8B-B14F-4D97-AF65-F5344CB8AC3E}">
        <p14:creationId xmlns:p14="http://schemas.microsoft.com/office/powerpoint/2010/main" val="232139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Seed mussels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6868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Seed mussels are young mussels. They are very small, enabling them to float on the ocean currents.</a:t>
            </a:r>
          </a:p>
          <a:p>
            <a:pPr marL="0" indent="0">
              <a:buNone/>
            </a:pPr>
            <a:r>
              <a:rPr lang="en-US" sz="2000" dirty="0"/>
              <a:t>The seed mussels float in the water until they can find something solid to attach to and begin to grow.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24D09-FF43-4612-83D5-8B5C1B8E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503" y="2311715"/>
            <a:ext cx="4411045" cy="3308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60C018-1959-4D73-8C87-48D71F80ACC0}"/>
              </a:ext>
            </a:extLst>
          </p:cNvPr>
          <p:cNvSpPr txBox="1"/>
          <p:nvPr/>
        </p:nvSpPr>
        <p:spPr>
          <a:xfrm>
            <a:off x="7192503" y="5776785"/>
            <a:ext cx="4398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Seed mussels are very small</a:t>
            </a:r>
          </a:p>
        </p:txBody>
      </p:sp>
    </p:spTree>
    <p:extLst>
      <p:ext uri="{BB962C8B-B14F-4D97-AF65-F5344CB8AC3E}">
        <p14:creationId xmlns:p14="http://schemas.microsoft.com/office/powerpoint/2010/main" val="24248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mussels on ropes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1816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common method for growing mussels in the UK is to use long lengths of rope.</a:t>
            </a:r>
          </a:p>
          <a:p>
            <a:pPr marL="0" indent="0">
              <a:buNone/>
            </a:pPr>
            <a:r>
              <a:rPr lang="en-US" sz="2000" dirty="0"/>
              <a:t>These are often between 200 and 400 </a:t>
            </a:r>
            <a:r>
              <a:rPr lang="en-US" sz="2000" dirty="0" err="1"/>
              <a:t>metres</a:t>
            </a:r>
            <a:r>
              <a:rPr lang="en-US" sz="2000" dirty="0"/>
              <a:t> long and are fixed in place, so they do not drift away.</a:t>
            </a:r>
          </a:p>
          <a:p>
            <a:pPr marL="0" indent="0">
              <a:buNone/>
            </a:pPr>
            <a:r>
              <a:rPr lang="en-US" sz="2000" dirty="0"/>
              <a:t>Floats are attached to the top of the ropes. This keeps them near to the surface.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F5DCF-E349-4078-BBA5-30D9D6075D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781" y="2571092"/>
            <a:ext cx="4487263" cy="29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Droppers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052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Just one long rope in water is not enough to grow many mussels.</a:t>
            </a:r>
          </a:p>
          <a:p>
            <a:pPr marL="0" indent="0">
              <a:buNone/>
            </a:pPr>
            <a:r>
              <a:rPr lang="en-US" sz="2000" dirty="0"/>
              <a:t>To increase the area for mussels to attach to and grow from, more ropes hang down into the water.</a:t>
            </a:r>
          </a:p>
          <a:p>
            <a:pPr marL="0" indent="0">
              <a:buNone/>
            </a:pPr>
            <a:r>
              <a:rPr lang="en-US" sz="2000" dirty="0"/>
              <a:t>These are known as droppers. They may be between 6 and 10 </a:t>
            </a:r>
            <a:r>
              <a:rPr lang="en-US" sz="2000" dirty="0" err="1"/>
              <a:t>metres</a:t>
            </a:r>
            <a:r>
              <a:rPr lang="en-US" sz="2000" dirty="0"/>
              <a:t> long, depending on the depth of the water.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FCA6F-C4E6-4524-A9B3-2AFF09ABA0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273" y="2364101"/>
            <a:ext cx="4766663" cy="31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Attaching to the ropes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4008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seed mussels that are floating in the water come into contact with the ropes.</a:t>
            </a:r>
          </a:p>
          <a:p>
            <a:pPr marL="0" indent="0">
              <a:buNone/>
            </a:pPr>
            <a:r>
              <a:rPr lang="en-US" sz="2000" dirty="0"/>
              <a:t>Once they hit the solid material of the rope, they attach themselves by using a ‘beard’.</a:t>
            </a:r>
          </a:p>
          <a:p>
            <a:pPr marL="0" indent="0">
              <a:buNone/>
            </a:pPr>
            <a:r>
              <a:rPr lang="en-US" sz="2000" dirty="0"/>
              <a:t>A ‘beard’ is a group of </a:t>
            </a:r>
            <a:r>
              <a:rPr lang="en-US" sz="2000" dirty="0" err="1"/>
              <a:t>fibres</a:t>
            </a:r>
            <a:r>
              <a:rPr lang="en-US" sz="2000" dirty="0"/>
              <a:t> that the mussel grows and uses to stick itself to the rope.</a:t>
            </a:r>
          </a:p>
          <a:p>
            <a:pPr marL="0" indent="0">
              <a:buNone/>
            </a:pPr>
            <a:r>
              <a:rPr lang="en-US" sz="2000" dirty="0"/>
              <a:t>This beard hardens, binding the mussel to the rope, from which it can no longer move.</a:t>
            </a:r>
          </a:p>
        </p:txBody>
      </p:sp>
      <p:pic>
        <p:nvPicPr>
          <p:cNvPr id="4" name="Picture 3" descr="A person standing in front of water&#10;&#10;Description automatically generated">
            <a:extLst>
              <a:ext uri="{FF2B5EF4-FFF2-40B4-BE49-F238E27FC236}">
                <a16:creationId xmlns:a16="http://schemas.microsoft.com/office/drawing/2014/main" id="{663FECAF-EB36-4F08-BC9A-95E496923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493" y="1739087"/>
            <a:ext cx="2846115" cy="427739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34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and harvesting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2964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mussels grow for around a year, before being harvested, to allow them to grow big enough to eat.</a:t>
            </a:r>
          </a:p>
          <a:p>
            <a:pPr marL="0" indent="0">
              <a:buNone/>
            </a:pPr>
            <a:r>
              <a:rPr lang="en-US" sz="2000" dirty="0"/>
              <a:t>While growing, they are regularly checked to make sure they are growing properly. </a:t>
            </a:r>
          </a:p>
          <a:p>
            <a:pPr marL="0" indent="0">
              <a:buNone/>
            </a:pPr>
            <a:r>
              <a:rPr lang="en-US" sz="2000" dirty="0"/>
              <a:t>When the mussels are fully grown, the ropes are hoisted out of the water.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835B0-3B2A-4694-B30E-D1F1B9E0F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93" y="2571092"/>
            <a:ext cx="4721547" cy="31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4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  <UserInfo>
        <DisplayName>Ewen Trafford</DisplayName>
        <AccountId>42</AccountId>
        <AccountType/>
      </UserInfo>
    </SharedWithUsers>
    <_Flow_SignoffStatus xmlns="c53071f4-7f44-43fd-895c-8e7b6a3746b0" xsi:nil="true"/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35FE08-999B-420A-8570-722913E21C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AA4653-4AE2-4854-8E1C-E286E4AECE6D}">
  <ds:schemaRefs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7C24F9-CF55-4218-AC48-3E7688BB8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1083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Office Theme</vt:lpstr>
      <vt:lpstr>Custom Design</vt:lpstr>
      <vt:lpstr>1_Custom Design</vt:lpstr>
      <vt:lpstr>3_Custom Design</vt:lpstr>
      <vt:lpstr>Growing mussels</vt:lpstr>
      <vt:lpstr>Mussel facts</vt:lpstr>
      <vt:lpstr>What are mussels?</vt:lpstr>
      <vt:lpstr>How are mussels grown?</vt:lpstr>
      <vt:lpstr>Seed mussels</vt:lpstr>
      <vt:lpstr>Growing mussels on ropes</vt:lpstr>
      <vt:lpstr>Droppers</vt:lpstr>
      <vt:lpstr>Attaching to the ropes</vt:lpstr>
      <vt:lpstr>Growing and harvesting</vt:lpstr>
      <vt:lpstr>Stripping</vt:lpstr>
      <vt:lpstr>De-clumping</vt:lpstr>
      <vt:lpstr>Grading and packing</vt:lpstr>
      <vt:lpstr>Transporting and selling</vt:lpstr>
      <vt:lpstr>Preparing fresh mussels for cooking</vt:lpstr>
      <vt:lpstr>Cooking mussels</vt:lpstr>
      <vt:lpstr>Dishes that use mussels</vt:lpstr>
      <vt:lpstr>Growing mussels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59</cp:revision>
  <dcterms:created xsi:type="dcterms:W3CDTF">2018-10-10T09:22:08Z</dcterms:created>
  <dcterms:modified xsi:type="dcterms:W3CDTF">2024-06-28T13:02:33Z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