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CE536-7618-490D-9DFF-CFAFF36328E6}" v="5" dt="2024-06-10T09:33:5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7" d="100"/>
          <a:sy n="87" d="100"/>
        </p:scale>
        <p:origin x="135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C63CE536-7618-490D-9DFF-CFAFF36328E6}"/>
    <pc:docChg chg="modSld modMainMaster">
      <pc:chgData name="Alexander White" userId="3da70261-e0e7-408d-aace-eb577feade9e" providerId="ADAL" clId="{C63CE536-7618-490D-9DFF-CFAFF36328E6}" dt="2024-06-10T09:34:19.854" v="22" actId="20577"/>
      <pc:docMkLst>
        <pc:docMk/>
      </pc:docMkLst>
      <pc:sldChg chg="addSp modSp mod">
        <pc:chgData name="Alexander White" userId="3da70261-e0e7-408d-aace-eb577feade9e" providerId="ADAL" clId="{C63CE536-7618-490D-9DFF-CFAFF36328E6}" dt="2024-06-05T08:17:23.371" v="2"/>
        <pc:sldMkLst>
          <pc:docMk/>
          <pc:sldMk cId="1776902126" sldId="261"/>
        </pc:sldMkLst>
        <pc:spChg chg="mod">
          <ac:chgData name="Alexander White" userId="3da70261-e0e7-408d-aace-eb577feade9e" providerId="ADAL" clId="{C63CE536-7618-490D-9DFF-CFAFF36328E6}" dt="2024-06-05T08:17:23.371" v="2"/>
          <ac:spMkLst>
            <pc:docMk/>
            <pc:sldMk cId="1776902126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C63CE536-7618-490D-9DFF-CFAFF36328E6}" dt="2024-06-05T08:17:15.779" v="1" actId="1076"/>
          <ac:spMkLst>
            <pc:docMk/>
            <pc:sldMk cId="1776902126" sldId="261"/>
            <ac:spMk id="4" creationId="{CD991417-68D7-41CB-771C-935D60CC4502}"/>
          </ac:spMkLst>
        </pc:spChg>
      </pc:sldChg>
      <pc:sldChg chg="modSp">
        <pc:chgData name="Alexander White" userId="3da70261-e0e7-408d-aace-eb577feade9e" providerId="ADAL" clId="{C63CE536-7618-490D-9DFF-CFAFF36328E6}" dt="2024-06-05T08:18:00.092" v="5" actId="1076"/>
        <pc:sldMkLst>
          <pc:docMk/>
          <pc:sldMk cId="4101426480" sldId="263"/>
        </pc:sldMkLst>
        <pc:spChg chg="mod">
          <ac:chgData name="Alexander White" userId="3da70261-e0e7-408d-aace-eb577feade9e" providerId="ADAL" clId="{C63CE536-7618-490D-9DFF-CFAFF36328E6}" dt="2024-06-05T08:18:00.092" v="5" actId="1076"/>
          <ac:spMkLst>
            <pc:docMk/>
            <pc:sldMk cId="4101426480" sldId="263"/>
            <ac:spMk id="8" creationId="{00000000-0000-0000-0000-000000000000}"/>
          </ac:spMkLst>
        </pc:spChg>
      </pc:sldChg>
      <pc:sldChg chg="modSp">
        <pc:chgData name="Alexander White" userId="3da70261-e0e7-408d-aace-eb577feade9e" providerId="ADAL" clId="{C63CE536-7618-490D-9DFF-CFAFF36328E6}" dt="2024-06-10T09:33:57.371" v="6" actId="2711"/>
        <pc:sldMkLst>
          <pc:docMk/>
          <pc:sldMk cId="1756194546" sldId="269"/>
        </pc:sldMkLst>
        <pc:spChg chg="mod">
          <ac:chgData name="Alexander White" userId="3da70261-e0e7-408d-aace-eb577feade9e" providerId="ADAL" clId="{C63CE536-7618-490D-9DFF-CFAFF36328E6}" dt="2024-06-10T09:33:57.371" v="6" actId="2711"/>
          <ac:spMkLst>
            <pc:docMk/>
            <pc:sldMk cId="1756194546" sldId="269"/>
            <ac:spMk id="4" creationId="{00000000-0000-0000-0000-000000000000}"/>
          </ac:spMkLst>
        </pc:spChg>
      </pc:sldChg>
      <pc:sldMasterChg chg="modSp mod">
        <pc:chgData name="Alexander White" userId="3da70261-e0e7-408d-aace-eb577feade9e" providerId="ADAL" clId="{C63CE536-7618-490D-9DFF-CFAFF36328E6}" dt="2024-06-10T09:34:06.369" v="10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C63CE536-7618-490D-9DFF-CFAFF36328E6}" dt="2024-06-10T09:34:06.369" v="10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C63CE536-7618-490D-9DFF-CFAFF36328E6}" dt="2024-06-10T09:34:11.298" v="14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C63CE536-7618-490D-9DFF-CFAFF36328E6}" dt="2024-06-10T09:34:11.298" v="14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C63CE536-7618-490D-9DFF-CFAFF36328E6}" dt="2024-06-10T09:34:15.777" v="18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C63CE536-7618-490D-9DFF-CFAFF36328E6}" dt="2024-06-10T09:34:15.777" v="18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C63CE536-7618-490D-9DFF-CFAFF36328E6}" dt="2024-06-10T09:34:19.854" v="22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C63CE536-7618-490D-9DFF-CFAFF36328E6}" dt="2024-06-10T09:34:19.854" v="22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 Food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pic>
        <p:nvPicPr>
          <p:cNvPr id="3" name="Picture 11" descr="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2050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69274" y="5619145"/>
            <a:ext cx="75612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Caerphilly cheese which has been produced in Wales.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212902" y="3828009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charset="0"/>
              </a:rPr>
              <a:t>Glamorgan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25883">
            <a:off x="6659563" y="4005263"/>
            <a:ext cx="720725" cy="144462"/>
          </a:xfrm>
          <a:prstGeom prst="rightArrow">
            <a:avLst>
              <a:gd name="adj1" fmla="val 50000"/>
              <a:gd name="adj2" fmla="val 12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b="9502"/>
          <a:stretch/>
        </p:blipFill>
        <p:spPr>
          <a:xfrm>
            <a:off x="1269222" y="2208215"/>
            <a:ext cx="2701887" cy="3239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61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91417-68D7-41CB-771C-935D60CC4502}"/>
              </a:ext>
            </a:extLst>
          </p:cNvPr>
          <p:cNvSpPr txBox="1"/>
          <p:nvPr/>
        </p:nvSpPr>
        <p:spPr>
          <a:xfrm>
            <a:off x="487586" y="611635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2959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Lots of the food we eat comes from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UK is England, Northern Ireland, Scotland and Wales.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altLang="en-US" sz="2800" b="1" dirty="0"/>
              <a:t>Where do you live?</a:t>
            </a:r>
            <a:endParaRPr lang="en-US" altLang="en-US" sz="2800" b="1" dirty="0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237413" y="1806574"/>
            <a:ext cx="4552950" cy="4543425"/>
            <a:chOff x="1247" y="1344"/>
            <a:chExt cx="2868" cy="2862"/>
          </a:xfrm>
        </p:grpSpPr>
        <p:pic>
          <p:nvPicPr>
            <p:cNvPr id="5" name="Picture 41" descr="U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344"/>
              <a:ext cx="2868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3288" y="3612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charset="0"/>
              </a:endParaRPr>
            </a:p>
          </p:txBody>
        </p:sp>
      </p:grp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419118" y="1846814"/>
            <a:ext cx="1395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0889274" y="3710217"/>
            <a:ext cx="1218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 rot="9393116">
            <a:off x="9678391" y="2515387"/>
            <a:ext cx="1223962" cy="288925"/>
          </a:xfrm>
          <a:prstGeom prst="rightArrow">
            <a:avLst>
              <a:gd name="adj1" fmla="val 50000"/>
              <a:gd name="adj2" fmla="val 105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 rot="20625931">
            <a:off x="8439719" y="5274440"/>
            <a:ext cx="1215572" cy="288925"/>
          </a:xfrm>
          <a:prstGeom prst="rightArrow">
            <a:avLst>
              <a:gd name="adj1" fmla="val 50000"/>
              <a:gd name="adj2" fmla="val 105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 rot="1967542">
            <a:off x="8042504" y="3569553"/>
            <a:ext cx="1223962" cy="288925"/>
          </a:xfrm>
          <a:prstGeom prst="rightArrow">
            <a:avLst>
              <a:gd name="adj1" fmla="val 50000"/>
              <a:gd name="adj2" fmla="val 105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 rot="8429057">
            <a:off x="10361316" y="4495798"/>
            <a:ext cx="1223963" cy="288925"/>
          </a:xfrm>
          <a:prstGeom prst="rightArrow">
            <a:avLst>
              <a:gd name="adj1" fmla="val 50000"/>
              <a:gd name="adj2" fmla="val 105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164387" y="2907185"/>
            <a:ext cx="21433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Northern Ireland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593476" y="5458489"/>
            <a:ext cx="995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Wales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634911" y="2731181"/>
            <a:ext cx="2089150" cy="2159000"/>
            <a:chOff x="1247" y="1344"/>
            <a:chExt cx="2868" cy="2862"/>
          </a:xfrm>
        </p:grpSpPr>
        <p:pic>
          <p:nvPicPr>
            <p:cNvPr id="6" name="Picture 21" descr="U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344"/>
              <a:ext cx="2868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288" y="3612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96815" y="5755367"/>
            <a:ext cx="8135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 chickens being reared in England.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12784203">
            <a:off x="6858874" y="4729843"/>
            <a:ext cx="720725" cy="144463"/>
          </a:xfrm>
          <a:prstGeom prst="rightArrow">
            <a:avLst>
              <a:gd name="adj1" fmla="val 50000"/>
              <a:gd name="adj2" fmla="val 124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319249" y="4993368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Somerset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b="27499"/>
          <a:stretch>
            <a:fillRect/>
          </a:stretch>
        </p:blipFill>
        <p:spPr bwMode="auto">
          <a:xfrm>
            <a:off x="1169273" y="2143806"/>
            <a:ext cx="3889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66617" y="2778125"/>
            <a:ext cx="2089150" cy="2159000"/>
            <a:chOff x="1247" y="1344"/>
            <a:chExt cx="2868" cy="2862"/>
          </a:xfrm>
        </p:grpSpPr>
        <p:pic>
          <p:nvPicPr>
            <p:cNvPr id="4" name="Picture 14" descr="U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344"/>
              <a:ext cx="2868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3288" y="3612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charset="0"/>
              </a:endParaRPr>
            </a:p>
          </p:txBody>
        </p: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69274" y="5873930"/>
            <a:ext cx="8424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 potatoes growing in Wales.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20588399">
            <a:off x="6786223" y="4583009"/>
            <a:ext cx="958440" cy="123501"/>
          </a:xfrm>
          <a:prstGeom prst="rightArrow">
            <a:avLst>
              <a:gd name="adj1" fmla="val 50000"/>
              <a:gd name="adj2" fmla="val 12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82300" y="4660272"/>
            <a:ext cx="1784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Pembrokeshire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6" descr="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63" y="2181452"/>
            <a:ext cx="2646363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90562" y="2527074"/>
            <a:ext cx="2089150" cy="2159000"/>
            <a:chOff x="1247" y="1344"/>
            <a:chExt cx="2868" cy="2862"/>
          </a:xfrm>
        </p:grpSpPr>
        <p:pic>
          <p:nvPicPr>
            <p:cNvPr id="4" name="Picture 13" descr="U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344"/>
              <a:ext cx="2868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3288" y="3612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charset="0"/>
              </a:endParaRPr>
            </a:p>
          </p:txBody>
        </p: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07363" y="5551260"/>
            <a:ext cx="8137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 beef bulls being reared in Scotland.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0091640">
            <a:off x="7758987" y="2958874"/>
            <a:ext cx="720725" cy="144462"/>
          </a:xfrm>
          <a:prstGeom prst="rightArrow">
            <a:avLst>
              <a:gd name="adj1" fmla="val 50000"/>
              <a:gd name="adj2" fmla="val 12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58987" y="2527074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Aberdeenshire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1" y="2186106"/>
            <a:ext cx="4791975" cy="31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711819" y="2489085"/>
            <a:ext cx="2089150" cy="2159000"/>
            <a:chOff x="1247" y="1344"/>
            <a:chExt cx="2868" cy="2862"/>
          </a:xfrm>
        </p:grpSpPr>
        <p:pic>
          <p:nvPicPr>
            <p:cNvPr id="4" name="Picture 14" descr="U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344"/>
              <a:ext cx="2868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3288" y="3612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15743" y="5657397"/>
            <a:ext cx="7561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 lambs being reared in Wales.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20417484">
            <a:off x="8216644" y="4289310"/>
            <a:ext cx="720725" cy="144462"/>
          </a:xfrm>
          <a:prstGeom prst="rightArrow">
            <a:avLst>
              <a:gd name="adj1" fmla="val 50000"/>
              <a:gd name="adj2" fmla="val 12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32319" y="4576647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Monmouthshire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/>
          <a:stretch/>
        </p:blipFill>
        <p:spPr>
          <a:xfrm>
            <a:off x="1211579" y="2235654"/>
            <a:ext cx="4651477" cy="3216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1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pic>
        <p:nvPicPr>
          <p:cNvPr id="3" name="Picture 11" descr="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30" y="2613819"/>
            <a:ext cx="22050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24811" y="5579269"/>
            <a:ext cx="7561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These are apples growing in England.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10353701">
            <a:off x="7699455" y="4126707"/>
            <a:ext cx="720725" cy="144462"/>
          </a:xfrm>
          <a:prstGeom prst="rightArrow">
            <a:avLst>
              <a:gd name="adj1" fmla="val 50000"/>
              <a:gd name="adj2" fmla="val 12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426499" y="389730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Warwickshire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 descr="Dcp_1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3" y="2180582"/>
            <a:ext cx="4763479" cy="3159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pic>
        <p:nvPicPr>
          <p:cNvPr id="3" name="Picture 11" descr="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2420938"/>
            <a:ext cx="22050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81232" y="5502768"/>
            <a:ext cx="11462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wheat being grown to make soda bread</a:t>
            </a:r>
            <a:b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 Northern Ireland.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1071072">
            <a:off x="6227762" y="3357563"/>
            <a:ext cx="720725" cy="144462"/>
          </a:xfrm>
          <a:prstGeom prst="rightArrow">
            <a:avLst>
              <a:gd name="adj1" fmla="val 50000"/>
              <a:gd name="adj2" fmla="val 12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64162" y="2708275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County Down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Ripe Wheat - mid-wide 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83798"/>
            <a:ext cx="2972393" cy="3060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</a:p>
        </p:txBody>
      </p:sp>
      <p:pic>
        <p:nvPicPr>
          <p:cNvPr id="3" name="Picture 11" descr="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39" y="2708275"/>
            <a:ext cx="22050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74420" y="5487784"/>
            <a:ext cx="7561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This is a boat going out to catch fish Scotland.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9567481">
            <a:off x="7297119" y="2542795"/>
            <a:ext cx="720725" cy="144463"/>
          </a:xfrm>
          <a:prstGeom prst="rightArrow">
            <a:avLst>
              <a:gd name="adj1" fmla="val 50000"/>
              <a:gd name="adj2" fmla="val 124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20277" y="2248314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Orkney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Harbour Fi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3" y="2060574"/>
            <a:ext cx="4186497" cy="313987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93F38-03D9-43BE-8442-AFD2E50B9D34}"/>
</file>

<file path=customXml/itemProps2.xml><?xml version="1.0" encoding="utf-8"?>
<ds:datastoreItem xmlns:ds="http://schemas.openxmlformats.org/officeDocument/2006/customXml" ds:itemID="{7794EF4B-47A4-4743-A0B8-68C27049BB72}"/>
</file>

<file path=customXml/itemProps3.xml><?xml version="1.0" encoding="utf-8"?>
<ds:datastoreItem xmlns:ds="http://schemas.openxmlformats.org/officeDocument/2006/customXml" ds:itemID="{6168A3F5-C496-45DA-BFE1-ABC31993C6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Office Theme</vt:lpstr>
      <vt:lpstr>Custom Design</vt:lpstr>
      <vt:lpstr>1_Custom Design</vt:lpstr>
      <vt:lpstr>3_Custom Design</vt:lpstr>
      <vt:lpstr>UK Food</vt:lpstr>
      <vt:lpstr>UK Food</vt:lpstr>
      <vt:lpstr>What can you see here?</vt:lpstr>
      <vt:lpstr>What can you see here?</vt:lpstr>
      <vt:lpstr>What can you see here?</vt:lpstr>
      <vt:lpstr>What can you see here?</vt:lpstr>
      <vt:lpstr>What can you see here?</vt:lpstr>
      <vt:lpstr>What can you see here?</vt:lpstr>
      <vt:lpstr>What can you see here?</vt:lpstr>
      <vt:lpstr>What can you see here?</vt:lpstr>
      <vt:lpstr>UK 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35</cp:revision>
  <dcterms:created xsi:type="dcterms:W3CDTF">2018-10-10T09:22:08Z</dcterms:created>
  <dcterms:modified xsi:type="dcterms:W3CDTF">2024-06-10T09:34:22Z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