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5" r:id="rId10"/>
    <p:sldId id="266" r:id="rId11"/>
    <p:sldId id="267" r:id="rId12"/>
    <p:sldId id="268" r:id="rId13"/>
    <p:sldId id="26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06CCF-710B-4625-A551-B23101808F27}" v="1" dt="2024-05-22T09:52:28.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9" d="100"/>
          <a:sy n="89" d="100"/>
        </p:scale>
        <p:origin x="75" y="14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White" userId="3da70261-e0e7-408d-aace-eb577feade9e" providerId="ADAL" clId="{14306CCF-710B-4625-A551-B23101808F27}"/>
    <pc:docChg chg="modSld modMainMaster">
      <pc:chgData name="Alexander White" userId="3da70261-e0e7-408d-aace-eb577feade9e" providerId="ADAL" clId="{14306CCF-710B-4625-A551-B23101808F27}" dt="2024-05-22T09:52:32.335" v="17" actId="1076"/>
      <pc:docMkLst>
        <pc:docMk/>
      </pc:docMkLst>
      <pc:sldChg chg="addSp modSp mod">
        <pc:chgData name="Alexander White" userId="3da70261-e0e7-408d-aace-eb577feade9e" providerId="ADAL" clId="{14306CCF-710B-4625-A551-B23101808F27}" dt="2024-05-22T09:52:32.335" v="17" actId="1076"/>
        <pc:sldMkLst>
          <pc:docMk/>
          <pc:sldMk cId="2302005153" sldId="261"/>
        </pc:sldMkLst>
        <pc:spChg chg="add mod">
          <ac:chgData name="Alexander White" userId="3da70261-e0e7-408d-aace-eb577feade9e" providerId="ADAL" clId="{14306CCF-710B-4625-A551-B23101808F27}" dt="2024-05-22T09:52:32.335" v="17" actId="1076"/>
          <ac:spMkLst>
            <pc:docMk/>
            <pc:sldMk cId="2302005153" sldId="261"/>
            <ac:spMk id="4" creationId="{2F81B30F-5C8A-EBBC-4A55-2AF6407F6099}"/>
          </ac:spMkLst>
        </pc:spChg>
      </pc:sldChg>
      <pc:sldMasterChg chg="modSp mod">
        <pc:chgData name="Alexander White" userId="3da70261-e0e7-408d-aace-eb577feade9e" providerId="ADAL" clId="{14306CCF-710B-4625-A551-B23101808F27}" dt="2024-05-22T09:52:10.377" v="3" actId="20577"/>
        <pc:sldMasterMkLst>
          <pc:docMk/>
          <pc:sldMasterMk cId="1328885048" sldId="2147483648"/>
        </pc:sldMasterMkLst>
        <pc:spChg chg="mod">
          <ac:chgData name="Alexander White" userId="3da70261-e0e7-408d-aace-eb577feade9e" providerId="ADAL" clId="{14306CCF-710B-4625-A551-B23101808F27}" dt="2024-05-22T09:52:10.377" v="3" actId="20577"/>
          <ac:spMkLst>
            <pc:docMk/>
            <pc:sldMasterMk cId="1328885048" sldId="2147483648"/>
            <ac:spMk id="9" creationId="{00000000-0000-0000-0000-000000000000}"/>
          </ac:spMkLst>
        </pc:spChg>
      </pc:sldMasterChg>
      <pc:sldMasterChg chg="modSp mod">
        <pc:chgData name="Alexander White" userId="3da70261-e0e7-408d-aace-eb577feade9e" providerId="ADAL" clId="{14306CCF-710B-4625-A551-B23101808F27}" dt="2024-05-22T09:52:15.066" v="7" actId="20577"/>
        <pc:sldMasterMkLst>
          <pc:docMk/>
          <pc:sldMasterMk cId="1498317190" sldId="2147483650"/>
        </pc:sldMasterMkLst>
        <pc:spChg chg="mod">
          <ac:chgData name="Alexander White" userId="3da70261-e0e7-408d-aace-eb577feade9e" providerId="ADAL" clId="{14306CCF-710B-4625-A551-B23101808F27}" dt="2024-05-22T09:52:15.066" v="7" actId="20577"/>
          <ac:spMkLst>
            <pc:docMk/>
            <pc:sldMasterMk cId="1498317190" sldId="2147483650"/>
            <ac:spMk id="9" creationId="{00000000-0000-0000-0000-000000000000}"/>
          </ac:spMkLst>
        </pc:spChg>
      </pc:sldMasterChg>
      <pc:sldMasterChg chg="modSp mod">
        <pc:chgData name="Alexander White" userId="3da70261-e0e7-408d-aace-eb577feade9e" providerId="ADAL" clId="{14306CCF-710B-4625-A551-B23101808F27}" dt="2024-05-22T09:52:18.854" v="11" actId="20577"/>
        <pc:sldMasterMkLst>
          <pc:docMk/>
          <pc:sldMasterMk cId="1822393236" sldId="2147483652"/>
        </pc:sldMasterMkLst>
        <pc:spChg chg="mod">
          <ac:chgData name="Alexander White" userId="3da70261-e0e7-408d-aace-eb577feade9e" providerId="ADAL" clId="{14306CCF-710B-4625-A551-B23101808F27}" dt="2024-05-22T09:52:18.854" v="11" actId="20577"/>
          <ac:spMkLst>
            <pc:docMk/>
            <pc:sldMasterMk cId="1822393236" sldId="2147483652"/>
            <ac:spMk id="9" creationId="{00000000-0000-0000-0000-000000000000}"/>
          </ac:spMkLst>
        </pc:spChg>
      </pc:sldMasterChg>
      <pc:sldMasterChg chg="modSp mod">
        <pc:chgData name="Alexander White" userId="3da70261-e0e7-408d-aace-eb577feade9e" providerId="ADAL" clId="{14306CCF-710B-4625-A551-B23101808F27}" dt="2024-05-22T09:52:22.471" v="15" actId="20577"/>
        <pc:sldMasterMkLst>
          <pc:docMk/>
          <pc:sldMasterMk cId="1788143608" sldId="2147483656"/>
        </pc:sldMasterMkLst>
        <pc:spChg chg="mod">
          <ac:chgData name="Alexander White" userId="3da70261-e0e7-408d-aace-eb577feade9e" providerId="ADAL" clId="{14306CCF-710B-4625-A551-B23101808F27}" dt="2024-05-22T09:52:22.471" v="15" actId="20577"/>
          <ac:spMkLst>
            <pc:docMk/>
            <pc:sldMasterMk cId="1788143608" sldId="2147483656"/>
            <ac:spMk id="8" creationId="{00000000-0000-0000-0000-00000000000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2024</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2024</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it.ly/1qAP1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Veg out!</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Create your burger</a:t>
            </a:r>
          </a:p>
        </p:txBody>
      </p:sp>
      <p:sp>
        <p:nvSpPr>
          <p:cNvPr id="3" name="Subtitle 2"/>
          <p:cNvSpPr>
            <a:spLocks noGrp="1"/>
          </p:cNvSpPr>
          <p:nvPr>
            <p:ph type="subTitle" idx="1"/>
          </p:nvPr>
        </p:nvSpPr>
        <p:spPr/>
        <p:txBody>
          <a:bodyPr/>
          <a:lstStyle/>
          <a:p>
            <a:pPr marL="0" indent="0">
              <a:buNone/>
            </a:pPr>
            <a:r>
              <a:rPr lang="en-GB" sz="2000" dirty="0"/>
              <a:t>Step 1</a:t>
            </a:r>
          </a:p>
          <a:p>
            <a:pPr marL="0" indent="0">
              <a:buNone/>
            </a:pPr>
            <a:r>
              <a:rPr lang="en-GB" sz="2000" dirty="0"/>
              <a:t>Use the Gourmet Burger Builder to create your Veg out! burger.</a:t>
            </a:r>
          </a:p>
          <a:p>
            <a:pPr marL="0" indent="0">
              <a:buNone/>
            </a:pPr>
            <a:endParaRPr lang="en-GB" sz="2000" dirty="0"/>
          </a:p>
          <a:p>
            <a:pPr marL="0" indent="0">
              <a:buNone/>
            </a:pPr>
            <a:r>
              <a:rPr lang="en-GB" sz="2000" dirty="0"/>
              <a:t>Step 2</a:t>
            </a:r>
          </a:p>
          <a:p>
            <a:pPr marL="0" indent="0">
              <a:buNone/>
            </a:pPr>
            <a:r>
              <a:rPr lang="en-GB" sz="2000" dirty="0"/>
              <a:t>Make your Veg out! burger following the recipe.  </a:t>
            </a:r>
          </a:p>
          <a:p>
            <a:pPr marL="0" indent="0">
              <a:buNone/>
            </a:pPr>
            <a:endParaRPr lang="en-GB" sz="2000" dirty="0"/>
          </a:p>
          <a:p>
            <a:pPr marL="0" indent="0">
              <a:buNone/>
            </a:pPr>
            <a:r>
              <a:rPr lang="en-GB" sz="2000" dirty="0"/>
              <a:t>Step 3</a:t>
            </a:r>
          </a:p>
          <a:p>
            <a:pPr marL="0" indent="0">
              <a:buNone/>
            </a:pPr>
            <a:r>
              <a:rPr lang="en-GB" sz="2000" dirty="0"/>
              <a:t>Take a photo and share your recipe on social media. </a:t>
            </a:r>
            <a:endParaRPr lang="en-US" sz="2000" dirty="0"/>
          </a:p>
        </p:txBody>
      </p:sp>
      <p:pic>
        <p:nvPicPr>
          <p:cNvPr id="4" name="Picture 3" descr="S:\Shared\EDUCATION TEAM FILES\Meat and education\Burger maker 2015\Images for lesson PPTs\hoisin burger with sweet pepper relish.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287" y="4274054"/>
            <a:ext cx="4633865" cy="1734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38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Veg out!</a:t>
            </a:r>
            <a:endParaRPr lang="en-GB" dirty="0"/>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2F81B30F-5C8A-EBBC-4A55-2AF6407F6099}"/>
              </a:ext>
            </a:extLst>
          </p:cNvPr>
          <p:cNvSpPr txBox="1"/>
          <p:nvPr/>
        </p:nvSpPr>
        <p:spPr>
          <a:xfrm>
            <a:off x="277812" y="6045207"/>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challenge</a:t>
            </a:r>
          </a:p>
        </p:txBody>
      </p:sp>
      <p:sp>
        <p:nvSpPr>
          <p:cNvPr id="3" name="Subtitle 2"/>
          <p:cNvSpPr>
            <a:spLocks noGrp="1"/>
          </p:cNvSpPr>
          <p:nvPr>
            <p:ph type="subTitle" idx="1"/>
          </p:nvPr>
        </p:nvSpPr>
        <p:spPr/>
        <p:txBody>
          <a:bodyPr/>
          <a:lstStyle/>
          <a:p>
            <a:pPr marL="0" indent="0">
              <a:buNone/>
            </a:pPr>
            <a:r>
              <a:rPr lang="en-GB" sz="2000" dirty="0"/>
              <a:t>Create a burger with fruit and vegetables to add colour, flavour and texture.</a:t>
            </a:r>
          </a:p>
        </p:txBody>
      </p:sp>
      <p:pic>
        <p:nvPicPr>
          <p:cNvPr id="4" name="Picture 3" descr="S:\Shared\BNF Photographs\Shutterstock images\Autumn v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862" y="3460379"/>
            <a:ext cx="3946908" cy="263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Shared\BNF Photographs\iStock Photo Images\Foods and drinks\Fruit veg and pulses\Vegetab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004" y="3460378"/>
            <a:ext cx="3946908" cy="261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add fruit and vegetables?</a:t>
            </a:r>
            <a:endParaRPr lang="en-US" dirty="0"/>
          </a:p>
        </p:txBody>
      </p:sp>
      <p:sp>
        <p:nvSpPr>
          <p:cNvPr id="3" name="Subtitle 2"/>
          <p:cNvSpPr>
            <a:spLocks noGrp="1"/>
          </p:cNvSpPr>
          <p:nvPr>
            <p:ph type="subTitle" idx="1"/>
          </p:nvPr>
        </p:nvSpPr>
        <p:spPr/>
        <p:txBody>
          <a:bodyPr/>
          <a:lstStyle/>
          <a:p>
            <a:pPr>
              <a:buNone/>
              <a:defRPr/>
            </a:pPr>
            <a:r>
              <a:rPr lang="en-GB" sz="2000" dirty="0"/>
              <a:t>Adding fruit and vegetables to a burger can provide:</a:t>
            </a:r>
          </a:p>
          <a:p>
            <a:pPr marL="342900" indent="-342900">
              <a:buFont typeface="Arial" panose="020B0604020202020204" pitchFamily="34" charset="0"/>
              <a:buChar char="•"/>
              <a:defRPr/>
            </a:pPr>
            <a:r>
              <a:rPr lang="en-GB" sz="2000" dirty="0"/>
              <a:t>Texture – crisp and crunchy celery</a:t>
            </a:r>
          </a:p>
          <a:p>
            <a:pPr marL="342900" indent="-342900">
              <a:buFont typeface="Arial" panose="020B0604020202020204" pitchFamily="34" charset="0"/>
              <a:buChar char="•"/>
              <a:defRPr/>
            </a:pPr>
            <a:r>
              <a:rPr lang="en-GB" sz="2000" dirty="0"/>
              <a:t>Colour – grated red apple with the skin left on</a:t>
            </a:r>
          </a:p>
          <a:p>
            <a:pPr marL="342900" indent="-342900">
              <a:buFont typeface="Arial" panose="020B0604020202020204" pitchFamily="34" charset="0"/>
              <a:buChar char="•"/>
              <a:defRPr/>
            </a:pPr>
            <a:r>
              <a:rPr lang="en-GB" sz="2000" dirty="0"/>
              <a:t>Flavour – fiery chillies </a:t>
            </a:r>
          </a:p>
          <a:p>
            <a:pPr marL="342900" indent="-342900">
              <a:buFont typeface="Arial" panose="020B0604020202020204" pitchFamily="34" charset="0"/>
              <a:buChar char="•"/>
              <a:defRPr/>
            </a:pPr>
            <a:r>
              <a:rPr lang="en-GB" sz="2000" dirty="0"/>
              <a:t>Aroma – sweet pineapple chunks.</a:t>
            </a:r>
          </a:p>
        </p:txBody>
      </p:sp>
      <p:pic>
        <p:nvPicPr>
          <p:cNvPr id="4" name="Picture 3" descr="S:\Shared\BNF Photographs\iStock Photo Images\Foods and drinks\Fruit veg and pulses\Pineapple shutterstock_2422233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364" y="4440098"/>
            <a:ext cx="2753099" cy="202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Shared\BNF Photographs\iStock Photo Images\Foods and drinks\Fruit veg and pulses\Apple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717" y="2283798"/>
            <a:ext cx="2990019" cy="224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3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add fruit and vegetables?</a:t>
            </a:r>
            <a:endParaRPr lang="en-US" dirty="0"/>
          </a:p>
        </p:txBody>
      </p:sp>
      <p:sp>
        <p:nvSpPr>
          <p:cNvPr id="3" name="Subtitle 2"/>
          <p:cNvSpPr>
            <a:spLocks noGrp="1"/>
          </p:cNvSpPr>
          <p:nvPr>
            <p:ph type="subTitle" idx="1"/>
          </p:nvPr>
        </p:nvSpPr>
        <p:spPr/>
        <p:txBody>
          <a:bodyPr/>
          <a:lstStyle/>
          <a:p>
            <a:pPr marL="0" indent="0">
              <a:buNone/>
            </a:pPr>
            <a:r>
              <a:rPr lang="en-GB" sz="2000" dirty="0"/>
              <a:t>Fruit and vegetables can also enhance the nutritional content of your burgers:</a:t>
            </a:r>
          </a:p>
          <a:p>
            <a:pPr marL="0" indent="0">
              <a:buNone/>
            </a:pPr>
            <a:endParaRPr lang="en-GB" sz="2000" dirty="0"/>
          </a:p>
          <a:p>
            <a:pPr marL="0" indent="0">
              <a:buNone/>
            </a:pPr>
            <a:r>
              <a:rPr lang="en-GB" sz="2000" dirty="0"/>
              <a:t>Fibre </a:t>
            </a:r>
          </a:p>
          <a:p>
            <a:pPr marL="0" indent="0">
              <a:buNone/>
            </a:pPr>
            <a:r>
              <a:rPr lang="en-GB" sz="2000" dirty="0"/>
              <a:t>Fibre is found in fruit and vegetables. Fibre can reduce your risk of heart disease, diabetes and some cancers, and also help with weight control. Fibre also helps to maintain a healthy gut.</a:t>
            </a:r>
          </a:p>
        </p:txBody>
      </p:sp>
      <p:pic>
        <p:nvPicPr>
          <p:cNvPr id="4" name="Picture 3" descr="S:\Shared\BNF Photographs\iStock Photo Images\Foods and drinks\Fruit veg and pulses\peas shutterstock_153941534.jpg"/>
          <p:cNvPicPr>
            <a:picLocks noChangeAspect="1" noChangeArrowheads="1"/>
          </p:cNvPicPr>
          <p:nvPr/>
        </p:nvPicPr>
        <p:blipFill rotWithShape="1">
          <a:blip r:embed="rId2">
            <a:extLst>
              <a:ext uri="{28A0092B-C50C-407E-A947-70E740481C1C}">
                <a14:useLocalDpi xmlns:a14="http://schemas.microsoft.com/office/drawing/2010/main" val="0"/>
              </a:ext>
            </a:extLst>
          </a:blip>
          <a:srcRect t="19292"/>
          <a:stretch/>
        </p:blipFill>
        <p:spPr bwMode="auto">
          <a:xfrm>
            <a:off x="8490857" y="4439153"/>
            <a:ext cx="2992183" cy="205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38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add fruit and vegetables?</a:t>
            </a:r>
            <a:endParaRPr lang="en-US" dirty="0"/>
          </a:p>
        </p:txBody>
      </p:sp>
      <p:sp>
        <p:nvSpPr>
          <p:cNvPr id="3" name="Subtitle 2"/>
          <p:cNvSpPr>
            <a:spLocks noGrp="1"/>
          </p:cNvSpPr>
          <p:nvPr>
            <p:ph type="subTitle" idx="1"/>
          </p:nvPr>
        </p:nvSpPr>
        <p:spPr>
          <a:xfrm>
            <a:off x="1169276" y="2571092"/>
            <a:ext cx="6680314" cy="3600000"/>
          </a:xfrm>
        </p:spPr>
        <p:txBody>
          <a:bodyPr/>
          <a:lstStyle/>
          <a:p>
            <a:pPr>
              <a:buNone/>
              <a:defRPr/>
            </a:pPr>
            <a:r>
              <a:rPr lang="en-GB" sz="2000" dirty="0"/>
              <a:t>Vitamins</a:t>
            </a:r>
          </a:p>
          <a:p>
            <a:pPr>
              <a:buNone/>
              <a:defRPr/>
            </a:pPr>
            <a:r>
              <a:rPr lang="en-GB" sz="2000" dirty="0"/>
              <a:t>Fruit and vegetables provide:</a:t>
            </a:r>
          </a:p>
          <a:p>
            <a:pPr marL="342900" indent="-342900">
              <a:buFont typeface="Arial" panose="020B0604020202020204" pitchFamily="34" charset="0"/>
              <a:buChar char="•"/>
              <a:defRPr/>
            </a:pPr>
            <a:r>
              <a:rPr lang="en-GB" sz="2000" dirty="0"/>
              <a:t>Vitamin C, which is important for maintaining healthy body tissues </a:t>
            </a:r>
          </a:p>
          <a:p>
            <a:pPr marL="342900" indent="-342900">
              <a:buFont typeface="Arial" panose="020B0604020202020204" pitchFamily="34" charset="0"/>
              <a:buChar char="•"/>
              <a:defRPr/>
            </a:pPr>
            <a:r>
              <a:rPr lang="en-GB" sz="2000" dirty="0"/>
              <a:t>Vitamin A for the maintenance of normal vision, skin and the immune system.</a:t>
            </a:r>
          </a:p>
        </p:txBody>
      </p:sp>
      <p:pic>
        <p:nvPicPr>
          <p:cNvPr id="4" name="Picture 3" descr="Dried Apricots, Apricots, Dried Fruit, Dried, Or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724" y="2259823"/>
            <a:ext cx="2932818" cy="391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38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add fruit and vegetables?</a:t>
            </a:r>
            <a:endParaRPr lang="en-US" dirty="0"/>
          </a:p>
        </p:txBody>
      </p:sp>
      <p:sp>
        <p:nvSpPr>
          <p:cNvPr id="3" name="Subtitle 2"/>
          <p:cNvSpPr>
            <a:spLocks noGrp="1"/>
          </p:cNvSpPr>
          <p:nvPr>
            <p:ph type="subTitle" idx="1"/>
          </p:nvPr>
        </p:nvSpPr>
        <p:spPr>
          <a:xfrm>
            <a:off x="1169276" y="2571092"/>
            <a:ext cx="7262205" cy="3600000"/>
          </a:xfrm>
        </p:spPr>
        <p:txBody>
          <a:bodyPr/>
          <a:lstStyle/>
          <a:p>
            <a:pPr marL="0" indent="0">
              <a:buNone/>
            </a:pPr>
            <a:r>
              <a:rPr lang="en-GB" sz="2000" dirty="0"/>
              <a:t>Minerals</a:t>
            </a:r>
          </a:p>
          <a:p>
            <a:pPr marL="0" indent="0">
              <a:buNone/>
            </a:pPr>
            <a:r>
              <a:rPr lang="en-GB" sz="2000" dirty="0"/>
              <a:t>Fruit and vegetables provide:</a:t>
            </a:r>
          </a:p>
          <a:p>
            <a:r>
              <a:rPr lang="en-GB" sz="2000" dirty="0"/>
              <a:t>Folate, which is needed for the formation of healthy red blood cells and for the nervous system</a:t>
            </a:r>
          </a:p>
          <a:p>
            <a:r>
              <a:rPr lang="en-GB" sz="2000" dirty="0"/>
              <a:t>Potassium, which helps maintain a healthy blood pressure and is also involved in the normal functioning of the nervous system</a:t>
            </a:r>
          </a:p>
          <a:p>
            <a:r>
              <a:rPr lang="en-GB" sz="2000" dirty="0"/>
              <a:t>Magnesium, which helps maintain normal bones and teeth.</a:t>
            </a:r>
          </a:p>
        </p:txBody>
      </p:sp>
      <p:pic>
        <p:nvPicPr>
          <p:cNvPr id="4" name="Picture 3" descr="Zucchini, Courgette, Squash, Baby M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7578" y="3930733"/>
            <a:ext cx="3389608" cy="226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387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Get creative!</a:t>
            </a:r>
          </a:p>
        </p:txBody>
      </p:sp>
      <p:sp>
        <p:nvSpPr>
          <p:cNvPr id="3" name="Subtitle 2"/>
          <p:cNvSpPr>
            <a:spLocks noGrp="1"/>
          </p:cNvSpPr>
          <p:nvPr>
            <p:ph type="subTitle" idx="1"/>
          </p:nvPr>
        </p:nvSpPr>
        <p:spPr/>
        <p:txBody>
          <a:bodyPr/>
          <a:lstStyle/>
          <a:p>
            <a:pPr marL="0" indent="0">
              <a:buNone/>
            </a:pPr>
            <a:r>
              <a:rPr lang="en-GB" sz="2000" dirty="0"/>
              <a:t>Using the food cards, make random combinations of up to three fruit and vegetables.</a:t>
            </a:r>
          </a:p>
          <a:p>
            <a:pPr marL="0" indent="0">
              <a:buNone/>
            </a:pPr>
            <a:endParaRPr lang="en-GB" sz="2000" dirty="0"/>
          </a:p>
          <a:p>
            <a:pPr marL="0" indent="0">
              <a:buNone/>
            </a:pPr>
            <a:r>
              <a:rPr lang="en-GB" sz="2000" dirty="0"/>
              <a:t>Do the mixtures of flavours, colours and textures appeal to you?</a:t>
            </a:r>
          </a:p>
          <a:p>
            <a:pPr marL="0" indent="0">
              <a:buNone/>
            </a:pPr>
            <a:endParaRPr lang="en-GB" sz="2000" dirty="0"/>
          </a:p>
          <a:p>
            <a:pPr marL="0" indent="0">
              <a:buNone/>
            </a:pPr>
            <a:r>
              <a:rPr lang="en-GB" sz="2000" dirty="0"/>
              <a:t>Ask a friend what they think.</a:t>
            </a:r>
          </a:p>
        </p:txBody>
      </p:sp>
    </p:spTree>
    <p:extLst>
      <p:ext uri="{BB962C8B-B14F-4D97-AF65-F5344CB8AC3E}">
        <p14:creationId xmlns:p14="http://schemas.microsoft.com/office/powerpoint/2010/main" val="1428387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Nutritional analysis</a:t>
            </a:r>
          </a:p>
        </p:txBody>
      </p:sp>
      <p:sp>
        <p:nvSpPr>
          <p:cNvPr id="3" name="Subtitle 2"/>
          <p:cNvSpPr>
            <a:spLocks noGrp="1"/>
          </p:cNvSpPr>
          <p:nvPr>
            <p:ph type="subTitle" idx="1"/>
          </p:nvPr>
        </p:nvSpPr>
        <p:spPr/>
        <p:txBody>
          <a:bodyPr/>
          <a:lstStyle/>
          <a:p>
            <a:pPr marL="0" indent="0">
              <a:buNone/>
            </a:pPr>
            <a:r>
              <a:rPr lang="en-GB" sz="2000" dirty="0"/>
              <a:t>Task</a:t>
            </a:r>
          </a:p>
          <a:p>
            <a:pPr marL="0" indent="0">
              <a:buNone/>
            </a:pPr>
            <a:r>
              <a:rPr lang="en-GB" sz="2000" dirty="0"/>
              <a:t>Use the Gourmet Burger Builder to create a burger which includes the three fruit and vegetables that you have chosen. At this point, do not add any other ingredients to the burger mix or bread and toppings after the burger has been cooked.</a:t>
            </a:r>
          </a:p>
          <a:p>
            <a:pPr marL="0" indent="0">
              <a:buNone/>
            </a:pPr>
            <a:r>
              <a:rPr lang="en-GB" sz="2000" dirty="0"/>
              <a:t>Using the recipe provided, use a nutritional analysis programme, such as Explore Food (</a:t>
            </a:r>
            <a:r>
              <a:rPr lang="en-GB" sz="2000" dirty="0">
                <a:hlinkClick r:id="rId2"/>
              </a:rPr>
              <a:t>http://bit.ly/1qAP1e1</a:t>
            </a:r>
            <a:r>
              <a:rPr lang="en-GB" sz="2000" dirty="0"/>
              <a:t>), to analyse the nutritional content focusing on fibre, Vitamin C and Vitamin A.</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302" y="4585463"/>
            <a:ext cx="3436144" cy="1804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38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Nutritional analysis</a:t>
            </a:r>
          </a:p>
        </p:txBody>
      </p:sp>
      <p:sp>
        <p:nvSpPr>
          <p:cNvPr id="3" name="Subtitle 2"/>
          <p:cNvSpPr>
            <a:spLocks noGrp="1"/>
          </p:cNvSpPr>
          <p:nvPr>
            <p:ph type="subTitle" idx="1"/>
          </p:nvPr>
        </p:nvSpPr>
        <p:spPr>
          <a:xfrm>
            <a:off x="1169276" y="2571092"/>
            <a:ext cx="7309706" cy="3600000"/>
          </a:xfrm>
        </p:spPr>
        <p:txBody>
          <a:bodyPr/>
          <a:lstStyle/>
          <a:p>
            <a:pPr marL="0" indent="0">
              <a:buNone/>
            </a:pPr>
            <a:r>
              <a:rPr lang="en-GB" sz="2000" dirty="0"/>
              <a:t>Task 2</a:t>
            </a:r>
          </a:p>
          <a:p>
            <a:pPr marL="0" indent="0">
              <a:buNone/>
            </a:pPr>
            <a:endParaRPr lang="en-GB" sz="2000" dirty="0"/>
          </a:p>
          <a:p>
            <a:pPr marL="0" indent="0">
              <a:buNone/>
            </a:pPr>
            <a:r>
              <a:rPr lang="en-GB" sz="2000" dirty="0"/>
              <a:t>Re-create your chosen burger using the Gourmet Burger Builder and this time add your choice of bread and toppings.</a:t>
            </a:r>
          </a:p>
          <a:p>
            <a:pPr marL="0" indent="0">
              <a:buNone/>
            </a:pPr>
            <a:endParaRPr lang="en-GB" sz="2000" dirty="0"/>
          </a:p>
          <a:p>
            <a:pPr marL="0" indent="0">
              <a:buNone/>
            </a:pPr>
            <a:r>
              <a:rPr lang="en-GB" sz="2000" dirty="0"/>
              <a:t>Using the recipe and a nutritional analysis programme, produce a front and back of pack label for your burgers.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982" y="4020266"/>
            <a:ext cx="3570884" cy="215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8387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9" ma:contentTypeDescription="Create a new document." ma:contentTypeScope="" ma:versionID="d67e542ccfc98f8766c03bca3df5dec6">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465a60b32c7e66e77d39dce70c70dd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950B9A-278F-4F98-892E-1922D86F4640}"/>
</file>

<file path=customXml/itemProps2.xml><?xml version="1.0" encoding="utf-8"?>
<ds:datastoreItem xmlns:ds="http://schemas.openxmlformats.org/officeDocument/2006/customXml" ds:itemID="{3986D827-F177-426C-85C6-96D93A0A0F37}"/>
</file>

<file path=customXml/itemProps3.xml><?xml version="1.0" encoding="utf-8"?>
<ds:datastoreItem xmlns:ds="http://schemas.openxmlformats.org/officeDocument/2006/customXml" ds:itemID="{A6693897-F15E-4BC5-8756-D1C9458C3EBF}"/>
</file>

<file path=docProps/app.xml><?xml version="1.0" encoding="utf-8"?>
<Properties xmlns="http://schemas.openxmlformats.org/officeDocument/2006/extended-properties" xmlns:vt="http://schemas.openxmlformats.org/officeDocument/2006/docPropsVTypes">
  <TotalTime>0</TotalTime>
  <Words>467</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11</vt:i4>
      </vt:variant>
    </vt:vector>
  </HeadingPairs>
  <TitlesOfParts>
    <vt:vector size="16" baseType="lpstr">
      <vt:lpstr>Arial</vt:lpstr>
      <vt:lpstr>Office Theme</vt:lpstr>
      <vt:lpstr>Custom Design</vt:lpstr>
      <vt:lpstr>1_Custom Design</vt:lpstr>
      <vt:lpstr>3_Custom Design</vt:lpstr>
      <vt:lpstr>Veg out!</vt:lpstr>
      <vt:lpstr>The challenge</vt:lpstr>
      <vt:lpstr>Why add fruit and vegetables?</vt:lpstr>
      <vt:lpstr>Why add fruit and vegetables?</vt:lpstr>
      <vt:lpstr>Why add fruit and vegetables?</vt:lpstr>
      <vt:lpstr>Why add fruit and vegetables?</vt:lpstr>
      <vt:lpstr>Get creative!</vt:lpstr>
      <vt:lpstr>Nutritional analysis</vt:lpstr>
      <vt:lpstr>Nutritional analysis</vt:lpstr>
      <vt:lpstr>Create your burger</vt:lpstr>
      <vt:lpstr>Veg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Alexander White</cp:lastModifiedBy>
  <cp:revision>24</cp:revision>
  <dcterms:created xsi:type="dcterms:W3CDTF">2018-10-10T09:22:08Z</dcterms:created>
  <dcterms:modified xsi:type="dcterms:W3CDTF">2024-05-22T09:52:34Z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