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0" r:id="rId5"/>
    <p:sldMasterId id="2147483652" r:id="rId6"/>
    <p:sldMasterId id="2147483656" r:id="rId7"/>
  </p:sldMasterIdLst>
  <p:notesMasterIdLst>
    <p:notesMasterId r:id="rId15"/>
  </p:notesMasterIdLst>
  <p:sldIdLst>
    <p:sldId id="256" r:id="rId8"/>
    <p:sldId id="308" r:id="rId9"/>
    <p:sldId id="338" r:id="rId10"/>
    <p:sldId id="337" r:id="rId11"/>
    <p:sldId id="339" r:id="rId12"/>
    <p:sldId id="340" r:id="rId13"/>
    <p:sldId id="26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ces Meek" initials="FM" lastIdx="8" clrIdx="0">
    <p:extLst>
      <p:ext uri="{19B8F6BF-5375-455C-9EA6-DF929625EA0E}">
        <p15:presenceInfo xmlns:p15="http://schemas.microsoft.com/office/powerpoint/2012/main" userId="S::f.meek@nutrition.org.uk::f3af35cc-3229-46e1-af36-3525661cfbd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8B44"/>
    <a:srgbClr val="FF33CC"/>
    <a:srgbClr val="ED6B17"/>
    <a:srgbClr val="E46B2F"/>
    <a:srgbClr val="C7D9BD"/>
    <a:srgbClr val="F9D4B6"/>
    <a:srgbClr val="EDAD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484" autoAdjust="0"/>
    <p:restoredTop sz="89474" autoAdjust="0"/>
  </p:normalViewPr>
  <p:slideViewPr>
    <p:cSldViewPr snapToGrid="0" snapToObjects="1">
      <p:cViewPr varScale="1">
        <p:scale>
          <a:sx n="75" d="100"/>
          <a:sy n="75" d="100"/>
        </p:scale>
        <p:origin x="1046" y="43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3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ces Meek" userId="f3af35cc-3229-46e1-af36-3525661cfbd3" providerId="ADAL" clId="{A868CEC4-5BE7-41C9-B4EC-BEA394AB0542}"/>
    <pc:docChg chg="undo custSel addSld delSld modSld">
      <pc:chgData name="Frances Meek" userId="f3af35cc-3229-46e1-af36-3525661cfbd3" providerId="ADAL" clId="{A868CEC4-5BE7-41C9-B4EC-BEA394AB0542}" dt="2022-02-08T10:47:06.801" v="92" actId="478"/>
      <pc:docMkLst>
        <pc:docMk/>
      </pc:docMkLst>
      <pc:sldChg chg="modSp mod">
        <pc:chgData name="Frances Meek" userId="f3af35cc-3229-46e1-af36-3525661cfbd3" providerId="ADAL" clId="{A868CEC4-5BE7-41C9-B4EC-BEA394AB0542}" dt="2022-02-08T10:42:40.738" v="14" actId="20577"/>
        <pc:sldMkLst>
          <pc:docMk/>
          <pc:sldMk cId="1955166399" sldId="256"/>
        </pc:sldMkLst>
        <pc:spChg chg="mod">
          <ac:chgData name="Frances Meek" userId="f3af35cc-3229-46e1-af36-3525661cfbd3" providerId="ADAL" clId="{A868CEC4-5BE7-41C9-B4EC-BEA394AB0542}" dt="2022-02-08T10:42:40.738" v="14" actId="20577"/>
          <ac:spMkLst>
            <pc:docMk/>
            <pc:sldMk cId="1955166399" sldId="256"/>
            <ac:spMk id="2" creationId="{00000000-0000-0000-0000-000000000000}"/>
          </ac:spMkLst>
        </pc:spChg>
      </pc:sldChg>
      <pc:sldChg chg="modSp mod">
        <pc:chgData name="Frances Meek" userId="f3af35cc-3229-46e1-af36-3525661cfbd3" providerId="ADAL" clId="{A868CEC4-5BE7-41C9-B4EC-BEA394AB0542}" dt="2022-02-08T10:43:32.804" v="64" actId="20577"/>
        <pc:sldMkLst>
          <pc:docMk/>
          <pc:sldMk cId="2590538667" sldId="261"/>
        </pc:sldMkLst>
        <pc:spChg chg="mod">
          <ac:chgData name="Frances Meek" userId="f3af35cc-3229-46e1-af36-3525661cfbd3" providerId="ADAL" clId="{A868CEC4-5BE7-41C9-B4EC-BEA394AB0542}" dt="2022-02-08T10:43:32.804" v="64" actId="20577"/>
          <ac:spMkLst>
            <pc:docMk/>
            <pc:sldMk cId="2590538667" sldId="261"/>
            <ac:spMk id="2" creationId="{00000000-0000-0000-0000-000000000000}"/>
          </ac:spMkLst>
        </pc:spChg>
      </pc:sldChg>
      <pc:sldChg chg="del">
        <pc:chgData name="Frances Meek" userId="f3af35cc-3229-46e1-af36-3525661cfbd3" providerId="ADAL" clId="{A868CEC4-5BE7-41C9-B4EC-BEA394AB0542}" dt="2022-02-08T10:42:55.871" v="35" actId="47"/>
        <pc:sldMkLst>
          <pc:docMk/>
          <pc:sldMk cId="2112501820" sldId="276"/>
        </pc:sldMkLst>
      </pc:sldChg>
      <pc:sldChg chg="del">
        <pc:chgData name="Frances Meek" userId="f3af35cc-3229-46e1-af36-3525661cfbd3" providerId="ADAL" clId="{A868CEC4-5BE7-41C9-B4EC-BEA394AB0542}" dt="2022-02-08T10:43:16.835" v="40" actId="47"/>
        <pc:sldMkLst>
          <pc:docMk/>
          <pc:sldMk cId="3189024500" sldId="286"/>
        </pc:sldMkLst>
      </pc:sldChg>
      <pc:sldChg chg="del">
        <pc:chgData name="Frances Meek" userId="f3af35cc-3229-46e1-af36-3525661cfbd3" providerId="ADAL" clId="{A868CEC4-5BE7-41C9-B4EC-BEA394AB0542}" dt="2022-02-08T10:42:44.646" v="16" actId="47"/>
        <pc:sldMkLst>
          <pc:docMk/>
          <pc:sldMk cId="3142410235" sldId="292"/>
        </pc:sldMkLst>
      </pc:sldChg>
      <pc:sldChg chg="del">
        <pc:chgData name="Frances Meek" userId="f3af35cc-3229-46e1-af36-3525661cfbd3" providerId="ADAL" clId="{A868CEC4-5BE7-41C9-B4EC-BEA394AB0542}" dt="2022-02-08T10:42:43.689" v="15" actId="47"/>
        <pc:sldMkLst>
          <pc:docMk/>
          <pc:sldMk cId="3262851532" sldId="297"/>
        </pc:sldMkLst>
      </pc:sldChg>
      <pc:sldChg chg="del">
        <pc:chgData name="Frances Meek" userId="f3af35cc-3229-46e1-af36-3525661cfbd3" providerId="ADAL" clId="{A868CEC4-5BE7-41C9-B4EC-BEA394AB0542}" dt="2022-02-08T10:42:46.613" v="21" actId="47"/>
        <pc:sldMkLst>
          <pc:docMk/>
          <pc:sldMk cId="1037417919" sldId="301"/>
        </pc:sldMkLst>
      </pc:sldChg>
      <pc:sldChg chg="del">
        <pc:chgData name="Frances Meek" userId="f3af35cc-3229-46e1-af36-3525661cfbd3" providerId="ADAL" clId="{A868CEC4-5BE7-41C9-B4EC-BEA394AB0542}" dt="2022-02-08T10:42:47.299" v="23" actId="47"/>
        <pc:sldMkLst>
          <pc:docMk/>
          <pc:sldMk cId="2633672629" sldId="302"/>
        </pc:sldMkLst>
      </pc:sldChg>
      <pc:sldChg chg="del">
        <pc:chgData name="Frances Meek" userId="f3af35cc-3229-46e1-af36-3525661cfbd3" providerId="ADAL" clId="{A868CEC4-5BE7-41C9-B4EC-BEA394AB0542}" dt="2022-02-08T10:42:48.015" v="25" actId="47"/>
        <pc:sldMkLst>
          <pc:docMk/>
          <pc:sldMk cId="1193477998" sldId="303"/>
        </pc:sldMkLst>
      </pc:sldChg>
      <pc:sldChg chg="del">
        <pc:chgData name="Frances Meek" userId="f3af35cc-3229-46e1-af36-3525661cfbd3" providerId="ADAL" clId="{A868CEC4-5BE7-41C9-B4EC-BEA394AB0542}" dt="2022-02-08T10:42:56.287" v="36" actId="47"/>
        <pc:sldMkLst>
          <pc:docMk/>
          <pc:sldMk cId="547708811" sldId="306"/>
        </pc:sldMkLst>
      </pc:sldChg>
      <pc:sldChg chg="del">
        <pc:chgData name="Frances Meek" userId="f3af35cc-3229-46e1-af36-3525661cfbd3" providerId="ADAL" clId="{A868CEC4-5BE7-41C9-B4EC-BEA394AB0542}" dt="2022-02-08T10:42:56.687" v="37" actId="47"/>
        <pc:sldMkLst>
          <pc:docMk/>
          <pc:sldMk cId="969276225" sldId="307"/>
        </pc:sldMkLst>
      </pc:sldChg>
      <pc:sldChg chg="delSp modSp add del mod delAnim">
        <pc:chgData name="Frances Meek" userId="f3af35cc-3229-46e1-af36-3525661cfbd3" providerId="ADAL" clId="{A868CEC4-5BE7-41C9-B4EC-BEA394AB0542}" dt="2022-02-08T10:43:46.623" v="79" actId="478"/>
        <pc:sldMkLst>
          <pc:docMk/>
          <pc:sldMk cId="520408021" sldId="308"/>
        </pc:sldMkLst>
        <pc:spChg chg="mod">
          <ac:chgData name="Frances Meek" userId="f3af35cc-3229-46e1-af36-3525661cfbd3" providerId="ADAL" clId="{A868CEC4-5BE7-41C9-B4EC-BEA394AB0542}" dt="2022-02-08T10:43:42.870" v="78" actId="20577"/>
          <ac:spMkLst>
            <pc:docMk/>
            <pc:sldMk cId="520408021" sldId="308"/>
            <ac:spMk id="2" creationId="{43EC94DD-DAE2-449F-BC02-03E4724611CE}"/>
          </ac:spMkLst>
        </pc:spChg>
        <pc:spChg chg="del">
          <ac:chgData name="Frances Meek" userId="f3af35cc-3229-46e1-af36-3525661cfbd3" providerId="ADAL" clId="{A868CEC4-5BE7-41C9-B4EC-BEA394AB0542}" dt="2022-02-08T10:43:46.623" v="79" actId="478"/>
          <ac:spMkLst>
            <pc:docMk/>
            <pc:sldMk cId="520408021" sldId="308"/>
            <ac:spMk id="12" creationId="{7468D8C8-BF5E-489B-AB8F-9C57138C760F}"/>
          </ac:spMkLst>
        </pc:spChg>
      </pc:sldChg>
      <pc:sldChg chg="del">
        <pc:chgData name="Frances Meek" userId="f3af35cc-3229-46e1-af36-3525661cfbd3" providerId="ADAL" clId="{A868CEC4-5BE7-41C9-B4EC-BEA394AB0542}" dt="2022-02-08T10:43:19.483" v="42" actId="47"/>
        <pc:sldMkLst>
          <pc:docMk/>
          <pc:sldMk cId="2637379640" sldId="310"/>
        </pc:sldMkLst>
      </pc:sldChg>
      <pc:sldChg chg="del">
        <pc:chgData name="Frances Meek" userId="f3af35cc-3229-46e1-af36-3525661cfbd3" providerId="ADAL" clId="{A868CEC4-5BE7-41C9-B4EC-BEA394AB0542}" dt="2022-02-08T10:43:23.692" v="47" actId="47"/>
        <pc:sldMkLst>
          <pc:docMk/>
          <pc:sldMk cId="2894751221" sldId="312"/>
        </pc:sldMkLst>
      </pc:sldChg>
      <pc:sldChg chg="del">
        <pc:chgData name="Frances Meek" userId="f3af35cc-3229-46e1-af36-3525661cfbd3" providerId="ADAL" clId="{A868CEC4-5BE7-41C9-B4EC-BEA394AB0542}" dt="2022-02-08T10:42:49.693" v="28" actId="47"/>
        <pc:sldMkLst>
          <pc:docMk/>
          <pc:sldMk cId="3944465574" sldId="314"/>
        </pc:sldMkLst>
      </pc:sldChg>
      <pc:sldChg chg="del">
        <pc:chgData name="Frances Meek" userId="f3af35cc-3229-46e1-af36-3525661cfbd3" providerId="ADAL" clId="{A868CEC4-5BE7-41C9-B4EC-BEA394AB0542}" dt="2022-02-08T10:42:52.567" v="31" actId="47"/>
        <pc:sldMkLst>
          <pc:docMk/>
          <pc:sldMk cId="652407465" sldId="315"/>
        </pc:sldMkLst>
      </pc:sldChg>
      <pc:sldChg chg="del">
        <pc:chgData name="Frances Meek" userId="f3af35cc-3229-46e1-af36-3525661cfbd3" providerId="ADAL" clId="{A868CEC4-5BE7-41C9-B4EC-BEA394AB0542}" dt="2022-02-08T10:42:46.265" v="20" actId="47"/>
        <pc:sldMkLst>
          <pc:docMk/>
          <pc:sldMk cId="1712255392" sldId="316"/>
        </pc:sldMkLst>
      </pc:sldChg>
      <pc:sldChg chg="del">
        <pc:chgData name="Frances Meek" userId="f3af35cc-3229-46e1-af36-3525661cfbd3" providerId="ADAL" clId="{A868CEC4-5BE7-41C9-B4EC-BEA394AB0542}" dt="2022-02-08T10:42:45.532" v="18" actId="47"/>
        <pc:sldMkLst>
          <pc:docMk/>
          <pc:sldMk cId="1431256204" sldId="317"/>
        </pc:sldMkLst>
      </pc:sldChg>
      <pc:sldChg chg="del">
        <pc:chgData name="Frances Meek" userId="f3af35cc-3229-46e1-af36-3525661cfbd3" providerId="ADAL" clId="{A868CEC4-5BE7-41C9-B4EC-BEA394AB0542}" dt="2022-02-08T10:42:45.109" v="17" actId="47"/>
        <pc:sldMkLst>
          <pc:docMk/>
          <pc:sldMk cId="3459823923" sldId="318"/>
        </pc:sldMkLst>
      </pc:sldChg>
      <pc:sldChg chg="del">
        <pc:chgData name="Frances Meek" userId="f3af35cc-3229-46e1-af36-3525661cfbd3" providerId="ADAL" clId="{A868CEC4-5BE7-41C9-B4EC-BEA394AB0542}" dt="2022-02-08T10:42:45.911" v="19" actId="47"/>
        <pc:sldMkLst>
          <pc:docMk/>
          <pc:sldMk cId="169050341" sldId="319"/>
        </pc:sldMkLst>
      </pc:sldChg>
      <pc:sldChg chg="del">
        <pc:chgData name="Frances Meek" userId="f3af35cc-3229-46e1-af36-3525661cfbd3" providerId="ADAL" clId="{A868CEC4-5BE7-41C9-B4EC-BEA394AB0542}" dt="2022-02-08T10:42:46.930" v="22" actId="47"/>
        <pc:sldMkLst>
          <pc:docMk/>
          <pc:sldMk cId="2574472980" sldId="320"/>
        </pc:sldMkLst>
      </pc:sldChg>
      <pc:sldChg chg="del">
        <pc:chgData name="Frances Meek" userId="f3af35cc-3229-46e1-af36-3525661cfbd3" providerId="ADAL" clId="{A868CEC4-5BE7-41C9-B4EC-BEA394AB0542}" dt="2022-02-08T10:42:47.636" v="24" actId="47"/>
        <pc:sldMkLst>
          <pc:docMk/>
          <pc:sldMk cId="2837285553" sldId="321"/>
        </pc:sldMkLst>
      </pc:sldChg>
      <pc:sldChg chg="del">
        <pc:chgData name="Frances Meek" userId="f3af35cc-3229-46e1-af36-3525661cfbd3" providerId="ADAL" clId="{A868CEC4-5BE7-41C9-B4EC-BEA394AB0542}" dt="2022-02-08T10:42:48.369" v="26" actId="47"/>
        <pc:sldMkLst>
          <pc:docMk/>
          <pc:sldMk cId="2279360926" sldId="322"/>
        </pc:sldMkLst>
      </pc:sldChg>
      <pc:sldChg chg="del">
        <pc:chgData name="Frances Meek" userId="f3af35cc-3229-46e1-af36-3525661cfbd3" providerId="ADAL" clId="{A868CEC4-5BE7-41C9-B4EC-BEA394AB0542}" dt="2022-02-08T10:42:48.738" v="27" actId="47"/>
        <pc:sldMkLst>
          <pc:docMk/>
          <pc:sldMk cId="3295537891" sldId="323"/>
        </pc:sldMkLst>
      </pc:sldChg>
      <pc:sldChg chg="del">
        <pc:chgData name="Frances Meek" userId="f3af35cc-3229-46e1-af36-3525661cfbd3" providerId="ADAL" clId="{A868CEC4-5BE7-41C9-B4EC-BEA394AB0542}" dt="2022-02-08T10:42:52.059" v="30" actId="47"/>
        <pc:sldMkLst>
          <pc:docMk/>
          <pc:sldMk cId="3377460472" sldId="324"/>
        </pc:sldMkLst>
      </pc:sldChg>
      <pc:sldChg chg="del">
        <pc:chgData name="Frances Meek" userId="f3af35cc-3229-46e1-af36-3525661cfbd3" providerId="ADAL" clId="{A868CEC4-5BE7-41C9-B4EC-BEA394AB0542}" dt="2022-02-08T10:42:50.360" v="29" actId="47"/>
        <pc:sldMkLst>
          <pc:docMk/>
          <pc:sldMk cId="4256046695" sldId="325"/>
        </pc:sldMkLst>
      </pc:sldChg>
      <pc:sldChg chg="del">
        <pc:chgData name="Frances Meek" userId="f3af35cc-3229-46e1-af36-3525661cfbd3" providerId="ADAL" clId="{A868CEC4-5BE7-41C9-B4EC-BEA394AB0542}" dt="2022-02-08T10:42:53.014" v="32" actId="47"/>
        <pc:sldMkLst>
          <pc:docMk/>
          <pc:sldMk cId="3708285779" sldId="328"/>
        </pc:sldMkLst>
      </pc:sldChg>
      <pc:sldChg chg="del">
        <pc:chgData name="Frances Meek" userId="f3af35cc-3229-46e1-af36-3525661cfbd3" providerId="ADAL" clId="{A868CEC4-5BE7-41C9-B4EC-BEA394AB0542}" dt="2022-02-08T10:42:53.499" v="33" actId="47"/>
        <pc:sldMkLst>
          <pc:docMk/>
          <pc:sldMk cId="2461711407" sldId="329"/>
        </pc:sldMkLst>
      </pc:sldChg>
      <pc:sldChg chg="del">
        <pc:chgData name="Frances Meek" userId="f3af35cc-3229-46e1-af36-3525661cfbd3" providerId="ADAL" clId="{A868CEC4-5BE7-41C9-B4EC-BEA394AB0542}" dt="2022-02-08T10:43:20.169" v="43" actId="47"/>
        <pc:sldMkLst>
          <pc:docMk/>
          <pc:sldMk cId="2715483749" sldId="330"/>
        </pc:sldMkLst>
      </pc:sldChg>
      <pc:sldChg chg="del">
        <pc:chgData name="Frances Meek" userId="f3af35cc-3229-46e1-af36-3525661cfbd3" providerId="ADAL" clId="{A868CEC4-5BE7-41C9-B4EC-BEA394AB0542}" dt="2022-02-08T10:43:20.938" v="44" actId="47"/>
        <pc:sldMkLst>
          <pc:docMk/>
          <pc:sldMk cId="2419749553" sldId="331"/>
        </pc:sldMkLst>
      </pc:sldChg>
      <pc:sldChg chg="del">
        <pc:chgData name="Frances Meek" userId="f3af35cc-3229-46e1-af36-3525661cfbd3" providerId="ADAL" clId="{A868CEC4-5BE7-41C9-B4EC-BEA394AB0542}" dt="2022-02-08T10:43:22.287" v="45" actId="47"/>
        <pc:sldMkLst>
          <pc:docMk/>
          <pc:sldMk cId="1001451747" sldId="332"/>
        </pc:sldMkLst>
      </pc:sldChg>
      <pc:sldChg chg="del">
        <pc:chgData name="Frances Meek" userId="f3af35cc-3229-46e1-af36-3525661cfbd3" providerId="ADAL" clId="{A868CEC4-5BE7-41C9-B4EC-BEA394AB0542}" dt="2022-02-08T10:43:22.874" v="46" actId="47"/>
        <pc:sldMkLst>
          <pc:docMk/>
          <pc:sldMk cId="3728614787" sldId="333"/>
        </pc:sldMkLst>
      </pc:sldChg>
      <pc:sldChg chg="delSp mod delAnim">
        <pc:chgData name="Frances Meek" userId="f3af35cc-3229-46e1-af36-3525661cfbd3" providerId="ADAL" clId="{A868CEC4-5BE7-41C9-B4EC-BEA394AB0542}" dt="2022-02-08T10:47:00.045" v="90" actId="478"/>
        <pc:sldMkLst>
          <pc:docMk/>
          <pc:sldMk cId="531953858" sldId="337"/>
        </pc:sldMkLst>
        <pc:spChg chg="del">
          <ac:chgData name="Frances Meek" userId="f3af35cc-3229-46e1-af36-3525661cfbd3" providerId="ADAL" clId="{A868CEC4-5BE7-41C9-B4EC-BEA394AB0542}" dt="2022-02-08T10:47:00.045" v="90" actId="478"/>
          <ac:spMkLst>
            <pc:docMk/>
            <pc:sldMk cId="531953858" sldId="337"/>
            <ac:spMk id="10" creationId="{183A23C8-6B5F-4001-BCCD-F2A7D52386A2}"/>
          </ac:spMkLst>
        </pc:spChg>
      </pc:sldChg>
      <pc:sldChg chg="delSp modSp mod delAnim">
        <pc:chgData name="Frances Meek" userId="f3af35cc-3229-46e1-af36-3525661cfbd3" providerId="ADAL" clId="{A868CEC4-5BE7-41C9-B4EC-BEA394AB0542}" dt="2022-02-08T10:44:07.284" v="89" actId="478"/>
        <pc:sldMkLst>
          <pc:docMk/>
          <pc:sldMk cId="2287355849" sldId="338"/>
        </pc:sldMkLst>
        <pc:spChg chg="mod">
          <ac:chgData name="Frances Meek" userId="f3af35cc-3229-46e1-af36-3525661cfbd3" providerId="ADAL" clId="{A868CEC4-5BE7-41C9-B4EC-BEA394AB0542}" dt="2022-02-08T10:43:53.317" v="87" actId="20577"/>
          <ac:spMkLst>
            <pc:docMk/>
            <pc:sldMk cId="2287355849" sldId="338"/>
            <ac:spMk id="2" creationId="{43EC94DD-DAE2-449F-BC02-03E4724611CE}"/>
          </ac:spMkLst>
        </pc:spChg>
        <pc:spChg chg="del">
          <ac:chgData name="Frances Meek" userId="f3af35cc-3229-46e1-af36-3525661cfbd3" providerId="ADAL" clId="{A868CEC4-5BE7-41C9-B4EC-BEA394AB0542}" dt="2022-02-08T10:43:57.892" v="88" actId="478"/>
          <ac:spMkLst>
            <pc:docMk/>
            <pc:sldMk cId="2287355849" sldId="338"/>
            <ac:spMk id="10" creationId="{6C7A777D-3B82-4704-B2FE-F69A3A1B72FB}"/>
          </ac:spMkLst>
        </pc:spChg>
        <pc:spChg chg="del">
          <ac:chgData name="Frances Meek" userId="f3af35cc-3229-46e1-af36-3525661cfbd3" providerId="ADAL" clId="{A868CEC4-5BE7-41C9-B4EC-BEA394AB0542}" dt="2022-02-08T10:44:07.284" v="89" actId="478"/>
          <ac:spMkLst>
            <pc:docMk/>
            <pc:sldMk cId="2287355849" sldId="338"/>
            <ac:spMk id="13" creationId="{CA047222-1043-42D8-8FD0-B8AD0D03E7D3}"/>
          </ac:spMkLst>
        </pc:spChg>
      </pc:sldChg>
      <pc:sldChg chg="delSp mod delAnim">
        <pc:chgData name="Frances Meek" userId="f3af35cc-3229-46e1-af36-3525661cfbd3" providerId="ADAL" clId="{A868CEC4-5BE7-41C9-B4EC-BEA394AB0542}" dt="2022-02-08T10:47:03.097" v="91" actId="478"/>
        <pc:sldMkLst>
          <pc:docMk/>
          <pc:sldMk cId="1349370868" sldId="339"/>
        </pc:sldMkLst>
        <pc:spChg chg="del">
          <ac:chgData name="Frances Meek" userId="f3af35cc-3229-46e1-af36-3525661cfbd3" providerId="ADAL" clId="{A868CEC4-5BE7-41C9-B4EC-BEA394AB0542}" dt="2022-02-08T10:47:03.097" v="91" actId="478"/>
          <ac:spMkLst>
            <pc:docMk/>
            <pc:sldMk cId="1349370868" sldId="339"/>
            <ac:spMk id="7" creationId="{1A8BB61F-D43C-43F8-A64E-185791085F97}"/>
          </ac:spMkLst>
        </pc:spChg>
      </pc:sldChg>
      <pc:sldChg chg="delSp mod delAnim">
        <pc:chgData name="Frances Meek" userId="f3af35cc-3229-46e1-af36-3525661cfbd3" providerId="ADAL" clId="{A868CEC4-5BE7-41C9-B4EC-BEA394AB0542}" dt="2022-02-08T10:47:06.801" v="92" actId="478"/>
        <pc:sldMkLst>
          <pc:docMk/>
          <pc:sldMk cId="129456913" sldId="340"/>
        </pc:sldMkLst>
        <pc:spChg chg="del">
          <ac:chgData name="Frances Meek" userId="f3af35cc-3229-46e1-af36-3525661cfbd3" providerId="ADAL" clId="{A868CEC4-5BE7-41C9-B4EC-BEA394AB0542}" dt="2022-02-08T10:47:06.801" v="92" actId="478"/>
          <ac:spMkLst>
            <pc:docMk/>
            <pc:sldMk cId="129456913" sldId="340"/>
            <ac:spMk id="7" creationId="{C76E9F35-DE2B-4873-8380-5A8FFAF4E127}"/>
          </ac:spMkLst>
        </pc:spChg>
      </pc:sldChg>
      <pc:sldChg chg="del">
        <pc:chgData name="Frances Meek" userId="f3af35cc-3229-46e1-af36-3525661cfbd3" providerId="ADAL" clId="{A868CEC4-5BE7-41C9-B4EC-BEA394AB0542}" dt="2022-02-08T10:43:18.220" v="41" actId="47"/>
        <pc:sldMkLst>
          <pc:docMk/>
          <pc:sldMk cId="1787094995" sldId="341"/>
        </pc:sldMkLst>
      </pc:sldChg>
      <pc:sldChg chg="del">
        <pc:chgData name="Frances Meek" userId="f3af35cc-3229-46e1-af36-3525661cfbd3" providerId="ADAL" clId="{A868CEC4-5BE7-41C9-B4EC-BEA394AB0542}" dt="2022-02-08T10:43:24.579" v="48" actId="47"/>
        <pc:sldMkLst>
          <pc:docMk/>
          <pc:sldMk cId="813794692" sldId="342"/>
        </pc:sldMkLst>
      </pc:sldChg>
      <pc:sldChg chg="del">
        <pc:chgData name="Frances Meek" userId="f3af35cc-3229-46e1-af36-3525661cfbd3" providerId="ADAL" clId="{A868CEC4-5BE7-41C9-B4EC-BEA394AB0542}" dt="2022-02-08T10:42:55.317" v="34" actId="47"/>
        <pc:sldMkLst>
          <pc:docMk/>
          <pc:sldMk cId="2446691640" sldId="343"/>
        </pc:sldMkLst>
      </pc:sldChg>
      <pc:sldChg chg="del">
        <pc:chgData name="Frances Meek" userId="f3af35cc-3229-46e1-af36-3525661cfbd3" providerId="ADAL" clId="{A868CEC4-5BE7-41C9-B4EC-BEA394AB0542}" dt="2022-02-08T10:43:25.634" v="49" actId="47"/>
        <pc:sldMkLst>
          <pc:docMk/>
          <pc:sldMk cId="1237749883" sldId="34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321A2D-D761-4DD4-AD1E-5D458FCC0366}" type="datetimeFigureOut">
              <a:rPr lang="en-GB" smtClean="0"/>
              <a:t>08/02/2022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D34BC3-8AD7-4B9A-AE62-2B3F4DC0B4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7412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D34BC3-8AD7-4B9A-AE62-2B3F4DC0B44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2267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158B4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158B4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C7D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158B4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2022</a:t>
            </a: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2022</a:t>
            </a: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2022</a:t>
            </a: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2022</a:t>
            </a: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odafactoflife.org.uk/whole-school/whole-school-approach/guidelines-for-school-education-resources-about-food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Kitchen hazards</a:t>
            </a:r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C94DD-DAE2-449F-BC02-03E4724611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Sharp knives</a:t>
            </a:r>
          </a:p>
        </p:txBody>
      </p:sp>
      <p:pic>
        <p:nvPicPr>
          <p:cNvPr id="7" name="Picture 6" descr="A picture containing person, room, scene, gambling house&#10;&#10;Description automatically generated">
            <a:extLst>
              <a:ext uri="{FF2B5EF4-FFF2-40B4-BE49-F238E27FC236}">
                <a16:creationId xmlns:a16="http://schemas.microsoft.com/office/drawing/2014/main" id="{55DC9D2F-5789-4536-8744-38C54C8DA6FF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8707" y="2215631"/>
            <a:ext cx="5311049" cy="354069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F56AC6F-9D2F-4A5F-93D8-C461B955C228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77455" y="2215631"/>
            <a:ext cx="5376098" cy="353781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675B4C1-E052-4789-A44E-2B8869759A77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76203" y="3317357"/>
            <a:ext cx="915797" cy="919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408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C94DD-DAE2-449F-BC02-03E4724611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Raw meat</a:t>
            </a:r>
          </a:p>
        </p:txBody>
      </p:sp>
      <p:pic>
        <p:nvPicPr>
          <p:cNvPr id="8" name="Picture 7" descr="A picture containing table, person, dining table&#10;&#10;Description automatically generated">
            <a:extLst>
              <a:ext uri="{FF2B5EF4-FFF2-40B4-BE49-F238E27FC236}">
                <a16:creationId xmlns:a16="http://schemas.microsoft.com/office/drawing/2014/main" id="{F50AD83F-015A-485F-A8B4-97D91A62FE4E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7287" y="2283798"/>
            <a:ext cx="5273749" cy="351583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4B450D0-FA04-45CB-B0CD-B14089BBA7A5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45093" y="2283797"/>
            <a:ext cx="5348238" cy="351583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1BB36FD-07D4-4777-9CBB-ABCF12DE4A7C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76203" y="3317357"/>
            <a:ext cx="915797" cy="919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355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C94DD-DAE2-449F-BC02-03E4724611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Be safe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4B84E92-0378-4790-8592-A8C455E5988D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7141" y="2184470"/>
            <a:ext cx="5156173" cy="3429521"/>
          </a:xfrm>
          <a:prstGeom prst="rect">
            <a:avLst/>
          </a:prstGeom>
        </p:spPr>
      </p:pic>
      <p:pic>
        <p:nvPicPr>
          <p:cNvPr id="13" name="Picture 12" descr="A picture containing indoor, appliance, kitchen appliance, stove&#10;&#10;Description automatically generated">
            <a:extLst>
              <a:ext uri="{FF2B5EF4-FFF2-40B4-BE49-F238E27FC236}">
                <a16:creationId xmlns:a16="http://schemas.microsoft.com/office/drawing/2014/main" id="{F14A4951-5903-41E6-BDCE-96B30704F2ED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50247" y="2170109"/>
            <a:ext cx="5119022" cy="341950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FCA67816-443D-4E48-A182-32573B331556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76203" y="3317357"/>
            <a:ext cx="915797" cy="919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953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C94DD-DAE2-449F-BC02-03E4724611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Be safe</a:t>
            </a:r>
          </a:p>
        </p:txBody>
      </p:sp>
      <p:pic>
        <p:nvPicPr>
          <p:cNvPr id="5" name="Picture 4" descr="A picture containing indoor, kitchenware, pan, soup&#10;&#10;Description automatically generated">
            <a:extLst>
              <a:ext uri="{FF2B5EF4-FFF2-40B4-BE49-F238E27FC236}">
                <a16:creationId xmlns:a16="http://schemas.microsoft.com/office/drawing/2014/main" id="{1D94C70A-2EE7-45E5-A303-3C170FD33BF1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34279" y="2002925"/>
            <a:ext cx="5487592" cy="366022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1BB36FD-07D4-4777-9CBB-ABCF12DE4A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10775" y="2737662"/>
            <a:ext cx="2181225" cy="2190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370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C94DD-DAE2-449F-BC02-03E4724611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Be safe</a:t>
            </a:r>
          </a:p>
        </p:txBody>
      </p:sp>
      <p:pic>
        <p:nvPicPr>
          <p:cNvPr id="6" name="Picture 5" descr="A kitchen with white cabinets&#10;&#10;Description automatically generated with medium confidence">
            <a:extLst>
              <a:ext uri="{FF2B5EF4-FFF2-40B4-BE49-F238E27FC236}">
                <a16:creationId xmlns:a16="http://schemas.microsoft.com/office/drawing/2014/main" id="{D8D36256-86AA-4B27-8ED8-169801449B13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57871" y="2189034"/>
            <a:ext cx="5582092" cy="372325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1BB36FD-07D4-4777-9CBB-ABCF12DE4A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10775" y="2737662"/>
            <a:ext cx="2181225" cy="2190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456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Kitchen hazards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/>
              <a:t>www.foodafactoflife.org.uk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909C4E24-25EF-4E2F-8C39-79A07BA5B21E}"/>
              </a:ext>
            </a:extLst>
          </p:cNvPr>
          <p:cNvSpPr txBox="1"/>
          <p:nvPr/>
        </p:nvSpPr>
        <p:spPr>
          <a:xfrm>
            <a:off x="537746" y="6196275"/>
            <a:ext cx="9904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This resource meets the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1" i="1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Guidelines for producers and users of school education resources about food</a:t>
            </a:r>
            <a:r>
              <a:rPr lang="en-GB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05386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ead97cfe-a968-427f-b02b-893e6ba0355a">
      <UserInfo>
        <DisplayName>Roy Ballam</DisplayName>
        <AccountId>13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3" ma:contentTypeDescription="Create a new document." ma:contentTypeScope="" ma:versionID="5029caf337f57718e1c0dfef63cd682c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fe479430d16b5c2b356496b4bcff2c34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993503C-1302-4EDF-9C7F-A863B15AB479}">
  <ds:schemaRefs>
    <ds:schemaRef ds:uri="http://schemas.microsoft.com/office/2006/metadata/properties"/>
    <ds:schemaRef ds:uri="ead97cfe-a968-427f-b02b-893e6ba0355a"/>
    <ds:schemaRef ds:uri="http://purl.org/dc/terms/"/>
    <ds:schemaRef ds:uri="c53071f4-7f44-43fd-895c-8e7b6a3746b0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C6BD613-3368-466D-B4B3-711E06BEC94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48C0D70-3419-4A85-8AFF-8329F4CB93C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3071f4-7f44-43fd-895c-8e7b6a3746b0"/>
    <ds:schemaRef ds:uri="ead97cfe-a968-427f-b02b-893e6ba035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6830</TotalTime>
  <Words>45</Words>
  <Application>Microsoft Office PowerPoint</Application>
  <PresentationFormat>Widescreen</PresentationFormat>
  <Paragraphs>11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Office Theme</vt:lpstr>
      <vt:lpstr>Custom Design</vt:lpstr>
      <vt:lpstr>1_Custom Design</vt:lpstr>
      <vt:lpstr>3_Custom Design</vt:lpstr>
      <vt:lpstr>Kitchen hazards</vt:lpstr>
      <vt:lpstr>Sharp knives</vt:lpstr>
      <vt:lpstr>Raw meat</vt:lpstr>
      <vt:lpstr>Be safe</vt:lpstr>
      <vt:lpstr>Be safe</vt:lpstr>
      <vt:lpstr>Be safe</vt:lpstr>
      <vt:lpstr>Kitchen hazards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Frances Meek</cp:lastModifiedBy>
  <cp:revision>179</cp:revision>
  <dcterms:created xsi:type="dcterms:W3CDTF">2018-10-10T09:22:08Z</dcterms:created>
  <dcterms:modified xsi:type="dcterms:W3CDTF">2022-02-08T10:47:26Z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</Properties>
</file>