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0" r:id="rId5"/>
    <p:sldMasterId id="2147483652" r:id="rId6"/>
    <p:sldMasterId id="2147483656" r:id="rId7"/>
    <p:sldMasterId id="2147483664" r:id="rId8"/>
    <p:sldMasterId id="2147483662" r:id="rId9"/>
  </p:sldMasterIdLst>
  <p:sldIdLst>
    <p:sldId id="287" r:id="rId10"/>
    <p:sldId id="286" r:id="rId11"/>
    <p:sldId id="293" r:id="rId12"/>
    <p:sldId id="297" r:id="rId13"/>
    <p:sldId id="265" r:id="rId14"/>
    <p:sldId id="264" r:id="rId15"/>
    <p:sldId id="277" r:id="rId16"/>
    <p:sldId id="290" r:id="rId17"/>
    <p:sldId id="295" r:id="rId18"/>
    <p:sldId id="288" r:id="rId19"/>
    <p:sldId id="291" r:id="rId20"/>
    <p:sldId id="296" r:id="rId21"/>
    <p:sldId id="303" r:id="rId22"/>
    <p:sldId id="30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895C956-E7D1-F27D-6138-0088B35A53B4}" name="f_mather@yahoo.com" initials="f_" userId="S::urn:spo:guest#f_mather@yahoo.com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AA41"/>
    <a:srgbClr val="DAE6C2"/>
    <a:srgbClr val="F9D4B6"/>
    <a:srgbClr val="EDAD80"/>
    <a:srgbClr val="E46B2F"/>
    <a:srgbClr val="ED6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C514A3-6AA4-4D5B-8C70-BE2F8437717B}" v="3" dt="2025-08-26T15:06:40.2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16"/>
    <p:restoredTop sz="94655"/>
  </p:normalViewPr>
  <p:slideViewPr>
    <p:cSldViewPr snapToGrid="0" snapToObjects="1">
      <p:cViewPr varScale="1">
        <p:scale>
          <a:sx n="63" d="100"/>
          <a:sy n="63" d="100"/>
        </p:scale>
        <p:origin x="720" y="5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microsoft.com/office/2016/11/relationships/changesInfo" Target="changesInfos/changesInfo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_mather@yahoo.com" userId="S::urn:spo:guest#f_mather@yahoo.com::" providerId="AD" clId="Web-{1508FD9A-287B-33B2-D694-923A1CADC187}"/>
    <pc:docChg chg="modSld">
      <pc:chgData name="f_mather@yahoo.com" userId="S::urn:spo:guest#f_mather@yahoo.com::" providerId="AD" clId="Web-{1508FD9A-287B-33B2-D694-923A1CADC187}" dt="2025-08-04T09:12:02.244" v="1" actId="20577"/>
      <pc:docMkLst>
        <pc:docMk/>
      </pc:docMkLst>
      <pc:sldChg chg="modSp">
        <pc:chgData name="f_mather@yahoo.com" userId="S::urn:spo:guest#f_mather@yahoo.com::" providerId="AD" clId="Web-{1508FD9A-287B-33B2-D694-923A1CADC187}" dt="2025-08-04T09:12:02.244" v="1" actId="20577"/>
        <pc:sldMkLst>
          <pc:docMk/>
          <pc:sldMk cId="3210204150" sldId="288"/>
        </pc:sldMkLst>
        <pc:spChg chg="mod">
          <ac:chgData name="f_mather@yahoo.com" userId="S::urn:spo:guest#f_mather@yahoo.com::" providerId="AD" clId="Web-{1508FD9A-287B-33B2-D694-923A1CADC187}" dt="2025-08-04T09:12:02.244" v="1" actId="20577"/>
          <ac:spMkLst>
            <pc:docMk/>
            <pc:sldMk cId="3210204150" sldId="288"/>
            <ac:spMk id="10" creationId="{105AD2C3-3977-79F4-7A2B-483785D1D744}"/>
          </ac:spMkLst>
        </pc:spChg>
      </pc:sldChg>
    </pc:docChg>
  </pc:docChgLst>
  <pc:docChgLst>
    <pc:chgData name="Orla Condon" userId="62ca7181-df71-4740-a21a-4649c658ad3a" providerId="ADAL" clId="{C087DAEB-F2C7-4699-B0FB-8985ECDCF940}"/>
    <pc:docChg chg="custSel addSld delSld modSld">
      <pc:chgData name="Orla Condon" userId="62ca7181-df71-4740-a21a-4649c658ad3a" providerId="ADAL" clId="{C087DAEB-F2C7-4699-B0FB-8985ECDCF940}" dt="2025-07-29T13:19:13.846" v="374" actId="1076"/>
      <pc:docMkLst>
        <pc:docMk/>
      </pc:docMkLst>
      <pc:sldChg chg="addSp modSp mod">
        <pc:chgData name="Orla Condon" userId="62ca7181-df71-4740-a21a-4649c658ad3a" providerId="ADAL" clId="{C087DAEB-F2C7-4699-B0FB-8985ECDCF940}" dt="2025-07-29T13:04:37.520" v="59" actId="1076"/>
        <pc:sldMkLst>
          <pc:docMk/>
          <pc:sldMk cId="3097634684" sldId="264"/>
        </pc:sldMkLst>
        <pc:picChg chg="add mod">
          <ac:chgData name="Orla Condon" userId="62ca7181-df71-4740-a21a-4649c658ad3a" providerId="ADAL" clId="{C087DAEB-F2C7-4699-B0FB-8985ECDCF940}" dt="2025-07-29T13:04:37.520" v="59" actId="1076"/>
          <ac:picMkLst>
            <pc:docMk/>
            <pc:sldMk cId="3097634684" sldId="264"/>
            <ac:picMk id="5" creationId="{56B37571-2924-4488-D335-1CAD4F46085D}"/>
          </ac:picMkLst>
        </pc:picChg>
      </pc:sldChg>
      <pc:sldChg chg="addSp modSp mod">
        <pc:chgData name="Orla Condon" userId="62ca7181-df71-4740-a21a-4649c658ad3a" providerId="ADAL" clId="{C087DAEB-F2C7-4699-B0FB-8985ECDCF940}" dt="2025-07-29T13:01:00.264" v="52" actId="1076"/>
        <pc:sldMkLst>
          <pc:docMk/>
          <pc:sldMk cId="591552370" sldId="265"/>
        </pc:sldMkLst>
        <pc:spChg chg="mod">
          <ac:chgData name="Orla Condon" userId="62ca7181-df71-4740-a21a-4649c658ad3a" providerId="ADAL" clId="{C087DAEB-F2C7-4699-B0FB-8985ECDCF940}" dt="2025-07-29T13:01:00.264" v="52" actId="1076"/>
          <ac:spMkLst>
            <pc:docMk/>
            <pc:sldMk cId="591552370" sldId="265"/>
            <ac:spMk id="3" creationId="{00000000-0000-0000-0000-000000000000}"/>
          </ac:spMkLst>
        </pc:spChg>
        <pc:spChg chg="mod">
          <ac:chgData name="Orla Condon" userId="62ca7181-df71-4740-a21a-4649c658ad3a" providerId="ADAL" clId="{C087DAEB-F2C7-4699-B0FB-8985ECDCF940}" dt="2025-07-29T12:58:15.739" v="45" actId="1076"/>
          <ac:spMkLst>
            <pc:docMk/>
            <pc:sldMk cId="591552370" sldId="265"/>
            <ac:spMk id="14" creationId="{00000000-0000-0000-0000-000000000000}"/>
          </ac:spMkLst>
        </pc:spChg>
        <pc:picChg chg="add mod">
          <ac:chgData name="Orla Condon" userId="62ca7181-df71-4740-a21a-4649c658ad3a" providerId="ADAL" clId="{C087DAEB-F2C7-4699-B0FB-8985ECDCF940}" dt="2025-07-29T13:00:51.449" v="51" actId="14100"/>
          <ac:picMkLst>
            <pc:docMk/>
            <pc:sldMk cId="591552370" sldId="265"/>
            <ac:picMk id="5" creationId="{475006CF-D41A-4202-DEC9-BCC6F0DE7E0A}"/>
          </ac:picMkLst>
        </pc:picChg>
      </pc:sldChg>
      <pc:sldChg chg="del">
        <pc:chgData name="Orla Condon" userId="62ca7181-df71-4740-a21a-4649c658ad3a" providerId="ADAL" clId="{C087DAEB-F2C7-4699-B0FB-8985ECDCF940}" dt="2025-07-29T13:13:49.284" v="77" actId="47"/>
        <pc:sldMkLst>
          <pc:docMk/>
          <pc:sldMk cId="1177146576" sldId="266"/>
        </pc:sldMkLst>
      </pc:sldChg>
      <pc:sldChg chg="addSp modSp mod modAnim">
        <pc:chgData name="Orla Condon" userId="62ca7181-df71-4740-a21a-4649c658ad3a" providerId="ADAL" clId="{C087DAEB-F2C7-4699-B0FB-8985ECDCF940}" dt="2025-07-29T13:12:40.047" v="72" actId="1076"/>
        <pc:sldMkLst>
          <pc:docMk/>
          <pc:sldMk cId="2405921415" sldId="277"/>
        </pc:sldMkLst>
        <pc:spChg chg="mod">
          <ac:chgData name="Orla Condon" userId="62ca7181-df71-4740-a21a-4649c658ad3a" providerId="ADAL" clId="{C087DAEB-F2C7-4699-B0FB-8985ECDCF940}" dt="2025-07-29T13:09:58.823" v="65" actId="1076"/>
          <ac:spMkLst>
            <pc:docMk/>
            <pc:sldMk cId="2405921415" sldId="277"/>
            <ac:spMk id="10" creationId="{E4CF95D4-A51B-0E33-C5A7-BF2D633A6614}"/>
          </ac:spMkLst>
        </pc:spChg>
        <pc:picChg chg="add mod">
          <ac:chgData name="Orla Condon" userId="62ca7181-df71-4740-a21a-4649c658ad3a" providerId="ADAL" clId="{C087DAEB-F2C7-4699-B0FB-8985ECDCF940}" dt="2025-07-29T13:12:33.801" v="70" actId="1076"/>
          <ac:picMkLst>
            <pc:docMk/>
            <pc:sldMk cId="2405921415" sldId="277"/>
            <ac:picMk id="2" creationId="{338FE404-9747-F623-002F-C30CCE3D366A}"/>
          </ac:picMkLst>
        </pc:picChg>
        <pc:picChg chg="mod">
          <ac:chgData name="Orla Condon" userId="62ca7181-df71-4740-a21a-4649c658ad3a" providerId="ADAL" clId="{C087DAEB-F2C7-4699-B0FB-8985ECDCF940}" dt="2025-07-29T13:12:40.047" v="72" actId="1076"/>
          <ac:picMkLst>
            <pc:docMk/>
            <pc:sldMk cId="2405921415" sldId="277"/>
            <ac:picMk id="9" creationId="{01E42A3E-7BA5-6DE7-45ED-0E4B63DD4FFE}"/>
          </ac:picMkLst>
        </pc:picChg>
        <pc:picChg chg="mod">
          <ac:chgData name="Orla Condon" userId="62ca7181-df71-4740-a21a-4649c658ad3a" providerId="ADAL" clId="{C087DAEB-F2C7-4699-B0FB-8985ECDCF940}" dt="2025-07-29T13:09:50.680" v="64" actId="1076"/>
          <ac:picMkLst>
            <pc:docMk/>
            <pc:sldMk cId="2405921415" sldId="277"/>
            <ac:picMk id="14" creationId="{ED9AEF2A-C40A-F1C2-907E-013A28182EE6}"/>
          </ac:picMkLst>
        </pc:picChg>
      </pc:sldChg>
      <pc:sldChg chg="modSp">
        <pc:chgData name="Orla Condon" userId="62ca7181-df71-4740-a21a-4649c658ad3a" providerId="ADAL" clId="{C087DAEB-F2C7-4699-B0FB-8985ECDCF940}" dt="2025-07-29T12:56:56.173" v="8" actId="14100"/>
        <pc:sldMkLst>
          <pc:docMk/>
          <pc:sldMk cId="2283552623" sldId="286"/>
        </pc:sldMkLst>
        <pc:picChg chg="mod">
          <ac:chgData name="Orla Condon" userId="62ca7181-df71-4740-a21a-4649c658ad3a" providerId="ADAL" clId="{C087DAEB-F2C7-4699-B0FB-8985ECDCF940}" dt="2025-07-29T12:56:56.173" v="8" actId="14100"/>
          <ac:picMkLst>
            <pc:docMk/>
            <pc:sldMk cId="2283552623" sldId="286"/>
            <ac:picMk id="1026" creationId="{B1412AB0-A9F6-A9AF-0EB3-C20898831112}"/>
          </ac:picMkLst>
        </pc:picChg>
      </pc:sldChg>
      <pc:sldChg chg="modSp mod">
        <pc:chgData name="Orla Condon" userId="62ca7181-df71-4740-a21a-4649c658ad3a" providerId="ADAL" clId="{C087DAEB-F2C7-4699-B0FB-8985ECDCF940}" dt="2025-07-29T12:56:38.668" v="0" actId="255"/>
        <pc:sldMkLst>
          <pc:docMk/>
          <pc:sldMk cId="4108786722" sldId="287"/>
        </pc:sldMkLst>
        <pc:spChg chg="mod">
          <ac:chgData name="Orla Condon" userId="62ca7181-df71-4740-a21a-4649c658ad3a" providerId="ADAL" clId="{C087DAEB-F2C7-4699-B0FB-8985ECDCF940}" dt="2025-07-29T12:56:38.668" v="0" actId="255"/>
          <ac:spMkLst>
            <pc:docMk/>
            <pc:sldMk cId="4108786722" sldId="287"/>
            <ac:spMk id="3" creationId="{2765306A-AAAA-737D-CE74-AE9E59A61F16}"/>
          </ac:spMkLst>
        </pc:spChg>
      </pc:sldChg>
      <pc:sldChg chg="modSp">
        <pc:chgData name="Orla Condon" userId="62ca7181-df71-4740-a21a-4649c658ad3a" providerId="ADAL" clId="{C087DAEB-F2C7-4699-B0FB-8985ECDCF940}" dt="2025-07-29T13:19:10.510" v="373" actId="1076"/>
        <pc:sldMkLst>
          <pc:docMk/>
          <pc:sldMk cId="3181331775" sldId="290"/>
        </pc:sldMkLst>
        <pc:picChg chg="mod">
          <ac:chgData name="Orla Condon" userId="62ca7181-df71-4740-a21a-4649c658ad3a" providerId="ADAL" clId="{C087DAEB-F2C7-4699-B0FB-8985ECDCF940}" dt="2025-07-29T13:19:10.510" v="373" actId="1076"/>
          <ac:picMkLst>
            <pc:docMk/>
            <pc:sldMk cId="3181331775" sldId="290"/>
            <ac:picMk id="3" creationId="{7C738A18-3199-1DB3-A8BD-6BB88AACFFFF}"/>
          </ac:picMkLst>
        </pc:picChg>
      </pc:sldChg>
      <pc:sldChg chg="modSp mod">
        <pc:chgData name="Orla Condon" userId="62ca7181-df71-4740-a21a-4649c658ad3a" providerId="ADAL" clId="{C087DAEB-F2C7-4699-B0FB-8985ECDCF940}" dt="2025-07-29T12:57:17.323" v="29" actId="20577"/>
        <pc:sldMkLst>
          <pc:docMk/>
          <pc:sldMk cId="4151420698" sldId="293"/>
        </pc:sldMkLst>
        <pc:spChg chg="mod">
          <ac:chgData name="Orla Condon" userId="62ca7181-df71-4740-a21a-4649c658ad3a" providerId="ADAL" clId="{C087DAEB-F2C7-4699-B0FB-8985ECDCF940}" dt="2025-07-29T12:57:17.323" v="29" actId="20577"/>
          <ac:spMkLst>
            <pc:docMk/>
            <pc:sldMk cId="4151420698" sldId="293"/>
            <ac:spMk id="5" creationId="{1EF8FB44-750D-30DB-B9D2-35D63B4A27B3}"/>
          </ac:spMkLst>
        </pc:spChg>
      </pc:sldChg>
      <pc:sldChg chg="modSp mod">
        <pc:chgData name="Orla Condon" userId="62ca7181-df71-4740-a21a-4649c658ad3a" providerId="ADAL" clId="{C087DAEB-F2C7-4699-B0FB-8985ECDCF940}" dt="2025-07-29T13:19:13.846" v="374" actId="1076"/>
        <pc:sldMkLst>
          <pc:docMk/>
          <pc:sldMk cId="391515328" sldId="295"/>
        </pc:sldMkLst>
        <pc:picChg chg="mod">
          <ac:chgData name="Orla Condon" userId="62ca7181-df71-4740-a21a-4649c658ad3a" providerId="ADAL" clId="{C087DAEB-F2C7-4699-B0FB-8985ECDCF940}" dt="2025-07-29T13:19:13.846" v="374" actId="1076"/>
          <ac:picMkLst>
            <pc:docMk/>
            <pc:sldMk cId="391515328" sldId="295"/>
            <ac:picMk id="5" creationId="{6CD32E4B-8583-BDC0-3A34-623EB475AF7A}"/>
          </ac:picMkLst>
        </pc:picChg>
      </pc:sldChg>
      <pc:sldChg chg="modAnim">
        <pc:chgData name="Orla Condon" userId="62ca7181-df71-4740-a21a-4649c658ad3a" providerId="ADAL" clId="{C087DAEB-F2C7-4699-B0FB-8985ECDCF940}" dt="2025-07-29T13:13:11.973" v="75"/>
        <pc:sldMkLst>
          <pc:docMk/>
          <pc:sldMk cId="1628429994" sldId="296"/>
        </pc:sldMkLst>
      </pc:sldChg>
      <pc:sldChg chg="modSp mod modAnim">
        <pc:chgData name="Orla Condon" userId="62ca7181-df71-4740-a21a-4649c658ad3a" providerId="ADAL" clId="{C087DAEB-F2C7-4699-B0FB-8985ECDCF940}" dt="2025-07-29T12:58:08.942" v="44" actId="1076"/>
        <pc:sldMkLst>
          <pc:docMk/>
          <pc:sldMk cId="3232750254" sldId="297"/>
        </pc:sldMkLst>
        <pc:spChg chg="mod">
          <ac:chgData name="Orla Condon" userId="62ca7181-df71-4740-a21a-4649c658ad3a" providerId="ADAL" clId="{C087DAEB-F2C7-4699-B0FB-8985ECDCF940}" dt="2025-07-29T12:57:47.128" v="42" actId="20577"/>
          <ac:spMkLst>
            <pc:docMk/>
            <pc:sldMk cId="3232750254" sldId="297"/>
            <ac:spMk id="5" creationId="{75EA404E-21AC-396A-92D7-132948553696}"/>
          </ac:spMkLst>
        </pc:spChg>
        <pc:picChg chg="mod">
          <ac:chgData name="Orla Condon" userId="62ca7181-df71-4740-a21a-4649c658ad3a" providerId="ADAL" clId="{C087DAEB-F2C7-4699-B0FB-8985ECDCF940}" dt="2025-07-29T12:58:08.942" v="44" actId="1076"/>
          <ac:picMkLst>
            <pc:docMk/>
            <pc:sldMk cId="3232750254" sldId="297"/>
            <ac:picMk id="3" creationId="{E243B830-0FE7-CA8F-C6E8-09B710DE12FF}"/>
          </ac:picMkLst>
        </pc:picChg>
        <pc:picChg chg="mod">
          <ac:chgData name="Orla Condon" userId="62ca7181-df71-4740-a21a-4649c658ad3a" providerId="ADAL" clId="{C087DAEB-F2C7-4699-B0FB-8985ECDCF940}" dt="2025-07-29T12:58:07.289" v="43" actId="1076"/>
          <ac:picMkLst>
            <pc:docMk/>
            <pc:sldMk cId="3232750254" sldId="297"/>
            <ac:picMk id="4" creationId="{F4829293-DFFC-13B1-DAFE-3CD6D73ED4E1}"/>
          </ac:picMkLst>
        </pc:picChg>
      </pc:sldChg>
      <pc:sldChg chg="addSp delSp modSp add mod">
        <pc:chgData name="Orla Condon" userId="62ca7181-df71-4740-a21a-4649c658ad3a" providerId="ADAL" clId="{C087DAEB-F2C7-4699-B0FB-8985ECDCF940}" dt="2025-07-29T13:14:28.496" v="113" actId="1076"/>
        <pc:sldMkLst>
          <pc:docMk/>
          <pc:sldMk cId="4036156579" sldId="302"/>
        </pc:sldMkLst>
        <pc:spChg chg="mod">
          <ac:chgData name="Orla Condon" userId="62ca7181-df71-4740-a21a-4649c658ad3a" providerId="ADAL" clId="{C087DAEB-F2C7-4699-B0FB-8985ECDCF940}" dt="2025-07-29T13:14:00.057" v="107" actId="20577"/>
          <ac:spMkLst>
            <pc:docMk/>
            <pc:sldMk cId="4036156579" sldId="302"/>
            <ac:spMk id="2" creationId="{0FCD524F-8820-D3BD-7500-A29D8E180ED6}"/>
          </ac:spMkLst>
        </pc:spChg>
        <pc:picChg chg="add mod">
          <ac:chgData name="Orla Condon" userId="62ca7181-df71-4740-a21a-4649c658ad3a" providerId="ADAL" clId="{C087DAEB-F2C7-4699-B0FB-8985ECDCF940}" dt="2025-07-29T13:14:28.496" v="113" actId="1076"/>
          <ac:picMkLst>
            <pc:docMk/>
            <pc:sldMk cId="4036156579" sldId="302"/>
            <ac:picMk id="7" creationId="{8A52D3F6-12A7-3510-4A39-6D1AA0782EDE}"/>
          </ac:picMkLst>
        </pc:picChg>
      </pc:sldChg>
      <pc:sldChg chg="addSp delSp modSp add mod">
        <pc:chgData name="Orla Condon" userId="62ca7181-df71-4740-a21a-4649c658ad3a" providerId="ADAL" clId="{C087DAEB-F2C7-4699-B0FB-8985ECDCF940}" dt="2025-07-29T13:19:01.254" v="371" actId="1076"/>
        <pc:sldMkLst>
          <pc:docMk/>
          <pc:sldMk cId="514232257" sldId="303"/>
        </pc:sldMkLst>
        <pc:spChg chg="mod">
          <ac:chgData name="Orla Condon" userId="62ca7181-df71-4740-a21a-4649c658ad3a" providerId="ADAL" clId="{C087DAEB-F2C7-4699-B0FB-8985ECDCF940}" dt="2025-07-29T13:18:55.134" v="368" actId="14100"/>
          <ac:spMkLst>
            <pc:docMk/>
            <pc:sldMk cId="514232257" sldId="303"/>
            <ac:spMk id="3" creationId="{F22653C1-9E41-7327-95D1-9F13EBDC8AF2}"/>
          </ac:spMkLst>
        </pc:spChg>
      </pc:sldChg>
    </pc:docChg>
  </pc:docChgLst>
  <pc:docChgLst>
    <pc:chgData name="Elsa Healey" userId="778e3f2e-0753-4d59-888a-acc79321a416" providerId="ADAL" clId="{EE1D7A7A-0A1A-40BA-B4B8-F241546C9845}"/>
    <pc:docChg chg="modSld">
      <pc:chgData name="Elsa Healey" userId="778e3f2e-0753-4d59-888a-acc79321a416" providerId="ADAL" clId="{EE1D7A7A-0A1A-40BA-B4B8-F241546C9845}" dt="2025-08-20T18:58:41.076" v="6" actId="20577"/>
      <pc:docMkLst>
        <pc:docMk/>
      </pc:docMkLst>
      <pc:sldChg chg="modSp mod">
        <pc:chgData name="Elsa Healey" userId="778e3f2e-0753-4d59-888a-acc79321a416" providerId="ADAL" clId="{EE1D7A7A-0A1A-40BA-B4B8-F241546C9845}" dt="2025-08-20T18:58:41.076" v="6" actId="20577"/>
        <pc:sldMkLst>
          <pc:docMk/>
          <pc:sldMk cId="3210204150" sldId="288"/>
        </pc:sldMkLst>
        <pc:spChg chg="mod">
          <ac:chgData name="Elsa Healey" userId="778e3f2e-0753-4d59-888a-acc79321a416" providerId="ADAL" clId="{EE1D7A7A-0A1A-40BA-B4B8-F241546C9845}" dt="2025-08-20T18:58:41.076" v="6" actId="20577"/>
          <ac:spMkLst>
            <pc:docMk/>
            <pc:sldMk cId="3210204150" sldId="288"/>
            <ac:spMk id="10" creationId="{105AD2C3-3977-79F4-7A2B-483785D1D744}"/>
          </ac:spMkLst>
        </pc:spChg>
      </pc:sldChg>
      <pc:sldChg chg="modSp modAnim">
        <pc:chgData name="Elsa Healey" userId="778e3f2e-0753-4d59-888a-acc79321a416" providerId="ADAL" clId="{EE1D7A7A-0A1A-40BA-B4B8-F241546C9845}" dt="2025-08-20T18:58:04.942" v="2" actId="5793"/>
        <pc:sldMkLst>
          <pc:docMk/>
          <pc:sldMk cId="3232750254" sldId="297"/>
        </pc:sldMkLst>
        <pc:spChg chg="mod">
          <ac:chgData name="Elsa Healey" userId="778e3f2e-0753-4d59-888a-acc79321a416" providerId="ADAL" clId="{EE1D7A7A-0A1A-40BA-B4B8-F241546C9845}" dt="2025-08-20T18:58:04.942" v="2" actId="5793"/>
          <ac:spMkLst>
            <pc:docMk/>
            <pc:sldMk cId="3232750254" sldId="297"/>
            <ac:spMk id="5" creationId="{75EA404E-21AC-396A-92D7-132948553696}"/>
          </ac:spMkLst>
        </pc:spChg>
      </pc:sldChg>
    </pc:docChg>
  </pc:docChgLst>
  <pc:docChgLst>
    <pc:chgData name="f_mather@yahoo.com" userId="S::urn:spo:guest#f_mather@yahoo.com::" providerId="AD" clId="Web-{A0460D78-78D3-FBD4-F2E0-188E00907CC6}"/>
    <pc:docChg chg="modSld">
      <pc:chgData name="f_mather@yahoo.com" userId="S::urn:spo:guest#f_mather@yahoo.com::" providerId="AD" clId="Web-{A0460D78-78D3-FBD4-F2E0-188E00907CC6}" dt="2025-07-24T09:26:05.654" v="39" actId="1076"/>
      <pc:docMkLst>
        <pc:docMk/>
      </pc:docMkLst>
      <pc:sldChg chg="addSp modSp">
        <pc:chgData name="f_mather@yahoo.com" userId="S::urn:spo:guest#f_mather@yahoo.com::" providerId="AD" clId="Web-{A0460D78-78D3-FBD4-F2E0-188E00907CC6}" dt="2025-07-24T09:26:05.654" v="39" actId="1076"/>
        <pc:sldMkLst>
          <pc:docMk/>
          <pc:sldMk cId="1177146576" sldId="266"/>
        </pc:sldMkLst>
      </pc:sldChg>
      <pc:sldChg chg="addSp modSp">
        <pc:chgData name="f_mather@yahoo.com" userId="S::urn:spo:guest#f_mather@yahoo.com::" providerId="AD" clId="Web-{A0460D78-78D3-FBD4-F2E0-188E00907CC6}" dt="2025-07-24T09:25:19.137" v="18" actId="1076"/>
        <pc:sldMkLst>
          <pc:docMk/>
          <pc:sldMk cId="3181331775" sldId="290"/>
        </pc:sldMkLst>
      </pc:sldChg>
      <pc:sldChg chg="modSp">
        <pc:chgData name="f_mather@yahoo.com" userId="S::urn:spo:guest#f_mather@yahoo.com::" providerId="AD" clId="Web-{A0460D78-78D3-FBD4-F2E0-188E00907CC6}" dt="2025-07-24T09:25:40.809" v="25" actId="20577"/>
        <pc:sldMkLst>
          <pc:docMk/>
          <pc:sldMk cId="3500069267" sldId="291"/>
        </pc:sldMkLst>
      </pc:sldChg>
      <pc:sldChg chg="modSp">
        <pc:chgData name="f_mather@yahoo.com" userId="S::urn:spo:guest#f_mather@yahoo.com::" providerId="AD" clId="Web-{A0460D78-78D3-FBD4-F2E0-188E00907CC6}" dt="2025-07-24T09:24:45.213" v="5" actId="20577"/>
        <pc:sldMkLst>
          <pc:docMk/>
          <pc:sldMk cId="4151420698" sldId="293"/>
        </pc:sldMkLst>
      </pc:sldChg>
      <pc:sldChg chg="modSp">
        <pc:chgData name="f_mather@yahoo.com" userId="S::urn:spo:guest#f_mather@yahoo.com::" providerId="AD" clId="Web-{A0460D78-78D3-FBD4-F2E0-188E00907CC6}" dt="2025-07-24T09:25:57.872" v="36" actId="20577"/>
        <pc:sldMkLst>
          <pc:docMk/>
          <pc:sldMk cId="1628429994" sldId="296"/>
        </pc:sldMkLst>
      </pc:sldChg>
      <pc:sldChg chg="modSp">
        <pc:chgData name="f_mather@yahoo.com" userId="S::urn:spo:guest#f_mather@yahoo.com::" providerId="AD" clId="Web-{A0460D78-78D3-FBD4-F2E0-188E00907CC6}" dt="2025-07-24T09:24:59.761" v="15" actId="20577"/>
        <pc:sldMkLst>
          <pc:docMk/>
          <pc:sldMk cId="3232750254" sldId="297"/>
        </pc:sldMkLst>
      </pc:sldChg>
    </pc:docChg>
  </pc:docChgLst>
  <pc:docChgLst>
    <pc:chgData name="Frances Meek" userId="f3af35cc-3229-46e1-af36-3525661cfbd3" providerId="ADAL" clId="{8CCE0F6D-E12E-4E10-AE75-15BD09CC19AF}"/>
    <pc:docChg chg="custSel modSld">
      <pc:chgData name="Frances Meek" userId="f3af35cc-3229-46e1-af36-3525661cfbd3" providerId="ADAL" clId="{8CCE0F6D-E12E-4E10-AE75-15BD09CC19AF}" dt="2025-08-12T05:33:18.134" v="300" actId="2711"/>
      <pc:docMkLst>
        <pc:docMk/>
      </pc:docMkLst>
      <pc:sldChg chg="addSp modSp mod">
        <pc:chgData name="Frances Meek" userId="f3af35cc-3229-46e1-af36-3525661cfbd3" providerId="ADAL" clId="{8CCE0F6D-E12E-4E10-AE75-15BD09CC19AF}" dt="2025-08-12T05:33:18.134" v="300" actId="2711"/>
        <pc:sldMkLst>
          <pc:docMk/>
          <pc:sldMk cId="2283552623" sldId="286"/>
        </pc:sldMkLst>
        <pc:spChg chg="add mod">
          <ac:chgData name="Frances Meek" userId="f3af35cc-3229-46e1-af36-3525661cfbd3" providerId="ADAL" clId="{8CCE0F6D-E12E-4E10-AE75-15BD09CC19AF}" dt="2025-08-12T05:33:18.134" v="300" actId="2711"/>
          <ac:spMkLst>
            <pc:docMk/>
            <pc:sldMk cId="2283552623" sldId="286"/>
            <ac:spMk id="3" creationId="{33DE88D0-3491-077E-82B3-E6A5D0D178EE}"/>
          </ac:spMkLst>
        </pc:spChg>
      </pc:sldChg>
      <pc:sldChg chg="addSp delSp modSp mod">
        <pc:chgData name="Frances Meek" userId="f3af35cc-3229-46e1-af36-3525661cfbd3" providerId="ADAL" clId="{8CCE0F6D-E12E-4E10-AE75-15BD09CC19AF}" dt="2025-08-12T05:27:59.243" v="54" actId="1076"/>
        <pc:sldMkLst>
          <pc:docMk/>
          <pc:sldMk cId="3210204150" sldId="288"/>
        </pc:sldMkLst>
        <pc:spChg chg="mod">
          <ac:chgData name="Frances Meek" userId="f3af35cc-3229-46e1-af36-3525661cfbd3" providerId="ADAL" clId="{8CCE0F6D-E12E-4E10-AE75-15BD09CC19AF}" dt="2025-08-12T05:27:01.417" v="47" actId="20577"/>
          <ac:spMkLst>
            <pc:docMk/>
            <pc:sldMk cId="3210204150" sldId="288"/>
            <ac:spMk id="10" creationId="{105AD2C3-3977-79F4-7A2B-483785D1D744}"/>
          </ac:spMkLst>
        </pc:spChg>
        <pc:picChg chg="mod">
          <ac:chgData name="Frances Meek" userId="f3af35cc-3229-46e1-af36-3525661cfbd3" providerId="ADAL" clId="{8CCE0F6D-E12E-4E10-AE75-15BD09CC19AF}" dt="2025-08-12T05:27:57.848" v="53" actId="1076"/>
          <ac:picMkLst>
            <pc:docMk/>
            <pc:sldMk cId="3210204150" sldId="288"/>
            <ac:picMk id="3" creationId="{6A966C49-A260-6457-FA72-A26308848010}"/>
          </ac:picMkLst>
        </pc:picChg>
        <pc:picChg chg="add mod">
          <ac:chgData name="Frances Meek" userId="f3af35cc-3229-46e1-af36-3525661cfbd3" providerId="ADAL" clId="{8CCE0F6D-E12E-4E10-AE75-15BD09CC19AF}" dt="2025-08-12T05:27:59.243" v="54" actId="1076"/>
          <ac:picMkLst>
            <pc:docMk/>
            <pc:sldMk cId="3210204150" sldId="288"/>
            <ac:picMk id="6" creationId="{B00B5EE8-0A47-50B6-8A29-1511AA2E42AA}"/>
          </ac:picMkLst>
        </pc:picChg>
      </pc:sldChg>
      <pc:sldChg chg="modSp mod">
        <pc:chgData name="Frances Meek" userId="f3af35cc-3229-46e1-af36-3525661cfbd3" providerId="ADAL" clId="{8CCE0F6D-E12E-4E10-AE75-15BD09CC19AF}" dt="2025-08-12T05:22:25.444" v="43" actId="20577"/>
        <pc:sldMkLst>
          <pc:docMk/>
          <pc:sldMk cId="4151420698" sldId="293"/>
        </pc:sldMkLst>
        <pc:spChg chg="mod">
          <ac:chgData name="Frances Meek" userId="f3af35cc-3229-46e1-af36-3525661cfbd3" providerId="ADAL" clId="{8CCE0F6D-E12E-4E10-AE75-15BD09CC19AF}" dt="2025-08-12T05:22:25.444" v="43" actId="20577"/>
          <ac:spMkLst>
            <pc:docMk/>
            <pc:sldMk cId="4151420698" sldId="293"/>
            <ac:spMk id="5" creationId="{1EF8FB44-750D-30DB-B9D2-35D63B4A27B3}"/>
          </ac:spMkLst>
        </pc:spChg>
      </pc:sldChg>
      <pc:sldChg chg="modSp modAnim">
        <pc:chgData name="Frances Meek" userId="f3af35cc-3229-46e1-af36-3525661cfbd3" providerId="ADAL" clId="{8CCE0F6D-E12E-4E10-AE75-15BD09CC19AF}" dt="2025-08-12T05:22:12.394" v="31" actId="20577"/>
        <pc:sldMkLst>
          <pc:docMk/>
          <pc:sldMk cId="3232750254" sldId="297"/>
        </pc:sldMkLst>
        <pc:spChg chg="mod">
          <ac:chgData name="Frances Meek" userId="f3af35cc-3229-46e1-af36-3525661cfbd3" providerId="ADAL" clId="{8CCE0F6D-E12E-4E10-AE75-15BD09CC19AF}" dt="2025-08-12T05:22:12.394" v="31" actId="20577"/>
          <ac:spMkLst>
            <pc:docMk/>
            <pc:sldMk cId="3232750254" sldId="297"/>
            <ac:spMk id="5" creationId="{75EA404E-21AC-396A-92D7-132948553696}"/>
          </ac:spMkLst>
        </pc:spChg>
      </pc:sldChg>
      <pc:sldChg chg="modAnim">
        <pc:chgData name="Frances Meek" userId="f3af35cc-3229-46e1-af36-3525661cfbd3" providerId="ADAL" clId="{8CCE0F6D-E12E-4E10-AE75-15BD09CC19AF}" dt="2025-08-12T05:32:42.536" v="289"/>
        <pc:sldMkLst>
          <pc:docMk/>
          <pc:sldMk cId="4036156579" sldId="302"/>
        </pc:sldMkLst>
      </pc:sldChg>
      <pc:sldChg chg="addSp delSp modSp mod">
        <pc:chgData name="Frances Meek" userId="f3af35cc-3229-46e1-af36-3525661cfbd3" providerId="ADAL" clId="{8CCE0F6D-E12E-4E10-AE75-15BD09CC19AF}" dt="2025-08-12T05:31:38.936" v="287" actId="114"/>
        <pc:sldMkLst>
          <pc:docMk/>
          <pc:sldMk cId="514232257" sldId="303"/>
        </pc:sldMkLst>
        <pc:spChg chg="mod">
          <ac:chgData name="Frances Meek" userId="f3af35cc-3229-46e1-af36-3525661cfbd3" providerId="ADAL" clId="{8CCE0F6D-E12E-4E10-AE75-15BD09CC19AF}" dt="2025-08-12T05:31:38.936" v="287" actId="114"/>
          <ac:spMkLst>
            <pc:docMk/>
            <pc:sldMk cId="514232257" sldId="303"/>
            <ac:spMk id="3" creationId="{F22653C1-9E41-7327-95D1-9F13EBDC8AF2}"/>
          </ac:spMkLst>
        </pc:spChg>
        <pc:picChg chg="add mod">
          <ac:chgData name="Frances Meek" userId="f3af35cc-3229-46e1-af36-3525661cfbd3" providerId="ADAL" clId="{8CCE0F6D-E12E-4E10-AE75-15BD09CC19AF}" dt="2025-08-12T05:30:00.592" v="89" actId="1076"/>
          <ac:picMkLst>
            <pc:docMk/>
            <pc:sldMk cId="514232257" sldId="303"/>
            <ac:picMk id="5" creationId="{A45F2DE6-0870-9F12-D8FB-E5530F0A9468}"/>
          </ac:picMkLst>
        </pc:picChg>
      </pc:sldChg>
    </pc:docChg>
  </pc:docChgLst>
  <pc:docChgLst>
    <pc:chgData name="Orla Condon" userId="62ca7181-df71-4740-a21a-4649c658ad3a" providerId="ADAL" clId="{1BC514A3-6AA4-4D5B-8C70-BE2F8437717B}"/>
    <pc:docChg chg="modSld modMainMaster">
      <pc:chgData name="Orla Condon" userId="62ca7181-df71-4740-a21a-4649c658ad3a" providerId="ADAL" clId="{1BC514A3-6AA4-4D5B-8C70-BE2F8437717B}" dt="2025-08-26T15:06:16.134" v="40" actId="20577"/>
      <pc:docMkLst>
        <pc:docMk/>
      </pc:docMkLst>
      <pc:sldChg chg="modSp mod">
        <pc:chgData name="Orla Condon" userId="62ca7181-df71-4740-a21a-4649c658ad3a" providerId="ADAL" clId="{1BC514A3-6AA4-4D5B-8C70-BE2F8437717B}" dt="2025-08-26T12:14:08.654" v="19" actId="5793"/>
        <pc:sldMkLst>
          <pc:docMk/>
          <pc:sldMk cId="2405921415" sldId="277"/>
        </pc:sldMkLst>
        <pc:spChg chg="mod">
          <ac:chgData name="Orla Condon" userId="62ca7181-df71-4740-a21a-4649c658ad3a" providerId="ADAL" clId="{1BC514A3-6AA4-4D5B-8C70-BE2F8437717B}" dt="2025-08-26T12:14:08.654" v="19" actId="5793"/>
          <ac:spMkLst>
            <pc:docMk/>
            <pc:sldMk cId="2405921415" sldId="277"/>
            <ac:spMk id="5" creationId="{9DCE6FA9-7E6A-E2BB-70DE-58ABB1FEBC41}"/>
          </ac:spMkLst>
        </pc:spChg>
        <pc:spChg chg="mod">
          <ac:chgData name="Orla Condon" userId="62ca7181-df71-4740-a21a-4649c658ad3a" providerId="ADAL" clId="{1BC514A3-6AA4-4D5B-8C70-BE2F8437717B}" dt="2025-08-26T12:14:04.095" v="15" actId="20577"/>
          <ac:spMkLst>
            <pc:docMk/>
            <pc:sldMk cId="2405921415" sldId="277"/>
            <ac:spMk id="10" creationId="{E4CF95D4-A51B-0E33-C5A7-BF2D633A6614}"/>
          </ac:spMkLst>
        </pc:spChg>
        <pc:picChg chg="mod">
          <ac:chgData name="Orla Condon" userId="62ca7181-df71-4740-a21a-4649c658ad3a" providerId="ADAL" clId="{1BC514A3-6AA4-4D5B-8C70-BE2F8437717B}" dt="2025-08-26T12:14:00.976" v="6" actId="1076"/>
          <ac:picMkLst>
            <pc:docMk/>
            <pc:sldMk cId="2405921415" sldId="277"/>
            <ac:picMk id="9" creationId="{01E42A3E-7BA5-6DE7-45ED-0E4B63DD4FFE}"/>
          </ac:picMkLst>
        </pc:picChg>
      </pc:sldChg>
      <pc:sldChg chg="addSp delSp modSp mod">
        <pc:chgData name="Orla Condon" userId="62ca7181-df71-4740-a21a-4649c658ad3a" providerId="ADAL" clId="{1BC514A3-6AA4-4D5B-8C70-BE2F8437717B}" dt="2025-08-26T10:44:42.306" v="5" actId="1076"/>
        <pc:sldMkLst>
          <pc:docMk/>
          <pc:sldMk cId="2283552623" sldId="286"/>
        </pc:sldMkLst>
        <pc:picChg chg="add mod">
          <ac:chgData name="Orla Condon" userId="62ca7181-df71-4740-a21a-4649c658ad3a" providerId="ADAL" clId="{1BC514A3-6AA4-4D5B-8C70-BE2F8437717B}" dt="2025-08-26T10:44:42.306" v="5" actId="1076"/>
          <ac:picMkLst>
            <pc:docMk/>
            <pc:sldMk cId="2283552623" sldId="286"/>
            <ac:picMk id="5" creationId="{9D35854C-5909-AC30-16C7-F46BA391F9A6}"/>
          </ac:picMkLst>
        </pc:picChg>
        <pc:picChg chg="del">
          <ac:chgData name="Orla Condon" userId="62ca7181-df71-4740-a21a-4649c658ad3a" providerId="ADAL" clId="{1BC514A3-6AA4-4D5B-8C70-BE2F8437717B}" dt="2025-08-26T10:44:32.794" v="0" actId="478"/>
          <ac:picMkLst>
            <pc:docMk/>
            <pc:sldMk cId="2283552623" sldId="286"/>
            <ac:picMk id="1028" creationId="{D2581055-557C-1736-D88A-7617175CFF81}"/>
          </ac:picMkLst>
        </pc:picChg>
      </pc:sldChg>
      <pc:sldChg chg="modSp mod">
        <pc:chgData name="Orla Condon" userId="62ca7181-df71-4740-a21a-4649c658ad3a" providerId="ADAL" clId="{1BC514A3-6AA4-4D5B-8C70-BE2F8437717B}" dt="2025-08-26T12:15:29.390" v="21" actId="20577"/>
        <pc:sldMkLst>
          <pc:docMk/>
          <pc:sldMk cId="391515328" sldId="295"/>
        </pc:sldMkLst>
        <pc:spChg chg="mod">
          <ac:chgData name="Orla Condon" userId="62ca7181-df71-4740-a21a-4649c658ad3a" providerId="ADAL" clId="{1BC514A3-6AA4-4D5B-8C70-BE2F8437717B}" dt="2025-08-26T12:15:29.390" v="21" actId="20577"/>
          <ac:spMkLst>
            <pc:docMk/>
            <pc:sldMk cId="391515328" sldId="295"/>
            <ac:spMk id="2" creationId="{5F1031F1-B4EF-4BE2-152D-BC4D74CAA0EA}"/>
          </ac:spMkLst>
        </pc:spChg>
      </pc:sldChg>
      <pc:sldMasterChg chg="modSp mod">
        <pc:chgData name="Orla Condon" userId="62ca7181-df71-4740-a21a-4649c658ad3a" providerId="ADAL" clId="{1BC514A3-6AA4-4D5B-8C70-BE2F8437717B}" dt="2025-08-26T15:06:16.134" v="40" actId="20577"/>
        <pc:sldMasterMkLst>
          <pc:docMk/>
          <pc:sldMasterMk cId="1328885048" sldId="2147483648"/>
        </pc:sldMasterMkLst>
        <pc:spChg chg="mod">
          <ac:chgData name="Orla Condon" userId="62ca7181-df71-4740-a21a-4649c658ad3a" providerId="ADAL" clId="{1BC514A3-6AA4-4D5B-8C70-BE2F8437717B}" dt="2025-08-26T15:06:16.134" v="40" actId="20577"/>
          <ac:spMkLst>
            <pc:docMk/>
            <pc:sldMasterMk cId="1328885048" sldId="2147483648"/>
            <ac:spMk id="6" creationId="{00000000-0000-0000-0000-000000000000}"/>
          </ac:spMkLst>
        </pc:sp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2452" y="3531477"/>
            <a:ext cx="9144000" cy="733096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400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41072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3512" y="587760"/>
            <a:ext cx="9144000" cy="6354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0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3512" y="3065488"/>
            <a:ext cx="9144000" cy="3087973"/>
          </a:xfrm>
          <a:prstGeom prst="rect">
            <a:avLst/>
          </a:prstGeom>
        </p:spPr>
        <p:txBody>
          <a:bodyPr lIns="0" tIns="0" rIns="0" bIns="0"/>
          <a:lstStyle>
            <a:lvl1pPr marL="285750" indent="-285750" algn="l">
              <a:buFont typeface="Arial" charset="0"/>
              <a:buChar char="•"/>
              <a:defRPr sz="180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823767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4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4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6" y="2571092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>
              <a:buSzPct val="9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551343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209274" y="2571092"/>
            <a:ext cx="4680000" cy="3600000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98461" y="2760281"/>
            <a:ext cx="4320000" cy="324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69276" y="1563798"/>
            <a:ext cx="9720000" cy="72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Ingredients</a:t>
            </a:r>
          </a:p>
        </p:txBody>
      </p:sp>
    </p:spTree>
    <p:extLst>
      <p:ext uri="{BB962C8B-B14F-4D97-AF65-F5344CB8AC3E}">
        <p14:creationId xmlns:p14="http://schemas.microsoft.com/office/powerpoint/2010/main" val="280007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4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4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6" y="2571092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>
              <a:buSzPct val="9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190530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209274" y="2571092"/>
            <a:ext cx="4680000" cy="3600000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98461" y="2760281"/>
            <a:ext cx="4320000" cy="324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69276" y="1563798"/>
            <a:ext cx="9720000" cy="72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Equipment</a:t>
            </a:r>
          </a:p>
        </p:txBody>
      </p:sp>
    </p:spTree>
    <p:extLst>
      <p:ext uri="{BB962C8B-B14F-4D97-AF65-F5344CB8AC3E}">
        <p14:creationId xmlns:p14="http://schemas.microsoft.com/office/powerpoint/2010/main" val="2975876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3512" y="587760"/>
            <a:ext cx="9144000" cy="6354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0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1153512" y="3065488"/>
            <a:ext cx="9144000" cy="308797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 algn="ctr">
              <a:buNone/>
            </a:pPr>
            <a:r>
              <a:rPr lang="en-GB" sz="3600" dirty="0"/>
              <a:t>For further information, go to:</a:t>
            </a:r>
          </a:p>
          <a:p>
            <a:pPr marL="0" indent="0" algn="ctr">
              <a:buNone/>
            </a:pPr>
            <a:r>
              <a:rPr lang="en-GB" sz="3600" dirty="0"/>
              <a:t>www.foodafactoflife.org.uk</a:t>
            </a:r>
          </a:p>
        </p:txBody>
      </p:sp>
    </p:spTree>
    <p:extLst>
      <p:ext uri="{BB962C8B-B14F-4D97-AF65-F5344CB8AC3E}">
        <p14:creationId xmlns:p14="http://schemas.microsoft.com/office/powerpoint/2010/main" val="2013135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oodafactoflife.org.uk/recipes/food-life-skills/homemade-burgers/" TargetMode="External"/><Relationship Id="rId5" Type="http://schemas.openxmlformats.org/officeDocument/2006/relationships/hyperlink" Target="http://www.foodafactoflife.org.uk/" TargetMode="Externa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oodafactoflife.org.uk/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foodafactoflife.org.uk/" TargetMode="Externa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foodafactoflife.org.uk/" TargetMode="External"/><Relationship Id="rId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foodafactoflife.org.uk/" TargetMode="Externa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foodafactoflife.org.uk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53" y="358589"/>
            <a:ext cx="2044335" cy="143516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Food –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 fact of life 2025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6308696"/>
            <a:ext cx="67610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recipe is from the original Licence to cook programme and is provided under the Open Government Licence.</a:t>
            </a:r>
          </a:p>
          <a:p>
            <a:r>
              <a:rPr lang="en-GB" sz="9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6"/>
              </a:rPr>
              <a:t>Homemade burgers  </a:t>
            </a:r>
            <a:endParaRPr lang="en-GB" sz="9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88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2025</a:t>
            </a:r>
          </a:p>
        </p:txBody>
      </p:sp>
    </p:spTree>
    <p:extLst>
      <p:ext uri="{BB962C8B-B14F-4D97-AF65-F5344CB8AC3E}">
        <p14:creationId xmlns:p14="http://schemas.microsoft.com/office/powerpoint/2010/main" val="149831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2025</a:t>
            </a:r>
          </a:p>
        </p:txBody>
      </p:sp>
    </p:spTree>
    <p:extLst>
      <p:ext uri="{BB962C8B-B14F-4D97-AF65-F5344CB8AC3E}">
        <p14:creationId xmlns:p14="http://schemas.microsoft.com/office/powerpoint/2010/main" val="182239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2025</a:t>
            </a:r>
          </a:p>
        </p:txBody>
      </p:sp>
    </p:spTree>
    <p:extLst>
      <p:ext uri="{BB962C8B-B14F-4D97-AF65-F5344CB8AC3E}">
        <p14:creationId xmlns:p14="http://schemas.microsoft.com/office/powerpoint/2010/main" val="1788143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2025</a:t>
            </a:r>
          </a:p>
        </p:txBody>
      </p:sp>
    </p:spTree>
    <p:extLst>
      <p:ext uri="{BB962C8B-B14F-4D97-AF65-F5344CB8AC3E}">
        <p14:creationId xmlns:p14="http://schemas.microsoft.com/office/powerpoint/2010/main" val="2090495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   © Food – a fact of life 2025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-2" y="6539528"/>
            <a:ext cx="676101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recipe is from the original Licence to cook programme and is provided under the Open Government Licence. </a:t>
            </a:r>
          </a:p>
        </p:txBody>
      </p:sp>
    </p:spTree>
    <p:extLst>
      <p:ext uri="{BB962C8B-B14F-4D97-AF65-F5344CB8AC3E}">
        <p14:creationId xmlns:p14="http://schemas.microsoft.com/office/powerpoint/2010/main" val="3694338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odafactoflife.org.uk/media/8024/year-7-lesson-plan-16-1114.docx" TargetMode="External"/><Relationship Id="rId2" Type="http://schemas.openxmlformats.org/officeDocument/2006/relationships/hyperlink" Target="https://www.foodafactoflife.org.uk/11-14-years/cooking-11-14-years/gourmet-burger-builder-11-14-years/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hyperlink" Target="https://www.foodafactoflife.org.uk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hyperlink" Target="https://www.foodafactoflife.org.uk/whole-school/whole-school-approach/guidelines-for-school-education-resources-about-food/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qP2irXMNP8E" TargetMode="Externa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qP2irXMNP8E?feature=oembed" TargetMode="Externa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61E67-24C7-FDE5-0A9D-D482C76F7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30628-A9FA-3FD5-79DD-7FA5D52E59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2452" y="3531477"/>
            <a:ext cx="9144000" cy="733096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Homemade burgers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65306A-AAAA-737D-CE74-AE9E59A61F16}"/>
              </a:ext>
            </a:extLst>
          </p:cNvPr>
          <p:cNvSpPr txBox="1"/>
          <p:nvPr/>
        </p:nvSpPr>
        <p:spPr>
          <a:xfrm>
            <a:off x="1142452" y="4264573"/>
            <a:ext cx="3552378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Arial"/>
                <a:cs typeface="Arial"/>
              </a:rPr>
              <a:t>Complexity: low - medium</a:t>
            </a:r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786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DA618-1CDD-1725-AFBF-8C9D764F6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3232C1-A2C9-E67A-8053-FA780B5DEAE7}"/>
              </a:ext>
            </a:extLst>
          </p:cNvPr>
          <p:cNvSpPr/>
          <p:nvPr/>
        </p:nvSpPr>
        <p:spPr>
          <a:xfrm>
            <a:off x="995829" y="2120715"/>
            <a:ext cx="7404594" cy="3084331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0C00B9-80AA-A91E-3A14-233E11349D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5829" y="1555463"/>
            <a:ext cx="9720000" cy="720000"/>
          </a:xfrm>
        </p:spPr>
        <p:txBody>
          <a:bodyPr/>
          <a:lstStyle/>
          <a:p>
            <a:r>
              <a:rPr lang="en-US" dirty="0"/>
              <a:t>Top tips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5AD2C3-3977-79F4-7A2B-483785D1D744}"/>
              </a:ext>
            </a:extLst>
          </p:cNvPr>
          <p:cNvSpPr txBox="1"/>
          <p:nvPr/>
        </p:nvSpPr>
        <p:spPr>
          <a:xfrm>
            <a:off x="1275346" y="2249332"/>
            <a:ext cx="7034641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rial"/>
                <a:cs typeface="Arial"/>
              </a:rPr>
              <a:t>Turn up the flavour: Try combining 1 chopped chilli, grated 3cm piece fresh ginger, 1 x 10ml spoon Worcester sauce and 1 x 10ml spoon curry powder for a blazing burger.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Vary your protein: Why not try lamb, pork or turkey mince?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rial"/>
                <a:cs typeface="Arial"/>
              </a:rPr>
              <a:t>For a vegetarian alternative: Use beans or halloumi.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000">
                <a:latin typeface="Arial"/>
                <a:cs typeface="Arial"/>
              </a:rPr>
              <a:t>Serving suggestion: Serve </a:t>
            </a:r>
            <a:r>
              <a:rPr lang="en-GB" sz="2000" dirty="0">
                <a:latin typeface="Arial"/>
                <a:cs typeface="Arial"/>
              </a:rPr>
              <a:t>with a wholemeal bun and salad.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Transform your leftovers:  Serve chopped leftover burgers with a tomato sauce on wholemeal pasta. </a:t>
            </a:r>
          </a:p>
        </p:txBody>
      </p:sp>
      <p:pic>
        <p:nvPicPr>
          <p:cNvPr id="3" name="Picture 5" descr="DSC03321">
            <a:extLst>
              <a:ext uri="{FF2B5EF4-FFF2-40B4-BE49-F238E27FC236}">
                <a16:creationId xmlns:a16="http://schemas.microsoft.com/office/drawing/2014/main" id="{6A966C49-A260-6457-FA72-A26308848010}"/>
              </a:ext>
            </a:extLst>
          </p:cNvPr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227" y="4075773"/>
            <a:ext cx="2429095" cy="1747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bowl of spices and herbs&#10;&#10;AI-generated content may be incorrect.">
            <a:extLst>
              <a:ext uri="{FF2B5EF4-FFF2-40B4-BE49-F238E27FC236}">
                <a16:creationId xmlns:a16="http://schemas.microsoft.com/office/drawing/2014/main" id="{B00B5EE8-0A47-50B6-8A29-1511AA2E4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6150" y="1939944"/>
            <a:ext cx="2547247" cy="180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204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933C2-42D4-1D20-D200-78AF168B3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53B68CA-8205-DA02-5A5C-7C9E45B6F697}"/>
              </a:ext>
            </a:extLst>
          </p:cNvPr>
          <p:cNvSpPr txBox="1"/>
          <p:nvPr/>
        </p:nvSpPr>
        <p:spPr>
          <a:xfrm>
            <a:off x="613741" y="1206813"/>
            <a:ext cx="609765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400" b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Plenary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AA523A-4A35-0BFE-4868-31707E94A3FC}"/>
              </a:ext>
            </a:extLst>
          </p:cNvPr>
          <p:cNvSpPr txBox="1"/>
          <p:nvPr/>
        </p:nvSpPr>
        <p:spPr>
          <a:xfrm>
            <a:off x="763675" y="2059912"/>
            <a:ext cx="7345345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AutoNum type="arabicPeriod"/>
            </a:pPr>
            <a:r>
              <a:rPr lang="en-US" sz="2000" dirty="0">
                <a:latin typeface="Arial"/>
                <a:cs typeface="Arial"/>
              </a:rPr>
              <a:t>Amy is a vegetarian – how can you adapt the recipe to meet her needs?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342900" indent="-342900">
              <a:buAutoNum type="arabicPeriod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sz="2000" dirty="0">
                <a:latin typeface="Arial"/>
                <a:cs typeface="Arial"/>
              </a:rPr>
              <a:t>Sarah needs to add more </a:t>
            </a:r>
            <a:r>
              <a:rPr lang="en-US" sz="2000" dirty="0" err="1">
                <a:latin typeface="Arial"/>
                <a:cs typeface="Arial"/>
              </a:rPr>
              <a:t>fibre</a:t>
            </a:r>
            <a:r>
              <a:rPr lang="en-US" sz="2000" dirty="0">
                <a:latin typeface="Arial"/>
                <a:cs typeface="Arial"/>
              </a:rPr>
              <a:t> to her diet, how can she adapt the burger recipe to meet her needs?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00069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1FA470-BB68-617B-A7EE-F22A5F4D7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365F003-045B-0FFA-06F7-AB80556580FD}"/>
              </a:ext>
            </a:extLst>
          </p:cNvPr>
          <p:cNvSpPr txBox="1"/>
          <p:nvPr/>
        </p:nvSpPr>
        <p:spPr>
          <a:xfrm>
            <a:off x="613741" y="1206813"/>
            <a:ext cx="609765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400" b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response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F57D60-B603-A23F-9DFB-CF3A6E24BA32}"/>
              </a:ext>
            </a:extLst>
          </p:cNvPr>
          <p:cNvSpPr txBox="1"/>
          <p:nvPr/>
        </p:nvSpPr>
        <p:spPr>
          <a:xfrm>
            <a:off x="763675" y="2059912"/>
            <a:ext cx="9736852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AutoNum type="arabicPeriod"/>
            </a:pPr>
            <a:r>
              <a:rPr lang="en-US" sz="2000" dirty="0">
                <a:latin typeface="Arial"/>
                <a:cs typeface="Arial"/>
              </a:rPr>
              <a:t>Amy is a vegetarian – how can you adapt the recipe to meet her needs?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 marL="432000"/>
            <a:r>
              <a:rPr lang="en-US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beans instead of meat in the burger.</a:t>
            </a:r>
          </a:p>
          <a:p>
            <a:pPr marL="342900" indent="-342900">
              <a:buAutoNum type="arabicPeriod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/>
                <a:cs typeface="Arial"/>
              </a:rPr>
              <a:t>2.   Sarah needs to add more </a:t>
            </a:r>
            <a:r>
              <a:rPr lang="en-US" sz="2000" dirty="0" err="1">
                <a:latin typeface="Arial"/>
                <a:cs typeface="Arial"/>
              </a:rPr>
              <a:t>fibre</a:t>
            </a:r>
            <a:r>
              <a:rPr lang="en-US" sz="2000" dirty="0">
                <a:latin typeface="Arial"/>
                <a:cs typeface="Arial"/>
              </a:rPr>
              <a:t> to her diet, how can she adapt the</a:t>
            </a:r>
          </a:p>
          <a:p>
            <a:r>
              <a:rPr lang="en-US" sz="2000" dirty="0">
                <a:latin typeface="Arial"/>
                <a:cs typeface="Arial"/>
              </a:rPr>
              <a:t>      burger recipe to meet her needs?</a:t>
            </a:r>
            <a:endParaRPr lang="en-US" dirty="0"/>
          </a:p>
          <a:p>
            <a:pPr marL="432000"/>
            <a:r>
              <a:rPr lang="en-US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a </a:t>
            </a:r>
            <a:r>
              <a:rPr lang="en-US" sz="2000" b="1" i="1" dirty="0" err="1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wholemeal</a:t>
            </a:r>
            <a:r>
              <a:rPr lang="en-US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bread bun, add salad, add sweetcorn to the burger.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2842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CF77E4-7471-CD20-C313-61CE54662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11DF167-8518-CC1E-8D9E-1DE0CBE2A851}"/>
              </a:ext>
            </a:extLst>
          </p:cNvPr>
          <p:cNvSpPr txBox="1"/>
          <p:nvPr/>
        </p:nvSpPr>
        <p:spPr>
          <a:xfrm>
            <a:off x="613741" y="1206813"/>
            <a:ext cx="609765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400" b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Looking for more…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2653C1-9E41-7327-95D1-9F13EBDC8AF2}"/>
              </a:ext>
            </a:extLst>
          </p:cNvPr>
          <p:cNvSpPr txBox="1"/>
          <p:nvPr/>
        </p:nvSpPr>
        <p:spPr>
          <a:xfrm>
            <a:off x="613741" y="2124693"/>
            <a:ext cx="559401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Challenge your pupils to get creative and create their own burger using our Gourmet Burger builder interactive activity.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Check out our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additional resources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also including presentations, a recipe modification worksheet and a burger safety activity. 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 an alternative recipe that uses similar practical food skills, why not try the kofta recipe in this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lesson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from the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Food – a fact of life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Schemes of Work?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5F2DE6-0870-9F12-D8FB-E5530F0A94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2441" y="2196287"/>
            <a:ext cx="4939861" cy="217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232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FAC70-8263-E2AB-26E6-803126ABD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524F-8820-D3BD-7500-A29D8E180E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045" y="1236455"/>
            <a:ext cx="9720000" cy="720000"/>
          </a:xfrm>
        </p:spPr>
        <p:txBody>
          <a:bodyPr/>
          <a:lstStyle/>
          <a:p>
            <a:r>
              <a:rPr lang="en-GB" sz="4400" dirty="0">
                <a:latin typeface="Arial"/>
                <a:cs typeface="Arial"/>
              </a:rPr>
              <a:t>Homemade burgers  </a:t>
            </a:r>
            <a:endParaRPr lang="en-GB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B9E695-CC19-7755-6FEB-F30ED91C90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5046" y="5000999"/>
            <a:ext cx="5921907" cy="1173594"/>
          </a:xfrm>
        </p:spPr>
        <p:txBody>
          <a:bodyPr/>
          <a:lstStyle/>
          <a:p>
            <a:pPr marL="0" indent="0" algn="ctr">
              <a:buNone/>
            </a:pPr>
            <a:r>
              <a:rPr lang="en-GB" sz="3600" dirty="0"/>
              <a:t>For further information, go to:</a:t>
            </a:r>
          </a:p>
          <a:p>
            <a:pPr marL="0" indent="0" algn="ctr">
              <a:buNone/>
            </a:pPr>
            <a:r>
              <a:rPr lang="en-GB" sz="3600" dirty="0"/>
              <a:t>www.foodafactoflife.org.uk</a:t>
            </a:r>
          </a:p>
          <a:p>
            <a:pPr marL="0" indent="0">
              <a:buNone/>
            </a:pPr>
            <a:endParaRPr lang="en-GB" sz="2000" dirty="0">
              <a:cs typeface="Arial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967AF27E-4D77-18BD-6419-362D18DF3F2E}"/>
              </a:ext>
            </a:extLst>
          </p:cNvPr>
          <p:cNvSpPr txBox="1"/>
          <p:nvPr/>
        </p:nvSpPr>
        <p:spPr>
          <a:xfrm>
            <a:off x="119743" y="6457472"/>
            <a:ext cx="9904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This resource meets the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i="1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Guidelines for producers and users of school education resources about food</a:t>
            </a:r>
            <a:r>
              <a:rPr lang="en-GB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hamburger on a plate&#10;&#10;AI-generated content may be incorrect.">
            <a:extLst>
              <a:ext uri="{FF2B5EF4-FFF2-40B4-BE49-F238E27FC236}">
                <a16:creationId xmlns:a16="http://schemas.microsoft.com/office/drawing/2014/main" id="{8A52D3F6-12A7-3510-4A39-6D1AA0782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2490" y="2092145"/>
            <a:ext cx="4010564" cy="267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156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8485D009-5158-002A-70E2-2CE9D8D30D44}"/>
              </a:ext>
            </a:extLst>
          </p:cNvPr>
          <p:cNvSpPr txBox="1">
            <a:spLocks/>
          </p:cNvSpPr>
          <p:nvPr/>
        </p:nvSpPr>
        <p:spPr>
          <a:xfrm>
            <a:off x="1169276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GB" dirty="0"/>
              <a:t>Nutritional analysis</a:t>
            </a:r>
          </a:p>
        </p:txBody>
      </p:sp>
      <p:pic>
        <p:nvPicPr>
          <p:cNvPr id="1026" name="Picture 2" descr="A hamburger on a plate&#10;&#10;AI-generated content may be incorrect.">
            <a:extLst>
              <a:ext uri="{FF2B5EF4-FFF2-40B4-BE49-F238E27FC236}">
                <a16:creationId xmlns:a16="http://schemas.microsoft.com/office/drawing/2014/main" id="{B1412AB0-A9F6-A9AF-0EB3-C20898831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698" y="2362758"/>
            <a:ext cx="4802016" cy="312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DE88D0-3491-077E-82B3-E6A5D0D178EE}"/>
              </a:ext>
            </a:extLst>
          </p:cNvPr>
          <p:cNvSpPr txBox="1"/>
          <p:nvPr/>
        </p:nvSpPr>
        <p:spPr>
          <a:xfrm>
            <a:off x="8860221" y="5644056"/>
            <a:ext cx="2480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Serves 5</a:t>
            </a:r>
          </a:p>
        </p:txBody>
      </p:sp>
      <p:pic>
        <p:nvPicPr>
          <p:cNvPr id="5" name="Picture 4" descr="A close-up of a label&#10;&#10;AI-generated content may be incorrect.">
            <a:extLst>
              <a:ext uri="{FF2B5EF4-FFF2-40B4-BE49-F238E27FC236}">
                <a16:creationId xmlns:a16="http://schemas.microsoft.com/office/drawing/2014/main" id="{9D35854C-5909-AC30-16C7-F46BA391F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276" y="2436702"/>
            <a:ext cx="5334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552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12213-7B63-B24D-8D2F-78021A4CAC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Starter activity </a:t>
            </a:r>
            <a:endParaRPr lang="en-GB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EF8FB44-750D-30DB-B9D2-35D63B4A27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Name…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2000" dirty="0">
                <a:latin typeface="Arial"/>
                <a:cs typeface="Arial"/>
              </a:rPr>
              <a:t>3 ingredients that provide protein.</a:t>
            </a:r>
            <a:endParaRPr lang="en-US" sz="2000" dirty="0">
              <a:cs typeface="Arial"/>
            </a:endParaRPr>
          </a:p>
          <a:p>
            <a:pPr>
              <a:buAutoNum type="arabicPeriod"/>
            </a:pPr>
            <a:endParaRPr lang="en-US" sz="2000" dirty="0"/>
          </a:p>
          <a:p>
            <a:r>
              <a:rPr lang="en-US" sz="2000" dirty="0">
                <a:latin typeface="Arial"/>
                <a:cs typeface="Arial"/>
              </a:rPr>
              <a:t>2 ingredients that provide carbohydrate.</a:t>
            </a:r>
          </a:p>
          <a:p>
            <a:pPr>
              <a:buAutoNum type="arabicPeriod"/>
            </a:pPr>
            <a:endParaRPr lang="en-US" sz="2000" dirty="0"/>
          </a:p>
          <a:p>
            <a:r>
              <a:rPr lang="en-US" sz="2000" dirty="0">
                <a:latin typeface="Arial"/>
                <a:cs typeface="Arial"/>
              </a:rPr>
              <a:t>1 ingredient that provides fat.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>
              <a:buAutoNum type="arabicPeriod"/>
            </a:pPr>
            <a:endParaRPr lang="en-US" dirty="0"/>
          </a:p>
          <a:p>
            <a:pPr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420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0E8322-C827-ADFA-FF9A-6F268FDBD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A26BB-0205-232E-85AD-94BB7BD9D4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Example responses</a:t>
            </a:r>
            <a:endParaRPr lang="en-GB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5EA404E-21AC-396A-92D7-1329485536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9274" y="2360077"/>
            <a:ext cx="9720000" cy="3600000"/>
          </a:xfrm>
        </p:spPr>
        <p:txBody>
          <a:bodyPr/>
          <a:lstStyle/>
          <a:p>
            <a:r>
              <a:rPr lang="en-US" sz="2000" dirty="0">
                <a:latin typeface="Arial"/>
                <a:cs typeface="Arial"/>
              </a:rPr>
              <a:t>3 ingredients that provide protein.</a:t>
            </a:r>
            <a:endParaRPr lang="en-US" dirty="0"/>
          </a:p>
          <a:p>
            <a:pPr marL="0" indent="0">
              <a:buNone/>
            </a:pPr>
            <a:r>
              <a:rPr lang="en-US" sz="2000" b="1" i="1" dirty="0">
                <a:solidFill>
                  <a:srgbClr val="79AA41"/>
                </a:solidFill>
              </a:rPr>
              <a:t>    Chicken, pork, beans, eggs, cheese, fish, soya.</a:t>
            </a:r>
          </a:p>
          <a:p>
            <a:r>
              <a:rPr lang="en-US" sz="2000" dirty="0">
                <a:latin typeface="Arial"/>
                <a:cs typeface="Arial"/>
              </a:rPr>
              <a:t>2 ingredients that provide carbohydrate.</a:t>
            </a:r>
          </a:p>
          <a:p>
            <a:pPr marL="0" indent="0">
              <a:buNone/>
            </a:pPr>
            <a:r>
              <a:rPr lang="en-US" sz="2000" b="1" i="1" dirty="0">
                <a:solidFill>
                  <a:srgbClr val="79AA41"/>
                </a:solidFill>
              </a:rPr>
              <a:t>    Bread, rice, pasta, potatoes.</a:t>
            </a:r>
          </a:p>
          <a:p>
            <a:r>
              <a:rPr lang="en-US" sz="2000" dirty="0">
                <a:latin typeface="Arial"/>
                <a:cs typeface="Arial"/>
              </a:rPr>
              <a:t>1 ingredient that provides fat.</a:t>
            </a:r>
          </a:p>
          <a:p>
            <a:pPr marL="0" indent="0">
              <a:buNone/>
            </a:pPr>
            <a:r>
              <a:rPr lang="en-US" sz="2000" b="1" i="1" dirty="0">
                <a:solidFill>
                  <a:srgbClr val="79AA41"/>
                </a:solidFill>
              </a:rPr>
              <a:t>    Butter, oil.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>
              <a:buAutoNum type="arabicPeriod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 descr="C:\Users\Jenny\AppData\Local\Microsoft\Windows\INetCache\IE\6T7W4HTR\efectos-secundarios-de-demasiada-proteina-en-la-dieta_han34[1].jpg">
            <a:extLst>
              <a:ext uri="{FF2B5EF4-FFF2-40B4-BE49-F238E27FC236}">
                <a16:creationId xmlns:a16="http://schemas.microsoft.com/office/drawing/2014/main" id="{E243B830-0FE7-CA8F-C6E8-09B710DE1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823" y="2110393"/>
            <a:ext cx="2800739" cy="190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829293-DFFC-13B1-DAFE-3CD6D73ED4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53822" y="4274283"/>
            <a:ext cx="2800740" cy="1830483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23275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647002" y="2283798"/>
            <a:ext cx="5750019" cy="3915947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23897" y="1527743"/>
            <a:ext cx="9720000" cy="720000"/>
          </a:xfrm>
        </p:spPr>
        <p:txBody>
          <a:bodyPr/>
          <a:lstStyle/>
          <a:p>
            <a:r>
              <a:rPr lang="en-GB" dirty="0"/>
              <a:t>Ingredients (makes 5)</a:t>
            </a:r>
          </a:p>
        </p:txBody>
      </p:sp>
      <p:sp>
        <p:nvSpPr>
          <p:cNvPr id="14" name="Text Placeholder 1"/>
          <p:cNvSpPr txBox="1">
            <a:spLocks/>
          </p:cNvSpPr>
          <p:nvPr/>
        </p:nvSpPr>
        <p:spPr>
          <a:xfrm>
            <a:off x="5835324" y="2463603"/>
            <a:ext cx="4320000" cy="333970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GB" sz="2000" dirty="0"/>
              <a:t>400g lean beef mince</a:t>
            </a:r>
          </a:p>
          <a:p>
            <a:pPr fontAlgn="base"/>
            <a:r>
              <a:rPr lang="en-GB" sz="2000" dirty="0"/>
              <a:t>1 red onion</a:t>
            </a:r>
          </a:p>
          <a:p>
            <a:pPr fontAlgn="base"/>
            <a:r>
              <a:rPr lang="en-GB" sz="2000" dirty="0"/>
              <a:t>Black pepper</a:t>
            </a:r>
          </a:p>
          <a:p>
            <a:pPr fontAlgn="base"/>
            <a:r>
              <a:rPr lang="en-GB" sz="2000" dirty="0"/>
              <a:t>Flour for dusting</a:t>
            </a:r>
          </a:p>
          <a:p>
            <a:pPr fontAlgn="base"/>
            <a:r>
              <a:rPr lang="en-US" sz="2000" dirty="0"/>
              <a:t> </a:t>
            </a:r>
          </a:p>
          <a:p>
            <a:pPr>
              <a:spcBef>
                <a:spcPct val="50000"/>
              </a:spcBef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sign with text and symbols&#10;&#10;AI-generated content may be incorrect.">
            <a:extLst>
              <a:ext uri="{FF2B5EF4-FFF2-40B4-BE49-F238E27FC236}">
                <a16:creationId xmlns:a16="http://schemas.microsoft.com/office/drawing/2014/main" id="{EB96E4F8-1400-F548-954A-DBFF68D87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1446" y="4848691"/>
            <a:ext cx="2695575" cy="13430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85B16-E401-1D2E-DBAD-3A74C9CB360A}"/>
              </a:ext>
            </a:extLst>
          </p:cNvPr>
          <p:cNvSpPr txBox="1"/>
          <p:nvPr/>
        </p:nvSpPr>
        <p:spPr>
          <a:xfrm>
            <a:off x="5641093" y="5400459"/>
            <a:ext cx="3098418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b="1">
                <a:latin typeface="Arial"/>
                <a:cs typeface="Arial"/>
              </a:rPr>
              <a:t>Check for any food allergy, intolerance, special dietary requirement or religious/cultural reasons for not handling or eating the ingredients in this recipe.</a:t>
            </a:r>
          </a:p>
        </p:txBody>
      </p:sp>
      <p:pic>
        <p:nvPicPr>
          <p:cNvPr id="5" name="Picture 4" descr="A tray with ingredients on it&#10;&#10;AI-generated content may be incorrect.">
            <a:extLst>
              <a:ext uri="{FF2B5EF4-FFF2-40B4-BE49-F238E27FC236}">
                <a16:creationId xmlns:a16="http://schemas.microsoft.com/office/drawing/2014/main" id="{475006CF-D41A-4202-DEC9-BCC6F0DE7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746" y="2283798"/>
            <a:ext cx="3701055" cy="390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552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3"/>
          </p:nvPr>
        </p:nvSpPr>
        <p:spPr>
          <a:xfrm>
            <a:off x="6411203" y="2765354"/>
            <a:ext cx="5254615" cy="2299015"/>
          </a:xfrm>
        </p:spPr>
        <p:txBody>
          <a:bodyPr>
            <a:normAutofit/>
          </a:bodyPr>
          <a:lstStyle/>
          <a:p>
            <a:r>
              <a:rPr lang="en-US" sz="2000" dirty="0"/>
              <a:t>Weighing scales</a:t>
            </a:r>
            <a:endParaRPr lang="en-GB" sz="2000" b="1" dirty="0"/>
          </a:p>
          <a:p>
            <a:r>
              <a:rPr lang="en-GB" sz="2000" dirty="0"/>
              <a:t>Mixing bowl</a:t>
            </a:r>
            <a:endParaRPr lang="en-GB" sz="2000" b="1" dirty="0"/>
          </a:p>
          <a:p>
            <a:r>
              <a:rPr lang="en-US" sz="2000" dirty="0"/>
              <a:t>2 chopping boards</a:t>
            </a:r>
            <a:endParaRPr lang="en-GB" sz="2000" b="1" dirty="0"/>
          </a:p>
          <a:p>
            <a:r>
              <a:rPr lang="en-US" sz="2000" dirty="0"/>
              <a:t>Sharp knife</a:t>
            </a:r>
            <a:endParaRPr lang="en-GB" sz="2000" b="1" dirty="0"/>
          </a:p>
          <a:p>
            <a:r>
              <a:rPr lang="en-GB" sz="2000" dirty="0"/>
              <a:t>Fish slice</a:t>
            </a:r>
            <a:endParaRPr lang="en-GB" sz="2000" b="1" dirty="0"/>
          </a:p>
          <a:p>
            <a:endParaRPr lang="en-GB" sz="2000" dirty="0"/>
          </a:p>
          <a:p>
            <a:endParaRPr lang="en-GB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Equipment</a:t>
            </a:r>
          </a:p>
        </p:txBody>
      </p:sp>
      <p:pic>
        <p:nvPicPr>
          <p:cNvPr id="5" name="Picture 4" descr="A bowl and spatula on a tray&#10;&#10;AI-generated content may be incorrect.">
            <a:extLst>
              <a:ext uri="{FF2B5EF4-FFF2-40B4-BE49-F238E27FC236}">
                <a16:creationId xmlns:a16="http://schemas.microsoft.com/office/drawing/2014/main" id="{56B37571-2924-4488-D335-1CAD4F460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833" y="2535324"/>
            <a:ext cx="3570624" cy="363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634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726510" y="1959498"/>
            <a:ext cx="5315519" cy="1728247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indent="-285750" algn="ctr">
              <a:buFont typeface="Arial"/>
              <a:buChar char="•"/>
            </a:pPr>
            <a:endParaRPr lang="en-US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95829" y="1362771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Food skills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CE6FA9-7E6A-E2BB-70DE-58ABB1FEBC41}"/>
              </a:ext>
            </a:extLst>
          </p:cNvPr>
          <p:cNvSpPr txBox="1"/>
          <p:nvPr/>
        </p:nvSpPr>
        <p:spPr>
          <a:xfrm>
            <a:off x="5855829" y="2151727"/>
            <a:ext cx="6096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Weigh</a:t>
            </a: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Portion/divide </a:t>
            </a:r>
            <a:endParaRPr lang="en-GB" sz="2000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Form and shape</a:t>
            </a:r>
          </a:p>
          <a:p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Grill</a:t>
            </a:r>
          </a:p>
          <a:p>
            <a:endParaRPr lang="en-GB" sz="20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9" name="Picture 8" descr="A black video camera with a play button&#10;&#10;AI-generated content may be incorrect.">
            <a:hlinkClick r:id="rId3"/>
            <a:extLst>
              <a:ext uri="{FF2B5EF4-FFF2-40B4-BE49-F238E27FC236}">
                <a16:creationId xmlns:a16="http://schemas.microsoft.com/office/drawing/2014/main" id="{01E42A3E-7BA5-6DE7-45ED-0E4B63DD4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171" y="3361144"/>
            <a:ext cx="813799" cy="8137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4CF95D4-A51B-0E33-C5A7-BF2D633A6614}"/>
              </a:ext>
            </a:extLst>
          </p:cNvPr>
          <p:cNvSpPr txBox="1"/>
          <p:nvPr/>
        </p:nvSpPr>
        <p:spPr>
          <a:xfrm>
            <a:off x="917611" y="3590466"/>
            <a:ext cx="3673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Click below to learn how to use the grill safely</a:t>
            </a:r>
          </a:p>
        </p:txBody>
      </p:sp>
      <p:sp>
        <p:nvSpPr>
          <p:cNvPr id="11" name="AutoShape 1" descr="Grill - grill pan in grill">
            <a:extLst>
              <a:ext uri="{FF2B5EF4-FFF2-40B4-BE49-F238E27FC236}">
                <a16:creationId xmlns:a16="http://schemas.microsoft.com/office/drawing/2014/main" id="{A9A2D4A5-205D-FC8E-8A44-0BE88ADD0E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D9AEF2A-C40A-F1C2-907E-013A28182E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215" y="1959498"/>
            <a:ext cx="2429595" cy="1618718"/>
          </a:xfrm>
          <a:prstGeom prst="rect">
            <a:avLst/>
          </a:prstGeom>
        </p:spPr>
      </p:pic>
      <p:pic>
        <p:nvPicPr>
          <p:cNvPr id="2" name="Online Media 1" title="Using The Grill">
            <a:hlinkClick r:id="" action="ppaction://media"/>
            <a:extLst>
              <a:ext uri="{FF2B5EF4-FFF2-40B4-BE49-F238E27FC236}">
                <a16:creationId xmlns:a16="http://schemas.microsoft.com/office/drawing/2014/main" id="{338FE404-9747-F623-002F-C30CCE3D366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1025215" y="4475025"/>
            <a:ext cx="2678981" cy="151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92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E2690-5B02-89CB-91D1-7E97318AE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9DA8069-8F40-AE7E-FCD4-15C2F93B0CE3}"/>
              </a:ext>
            </a:extLst>
          </p:cNvPr>
          <p:cNvSpPr txBox="1"/>
          <p:nvPr/>
        </p:nvSpPr>
        <p:spPr>
          <a:xfrm>
            <a:off x="613741" y="1206813"/>
            <a:ext cx="609765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400" b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0D08E6-6DF1-1204-0A1E-B892E6C30218}"/>
              </a:ext>
            </a:extLst>
          </p:cNvPr>
          <p:cNvSpPr txBox="1"/>
          <p:nvPr/>
        </p:nvSpPr>
        <p:spPr>
          <a:xfrm>
            <a:off x="613741" y="1911973"/>
            <a:ext cx="9846593" cy="295465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Peel and finely dice the onion.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Mix the minced beef with the diced onions and black pepper.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Divide mixture into 5 balls. Dust hands in flour and flatten each ball into a burger shape. Thoroughly wash and dry hands after touching the raw meat.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Cook on the barbeque or under the grill until cooked throughout, about 5 minutes each side. Ensure no pink meat remains.</a:t>
            </a:r>
          </a:p>
          <a:p>
            <a:pPr marL="342900" lvl="0" indent="-342900">
              <a:lnSpc>
                <a:spcPct val="90000"/>
              </a:lnSpc>
              <a:buFont typeface="+mj-lt"/>
              <a:buAutoNum type="arabicPeriod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/>
              <a:ea typeface="MS Mincho"/>
              <a:cs typeface="Arial"/>
            </a:endParaRPr>
          </a:p>
          <a:p>
            <a:pPr lvl="1"/>
            <a:endParaRPr lang="en-GB" sz="2400" dirty="0">
              <a:effectLst/>
              <a:latin typeface="Arial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3" name="Picture 2" descr="A hamburger on a plate&#10;&#10;AI-generated content may be incorrect.">
            <a:extLst>
              <a:ext uri="{FF2B5EF4-FFF2-40B4-BE49-F238E27FC236}">
                <a16:creationId xmlns:a16="http://schemas.microsoft.com/office/drawing/2014/main" id="{7C738A18-3199-1DB3-A8BD-6BB88AACF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313" y="3946452"/>
            <a:ext cx="3666134" cy="238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331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031F1-B4EF-4BE2-152D-BC4D74CAA0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Food science  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5B41C9-1D51-5132-C14C-C01613FD79AF}"/>
              </a:ext>
            </a:extLst>
          </p:cNvPr>
          <p:cNvSpPr txBox="1"/>
          <p:nvPr/>
        </p:nvSpPr>
        <p:spPr>
          <a:xfrm>
            <a:off x="1075174" y="2283798"/>
            <a:ext cx="93851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Maillard reaction </a:t>
            </a: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beef mince is high in protein, the amino acids (from protein) and reducing sugars react and add to the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flavour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of the burger.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D32E4B-8583-BDC0-3A34-623EB475A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5248" y="3881557"/>
            <a:ext cx="3686908" cy="239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153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B7717B116CB0458FBBE0A0DE0182DD" ma:contentTypeVersion="13" ma:contentTypeDescription="Create a new document." ma:contentTypeScope="" ma:versionID="137b2bab820a419a40b4603ae7abae1c">
  <xsd:schema xmlns:xsd="http://www.w3.org/2001/XMLSchema" xmlns:xs="http://www.w3.org/2001/XMLSchema" xmlns:p="http://schemas.microsoft.com/office/2006/metadata/properties" xmlns:ns2="4c7d02dd-d8f6-4ac9-bd74-b11e6dbbf829" xmlns:ns3="e23bd75c-2c0f-42ec-881a-8c8145746009" targetNamespace="http://schemas.microsoft.com/office/2006/metadata/properties" ma:root="true" ma:fieldsID="2fd01da5dc91ffbe40dbb14f60d4d2be" ns2:_="" ns3:_="">
    <xsd:import namespace="4c7d02dd-d8f6-4ac9-bd74-b11e6dbbf829"/>
    <xsd:import namespace="e23bd75c-2c0f-42ec-881a-8c814574600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7d02dd-d8f6-4ac9-bd74-b11e6dbbf8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a407c16c-d400-4155-af4b-d0582c07d4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3bd75c-2c0f-42ec-881a-8c8145746009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bee8a2b1-86da-4118-9ec0-6d7b842742b1}" ma:internalName="TaxCatchAll" ma:showField="CatchAllData" ma:web="e23bd75c-2c0f-42ec-881a-8c814574600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7d02dd-d8f6-4ac9-bd74-b11e6dbbf829">
      <Terms xmlns="http://schemas.microsoft.com/office/infopath/2007/PartnerControls"/>
    </lcf76f155ced4ddcb4097134ff3c332f>
    <TaxCatchAll xmlns="e23bd75c-2c0f-42ec-881a-8c8145746009" xsi:nil="true"/>
  </documentManagement>
</p:properties>
</file>

<file path=customXml/itemProps1.xml><?xml version="1.0" encoding="utf-8"?>
<ds:datastoreItem xmlns:ds="http://schemas.openxmlformats.org/officeDocument/2006/customXml" ds:itemID="{F9D72E48-F2CF-438C-BC87-B3E2F85E709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7d02dd-d8f6-4ac9-bd74-b11e6dbbf829"/>
    <ds:schemaRef ds:uri="e23bd75c-2c0f-42ec-881a-8c814574600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974745D-7C89-4FB1-A7AF-996290F78AF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7C3F12C-5A70-43DB-AEFA-7D1E81371614}">
  <ds:schemaRefs>
    <ds:schemaRef ds:uri="http://purl.org/dc/dcmitype/"/>
    <ds:schemaRef ds:uri="4c7d02dd-d8f6-4ac9-bd74-b11e6dbbf829"/>
    <ds:schemaRef ds:uri="http://schemas.microsoft.com/office/2006/documentManagement/types"/>
    <ds:schemaRef ds:uri="http://purl.org/dc/elements/1.1/"/>
    <ds:schemaRef ds:uri="http://www.w3.org/XML/1998/namespace"/>
    <ds:schemaRef ds:uri="e23bd75c-2c0f-42ec-881a-8c814574600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docMetadata/LabelInfo.xml><?xml version="1.0" encoding="utf-8"?>
<clbl:labelList xmlns:clbl="http://schemas.microsoft.com/office/2020/mipLabelMetadata">
  <clbl:label id="{5259466f-a746-4b58-b4bc-bab7a3be1324}" enabled="0" method="" siteId="{5259466f-a746-4b58-b4bc-bab7a3be132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1022</TotalTime>
  <Words>570</Words>
  <Application>Microsoft Office PowerPoint</Application>
  <PresentationFormat>Widescreen</PresentationFormat>
  <Paragraphs>84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Cambria</vt:lpstr>
      <vt:lpstr>Office Theme</vt:lpstr>
      <vt:lpstr>Custom Design</vt:lpstr>
      <vt:lpstr>1_Custom Design</vt:lpstr>
      <vt:lpstr>3_Custom Design</vt:lpstr>
      <vt:lpstr>4_Custom Design</vt:lpstr>
      <vt:lpstr>2_Custom Design</vt:lpstr>
      <vt:lpstr>Homemade burgers </vt:lpstr>
      <vt:lpstr>PowerPoint Presentation</vt:lpstr>
      <vt:lpstr>Starter activity </vt:lpstr>
      <vt:lpstr>Example responses</vt:lpstr>
      <vt:lpstr>Ingredients (makes 5)</vt:lpstr>
      <vt:lpstr>Equipment</vt:lpstr>
      <vt:lpstr>PowerPoint Presentation</vt:lpstr>
      <vt:lpstr>PowerPoint Presentation</vt:lpstr>
      <vt:lpstr>Food science  </vt:lpstr>
      <vt:lpstr>Top tips</vt:lpstr>
      <vt:lpstr>PowerPoint Presentation</vt:lpstr>
      <vt:lpstr>PowerPoint Presentation</vt:lpstr>
      <vt:lpstr>PowerPoint Presentation</vt:lpstr>
      <vt:lpstr>Homemade burgers 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Glenn Carter</dc:creator>
  <cp:lastModifiedBy>Orla Condon</cp:lastModifiedBy>
  <cp:revision>370</cp:revision>
  <dcterms:created xsi:type="dcterms:W3CDTF">2018-10-10T09:22:08Z</dcterms:created>
  <dcterms:modified xsi:type="dcterms:W3CDTF">2025-08-26T15:06:49Z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0x0101008BB7717B116CB0458FBBE0A0DE0182DD</vt:lpwstr>
  </property>
  <property fmtid="{D5CDD505-2E9C-101B-9397-08002B2CF9AE}" pid="3" name="Order">
    <vt:r8>22600</vt:r8>
  </property>
  <property fmtid="{D5CDD505-2E9C-101B-9397-08002B2CF9AE}" pid="4" name="TriggerFlowInfo">
    <vt:lpwstr/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MediaServiceImageTags">
    <vt:lpwstr/>
  </property>
</Properties>
</file>