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notesMasterIdLst>
    <p:notesMasterId r:id="rId26"/>
  </p:notesMasterIdLst>
  <p:sldIdLst>
    <p:sldId id="287" r:id="rId10"/>
    <p:sldId id="286" r:id="rId11"/>
    <p:sldId id="293" r:id="rId12"/>
    <p:sldId id="302" r:id="rId13"/>
    <p:sldId id="265" r:id="rId14"/>
    <p:sldId id="264" r:id="rId15"/>
    <p:sldId id="277" r:id="rId16"/>
    <p:sldId id="290" r:id="rId17"/>
    <p:sldId id="301" r:id="rId18"/>
    <p:sldId id="288" r:id="rId19"/>
    <p:sldId id="295" r:id="rId20"/>
    <p:sldId id="303" r:id="rId21"/>
    <p:sldId id="304" r:id="rId22"/>
    <p:sldId id="305" r:id="rId23"/>
    <p:sldId id="307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BCB3E-1883-4165-8A55-50B3D8B40194}" v="1" dt="2025-08-26T11:04:2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58"/>
  </p:normalViewPr>
  <p:slideViewPr>
    <p:cSldViewPr snapToGrid="0">
      <p:cViewPr varScale="1">
        <p:scale>
          <a:sx n="105" d="100"/>
          <a:sy n="105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81BE6A50-A0E8-4BCF-B9BD-9BBFED8DBA41}"/>
    <pc:docChg chg="undo custSel modSld">
      <pc:chgData name="Frances Meek" userId="f3af35cc-3229-46e1-af36-3525661cfbd3" providerId="ADAL" clId="{81BE6A50-A0E8-4BCF-B9BD-9BBFED8DBA41}" dt="2025-08-12T15:19:48.661" v="565"/>
      <pc:docMkLst>
        <pc:docMk/>
      </pc:docMkLst>
      <pc:sldChg chg="modSp mod">
        <pc:chgData name="Frances Meek" userId="f3af35cc-3229-46e1-af36-3525661cfbd3" providerId="ADAL" clId="{81BE6A50-A0E8-4BCF-B9BD-9BBFED8DBA41}" dt="2025-08-12T15:06:32.551" v="104" actId="14100"/>
        <pc:sldMkLst>
          <pc:docMk/>
          <pc:sldMk cId="2405921415" sldId="277"/>
        </pc:sldMkLst>
        <pc:spChg chg="mod">
          <ac:chgData name="Frances Meek" userId="f3af35cc-3229-46e1-af36-3525661cfbd3" providerId="ADAL" clId="{81BE6A50-A0E8-4BCF-B9BD-9BBFED8DBA41}" dt="2025-08-12T15:06:32.551" v="104" actId="14100"/>
          <ac:spMkLst>
            <pc:docMk/>
            <pc:sldMk cId="2405921415" sldId="277"/>
            <ac:spMk id="9" creationId="{7BF61EE0-3814-ADB6-27F8-7114F0D590D4}"/>
          </ac:spMkLst>
        </pc:spChg>
      </pc:sldChg>
      <pc:sldChg chg="addSp modSp mod">
        <pc:chgData name="Frances Meek" userId="f3af35cc-3229-46e1-af36-3525661cfbd3" providerId="ADAL" clId="{81BE6A50-A0E8-4BCF-B9BD-9BBFED8DBA41}" dt="2025-08-12T15:01:31.371" v="11" actId="2711"/>
        <pc:sldMkLst>
          <pc:docMk/>
          <pc:sldMk cId="2283552623" sldId="286"/>
        </pc:sldMkLst>
        <pc:spChg chg="add mod">
          <ac:chgData name="Frances Meek" userId="f3af35cc-3229-46e1-af36-3525661cfbd3" providerId="ADAL" clId="{81BE6A50-A0E8-4BCF-B9BD-9BBFED8DBA41}" dt="2025-08-12T15:01:31.371" v="11" actId="2711"/>
          <ac:spMkLst>
            <pc:docMk/>
            <pc:sldMk cId="2283552623" sldId="286"/>
            <ac:spMk id="2" creationId="{3F2E2EB8-AB86-FFCE-8FA1-BEE518099D61}"/>
          </ac:spMkLst>
        </pc:spChg>
      </pc:sldChg>
      <pc:sldChg chg="delSp mod">
        <pc:chgData name="Frances Meek" userId="f3af35cc-3229-46e1-af36-3525661cfbd3" providerId="ADAL" clId="{81BE6A50-A0E8-4BCF-B9BD-9BBFED8DBA41}" dt="2025-08-12T15:08:26.516" v="125" actId="478"/>
        <pc:sldMkLst>
          <pc:docMk/>
          <pc:sldMk cId="3210204150" sldId="288"/>
        </pc:sldMkLst>
      </pc:sldChg>
      <pc:sldChg chg="modSp mod">
        <pc:chgData name="Frances Meek" userId="f3af35cc-3229-46e1-af36-3525661cfbd3" providerId="ADAL" clId="{81BE6A50-A0E8-4BCF-B9BD-9BBFED8DBA41}" dt="2025-08-12T15:07:23.259" v="112" actId="179"/>
        <pc:sldMkLst>
          <pc:docMk/>
          <pc:sldMk cId="3181331775" sldId="290"/>
        </pc:sldMkLst>
        <pc:spChg chg="mod">
          <ac:chgData name="Frances Meek" userId="f3af35cc-3229-46e1-af36-3525661cfbd3" providerId="ADAL" clId="{81BE6A50-A0E8-4BCF-B9BD-9BBFED8DBA41}" dt="2025-08-12T15:07:23.259" v="112" actId="179"/>
          <ac:spMkLst>
            <pc:docMk/>
            <pc:sldMk cId="3181331775" sldId="290"/>
            <ac:spMk id="6" creationId="{B20D08E6-6DF1-1204-0A1E-B892E6C30218}"/>
          </ac:spMkLst>
        </pc:spChg>
      </pc:sldChg>
      <pc:sldChg chg="modSp mod">
        <pc:chgData name="Frances Meek" userId="f3af35cc-3229-46e1-af36-3525661cfbd3" providerId="ADAL" clId="{81BE6A50-A0E8-4BCF-B9BD-9BBFED8DBA41}" dt="2025-08-12T15:04:45.544" v="35" actId="20577"/>
        <pc:sldMkLst>
          <pc:docMk/>
          <pc:sldMk cId="4151420698" sldId="293"/>
        </pc:sldMkLst>
        <pc:spChg chg="mod">
          <ac:chgData name="Frances Meek" userId="f3af35cc-3229-46e1-af36-3525661cfbd3" providerId="ADAL" clId="{81BE6A50-A0E8-4BCF-B9BD-9BBFED8DBA41}" dt="2025-08-12T15:04:45.544" v="35" actId="20577"/>
          <ac:spMkLst>
            <pc:docMk/>
            <pc:sldMk cId="4151420698" sldId="293"/>
            <ac:spMk id="3" creationId="{E05E4703-82AF-B09B-403E-6FB03AE4BD36}"/>
          </ac:spMkLst>
        </pc:spChg>
      </pc:sldChg>
      <pc:sldChg chg="addSp modSp mod">
        <pc:chgData name="Frances Meek" userId="f3af35cc-3229-46e1-af36-3525661cfbd3" providerId="ADAL" clId="{81BE6A50-A0E8-4BCF-B9BD-9BBFED8DBA41}" dt="2025-08-12T15:13:45.219" v="294" actId="1076"/>
        <pc:sldMkLst>
          <pc:docMk/>
          <pc:sldMk cId="391515328" sldId="295"/>
        </pc:sldMkLst>
        <pc:spChg chg="mod">
          <ac:chgData name="Frances Meek" userId="f3af35cc-3229-46e1-af36-3525661cfbd3" providerId="ADAL" clId="{81BE6A50-A0E8-4BCF-B9BD-9BBFED8DBA41}" dt="2025-08-12T15:13:45.219" v="294" actId="1076"/>
          <ac:spMkLst>
            <pc:docMk/>
            <pc:sldMk cId="391515328" sldId="295"/>
            <ac:spMk id="4" creationId="{59ADF608-DFB5-C24D-DF19-8BA09013420E}"/>
          </ac:spMkLst>
        </pc:spChg>
        <pc:picChg chg="mod">
          <ac:chgData name="Frances Meek" userId="f3af35cc-3229-46e1-af36-3525661cfbd3" providerId="ADAL" clId="{81BE6A50-A0E8-4BCF-B9BD-9BBFED8DBA41}" dt="2025-08-12T15:13:17.864" v="292" actId="1076"/>
          <ac:picMkLst>
            <pc:docMk/>
            <pc:sldMk cId="391515328" sldId="295"/>
            <ac:picMk id="6" creationId="{5E8284F6-3120-E3E8-C453-CB7FDC3AD610}"/>
          </ac:picMkLst>
        </pc:picChg>
      </pc:sldChg>
      <pc:sldChg chg="modSp mod">
        <pc:chgData name="Frances Meek" userId="f3af35cc-3229-46e1-af36-3525661cfbd3" providerId="ADAL" clId="{81BE6A50-A0E8-4BCF-B9BD-9BBFED8DBA41}" dt="2025-08-12T15:08:19.168" v="123" actId="179"/>
        <pc:sldMkLst>
          <pc:docMk/>
          <pc:sldMk cId="2492270590" sldId="301"/>
        </pc:sldMkLst>
        <pc:spChg chg="mod">
          <ac:chgData name="Frances Meek" userId="f3af35cc-3229-46e1-af36-3525661cfbd3" providerId="ADAL" clId="{81BE6A50-A0E8-4BCF-B9BD-9BBFED8DBA41}" dt="2025-08-12T15:08:19.168" v="123" actId="179"/>
          <ac:spMkLst>
            <pc:docMk/>
            <pc:sldMk cId="2492270590" sldId="301"/>
            <ac:spMk id="6" creationId="{43976D12-56E8-48D9-E15C-A50BDA454D5C}"/>
          </ac:spMkLst>
        </pc:spChg>
      </pc:sldChg>
      <pc:sldChg chg="modSp modAnim">
        <pc:chgData name="Frances Meek" userId="f3af35cc-3229-46e1-af36-3525661cfbd3" providerId="ADAL" clId="{81BE6A50-A0E8-4BCF-B9BD-9BBFED8DBA41}" dt="2025-08-12T15:06:16.109" v="103" actId="20577"/>
        <pc:sldMkLst>
          <pc:docMk/>
          <pc:sldMk cId="2980080015" sldId="302"/>
        </pc:sldMkLst>
        <pc:spChg chg="mod">
          <ac:chgData name="Frances Meek" userId="f3af35cc-3229-46e1-af36-3525661cfbd3" providerId="ADAL" clId="{81BE6A50-A0E8-4BCF-B9BD-9BBFED8DBA41}" dt="2025-08-12T15:06:16.109" v="103" actId="20577"/>
          <ac:spMkLst>
            <pc:docMk/>
            <pc:sldMk cId="2980080015" sldId="302"/>
            <ac:spMk id="3" creationId="{03FB9B54-424D-C4C2-47CC-B9BF935C272B}"/>
          </ac:spMkLst>
        </pc:spChg>
      </pc:sldChg>
      <pc:sldChg chg="modSp mod">
        <pc:chgData name="Frances Meek" userId="f3af35cc-3229-46e1-af36-3525661cfbd3" providerId="ADAL" clId="{81BE6A50-A0E8-4BCF-B9BD-9BBFED8DBA41}" dt="2025-08-12T15:15:14.359" v="325" actId="14734"/>
        <pc:sldMkLst>
          <pc:docMk/>
          <pc:sldMk cId="2491796871" sldId="303"/>
        </pc:sldMkLst>
        <pc:graphicFrameChg chg="modGraphic">
          <ac:chgData name="Frances Meek" userId="f3af35cc-3229-46e1-af36-3525661cfbd3" providerId="ADAL" clId="{81BE6A50-A0E8-4BCF-B9BD-9BBFED8DBA41}" dt="2025-08-12T15:15:14.359" v="325" actId="14734"/>
          <ac:graphicFrameMkLst>
            <pc:docMk/>
            <pc:sldMk cId="2491796871" sldId="303"/>
            <ac:graphicFrameMk id="5" creationId="{A7BB8837-43AB-D802-6CF3-624DFDDC3BBB}"/>
          </ac:graphicFrameMkLst>
        </pc:graphicFrameChg>
      </pc:sldChg>
      <pc:sldChg chg="modSp mod">
        <pc:chgData name="Frances Meek" userId="f3af35cc-3229-46e1-af36-3525661cfbd3" providerId="ADAL" clId="{81BE6A50-A0E8-4BCF-B9BD-9BBFED8DBA41}" dt="2025-08-12T15:15:06.604" v="322" actId="20577"/>
        <pc:sldMkLst>
          <pc:docMk/>
          <pc:sldMk cId="1305880709" sldId="304"/>
        </pc:sldMkLst>
        <pc:graphicFrameChg chg="modGraphic">
          <ac:chgData name="Frances Meek" userId="f3af35cc-3229-46e1-af36-3525661cfbd3" providerId="ADAL" clId="{81BE6A50-A0E8-4BCF-B9BD-9BBFED8DBA41}" dt="2025-08-12T15:15:06.604" v="322" actId="20577"/>
          <ac:graphicFrameMkLst>
            <pc:docMk/>
            <pc:sldMk cId="1305880709" sldId="304"/>
            <ac:graphicFrameMk id="2" creationId="{2C092ECC-99AE-38C7-1B5C-9E374B326A80}"/>
          </ac:graphicFrameMkLst>
        </pc:graphicFrameChg>
      </pc:sldChg>
      <pc:sldChg chg="modSp mod">
        <pc:chgData name="Frances Meek" userId="f3af35cc-3229-46e1-af36-3525661cfbd3" providerId="ADAL" clId="{81BE6A50-A0E8-4BCF-B9BD-9BBFED8DBA41}" dt="2025-08-12T15:15:53.298" v="339" actId="20577"/>
        <pc:sldMkLst>
          <pc:docMk/>
          <pc:sldMk cId="2670149181" sldId="305"/>
        </pc:sldMkLst>
        <pc:graphicFrameChg chg="modGraphic">
          <ac:chgData name="Frances Meek" userId="f3af35cc-3229-46e1-af36-3525661cfbd3" providerId="ADAL" clId="{81BE6A50-A0E8-4BCF-B9BD-9BBFED8DBA41}" dt="2025-08-12T15:15:53.298" v="339" actId="20577"/>
          <ac:graphicFrameMkLst>
            <pc:docMk/>
            <pc:sldMk cId="2670149181" sldId="305"/>
            <ac:graphicFrameMk id="5" creationId="{964C2118-8565-76F2-8ADD-F10F7F5BF3A6}"/>
          </ac:graphicFrameMkLst>
        </pc:graphicFrameChg>
      </pc:sldChg>
      <pc:sldChg chg="modAnim">
        <pc:chgData name="Frances Meek" userId="f3af35cc-3229-46e1-af36-3525661cfbd3" providerId="ADAL" clId="{81BE6A50-A0E8-4BCF-B9BD-9BBFED8DBA41}" dt="2025-08-12T15:19:48.661" v="565"/>
        <pc:sldMkLst>
          <pc:docMk/>
          <pc:sldMk cId="4036156579" sldId="306"/>
        </pc:sldMkLst>
      </pc:sldChg>
      <pc:sldChg chg="addSp delSp modSp mod">
        <pc:chgData name="Frances Meek" userId="f3af35cc-3229-46e1-af36-3525661cfbd3" providerId="ADAL" clId="{81BE6A50-A0E8-4BCF-B9BD-9BBFED8DBA41}" dt="2025-08-12T15:19:22.102" v="563" actId="1076"/>
        <pc:sldMkLst>
          <pc:docMk/>
          <pc:sldMk cId="238327564" sldId="307"/>
        </pc:sldMkLst>
        <pc:spChg chg="mod">
          <ac:chgData name="Frances Meek" userId="f3af35cc-3229-46e1-af36-3525661cfbd3" providerId="ADAL" clId="{81BE6A50-A0E8-4BCF-B9BD-9BBFED8DBA41}" dt="2025-08-12T15:19:20.136" v="562" actId="14100"/>
          <ac:spMkLst>
            <pc:docMk/>
            <pc:sldMk cId="238327564" sldId="307"/>
            <ac:spMk id="3" creationId="{5D7B4259-7C19-D3B1-964E-0FEA3F624250}"/>
          </ac:spMkLst>
        </pc:spChg>
        <pc:picChg chg="add mod">
          <ac:chgData name="Frances Meek" userId="f3af35cc-3229-46e1-af36-3525661cfbd3" providerId="ADAL" clId="{81BE6A50-A0E8-4BCF-B9BD-9BBFED8DBA41}" dt="2025-08-12T15:19:22.102" v="563" actId="1076"/>
          <ac:picMkLst>
            <pc:docMk/>
            <pc:sldMk cId="238327564" sldId="307"/>
            <ac:picMk id="2050" creationId="{9CD87176-8949-E6AF-8A2B-3D6F79834831}"/>
          </ac:picMkLst>
        </pc:picChg>
      </pc:sldChg>
    </pc:docChg>
  </pc:docChgLst>
  <pc:docChgLst>
    <pc:chgData name="Orla Condon" userId="62ca7181-df71-4740-a21a-4649c658ad3a" providerId="ADAL" clId="{6E2BCB3E-1883-4165-8A55-50B3D8B40194}"/>
    <pc:docChg chg="custSel modSld">
      <pc:chgData name="Orla Condon" userId="62ca7181-df71-4740-a21a-4649c658ad3a" providerId="ADAL" clId="{6E2BCB3E-1883-4165-8A55-50B3D8B40194}" dt="2025-08-26T11:04:32.671" v="8" actId="1076"/>
      <pc:docMkLst>
        <pc:docMk/>
      </pc:docMkLst>
      <pc:sldChg chg="addSp delSp modSp mod">
        <pc:chgData name="Orla Condon" userId="62ca7181-df71-4740-a21a-4649c658ad3a" providerId="ADAL" clId="{6E2BCB3E-1883-4165-8A55-50B3D8B40194}" dt="2025-08-26T11:04:32.671" v="8" actId="1076"/>
        <pc:sldMkLst>
          <pc:docMk/>
          <pc:sldMk cId="2283552623" sldId="286"/>
        </pc:sldMkLst>
        <pc:picChg chg="add mod">
          <ac:chgData name="Orla Condon" userId="62ca7181-df71-4740-a21a-4649c658ad3a" providerId="ADAL" clId="{6E2BCB3E-1883-4165-8A55-50B3D8B40194}" dt="2025-08-26T11:04:32.671" v="8" actId="1076"/>
          <ac:picMkLst>
            <pc:docMk/>
            <pc:sldMk cId="2283552623" sldId="286"/>
            <ac:picMk id="5" creationId="{AE2C926A-CDF4-75A0-4C40-B894B5B30D87}"/>
          </ac:picMkLst>
        </pc:picChg>
        <pc:picChg chg="mod modCrop">
          <ac:chgData name="Orla Condon" userId="62ca7181-df71-4740-a21a-4649c658ad3a" providerId="ADAL" clId="{6E2BCB3E-1883-4165-8A55-50B3D8B40194}" dt="2025-08-26T11:04:10.873" v="1" actId="732"/>
          <ac:picMkLst>
            <pc:docMk/>
            <pc:sldMk cId="2283552623" sldId="286"/>
            <ac:picMk id="7" creationId="{D8B76887-14BB-D413-7C7C-91D4F6BCC4B4}"/>
          </ac:picMkLst>
        </pc:picChg>
        <pc:picChg chg="del">
          <ac:chgData name="Orla Condon" userId="62ca7181-df71-4740-a21a-4649c658ad3a" providerId="ADAL" clId="{6E2BCB3E-1883-4165-8A55-50B3D8B40194}" dt="2025-08-26T11:04:03.777" v="0" actId="478"/>
          <ac:picMkLst>
            <pc:docMk/>
            <pc:sldMk cId="2283552623" sldId="286"/>
            <ac:picMk id="8" creationId="{1494A96B-DC45-2736-BAD6-57A144BDEBA7}"/>
          </ac:picMkLst>
        </pc:picChg>
      </pc:sldChg>
    </pc:docChg>
  </pc:docChgLst>
  <pc:docChgLst>
    <pc:chgData name="Orla Condon" userId="62ca7181-df71-4740-a21a-4649c658ad3a" providerId="ADAL" clId="{56F29AF7-8FC4-436C-986B-ADC34E8FEFD0}"/>
    <pc:docChg chg="custSel addSld delSld modSld modMainMaster">
      <pc:chgData name="Orla Condon" userId="62ca7181-df71-4740-a21a-4649c658ad3a" providerId="ADAL" clId="{56F29AF7-8FC4-436C-986B-ADC34E8FEFD0}" dt="2025-07-31T11:19:06.629" v="352" actId="20577"/>
      <pc:docMkLst>
        <pc:docMk/>
      </pc:docMkLst>
      <pc:sldChg chg="addSp modSp mod">
        <pc:chgData name="Orla Condon" userId="62ca7181-df71-4740-a21a-4649c658ad3a" providerId="ADAL" clId="{56F29AF7-8FC4-436C-986B-ADC34E8FEFD0}" dt="2025-07-31T10:48:41.271" v="39" actId="1076"/>
        <pc:sldMkLst>
          <pc:docMk/>
          <pc:sldMk cId="3097634684" sldId="264"/>
        </pc:sldMkLst>
        <pc:spChg chg="mod">
          <ac:chgData name="Orla Condon" userId="62ca7181-df71-4740-a21a-4649c658ad3a" providerId="ADAL" clId="{56F29AF7-8FC4-436C-986B-ADC34E8FEFD0}" dt="2025-07-31T10:48:41.271" v="39" actId="1076"/>
          <ac:spMkLst>
            <pc:docMk/>
            <pc:sldMk cId="3097634684" sldId="264"/>
            <ac:spMk id="2" creationId="{00000000-0000-0000-0000-000000000000}"/>
          </ac:spMkLst>
        </pc:spChg>
        <pc:spChg chg="mod">
          <ac:chgData name="Orla Condon" userId="62ca7181-df71-4740-a21a-4649c658ad3a" providerId="ADAL" clId="{56F29AF7-8FC4-436C-986B-ADC34E8FEFD0}" dt="2025-07-31T10:48:35.814" v="38" actId="14100"/>
          <ac:spMkLst>
            <pc:docMk/>
            <pc:sldMk cId="3097634684" sldId="264"/>
            <ac:spMk id="4" creationId="{00000000-0000-0000-0000-000000000000}"/>
          </ac:spMkLst>
        </pc:spChg>
        <pc:picChg chg="add mod">
          <ac:chgData name="Orla Condon" userId="62ca7181-df71-4740-a21a-4649c658ad3a" providerId="ADAL" clId="{56F29AF7-8FC4-436C-986B-ADC34E8FEFD0}" dt="2025-07-31T10:48:32.291" v="37" actId="14100"/>
          <ac:picMkLst>
            <pc:docMk/>
            <pc:sldMk cId="3097634684" sldId="264"/>
            <ac:picMk id="7" creationId="{929577F9-E0B2-540E-CF0E-5A68E5110F01}"/>
          </ac:picMkLst>
        </pc:picChg>
      </pc:sldChg>
      <pc:sldChg chg="addSp modSp mod">
        <pc:chgData name="Orla Condon" userId="62ca7181-df71-4740-a21a-4649c658ad3a" providerId="ADAL" clId="{56F29AF7-8FC4-436C-986B-ADC34E8FEFD0}" dt="2025-07-31T10:46:04.185" v="25" actId="1076"/>
        <pc:sldMkLst>
          <pc:docMk/>
          <pc:sldMk cId="591552370" sldId="265"/>
        </pc:sldMkLst>
        <pc:picChg chg="add mod">
          <ac:chgData name="Orla Condon" userId="62ca7181-df71-4740-a21a-4649c658ad3a" providerId="ADAL" clId="{56F29AF7-8FC4-436C-986B-ADC34E8FEFD0}" dt="2025-07-31T10:46:04.185" v="25" actId="1076"/>
          <ac:picMkLst>
            <pc:docMk/>
            <pc:sldMk cId="591552370" sldId="265"/>
            <ac:picMk id="8" creationId="{C32B253D-80DA-9559-8884-33EE49530B2E}"/>
          </ac:picMkLst>
        </pc:picChg>
      </pc:sldChg>
      <pc:sldChg chg="del">
        <pc:chgData name="Orla Condon" userId="62ca7181-df71-4740-a21a-4649c658ad3a" providerId="ADAL" clId="{56F29AF7-8FC4-436C-986B-ADC34E8FEFD0}" dt="2025-07-31T11:02:31.148" v="184" actId="47"/>
        <pc:sldMkLst>
          <pc:docMk/>
          <pc:sldMk cId="1177146576" sldId="266"/>
        </pc:sldMkLst>
      </pc:sldChg>
      <pc:sldChg chg="addSp delSp modSp mod modAnim">
        <pc:chgData name="Orla Condon" userId="62ca7181-df71-4740-a21a-4649c658ad3a" providerId="ADAL" clId="{56F29AF7-8FC4-436C-986B-ADC34E8FEFD0}" dt="2025-07-31T10:57:51.364" v="109" actId="20577"/>
        <pc:sldMkLst>
          <pc:docMk/>
          <pc:sldMk cId="2405921415" sldId="277"/>
        </pc:sldMkLst>
        <pc:spChg chg="mod">
          <ac:chgData name="Orla Condon" userId="62ca7181-df71-4740-a21a-4649c658ad3a" providerId="ADAL" clId="{56F29AF7-8FC4-436C-986B-ADC34E8FEFD0}" dt="2025-07-31T10:49:11.296" v="62" actId="20577"/>
          <ac:spMkLst>
            <pc:docMk/>
            <pc:sldMk cId="2405921415" sldId="277"/>
            <ac:spMk id="5" creationId="{9455F6FE-AD69-53EC-535B-BB2851DF309E}"/>
          </ac:spMkLst>
        </pc:spChg>
        <pc:spChg chg="mod">
          <ac:chgData name="Orla Condon" userId="62ca7181-df71-4740-a21a-4649c658ad3a" providerId="ADAL" clId="{56F29AF7-8FC4-436C-986B-ADC34E8FEFD0}" dt="2025-07-31T10:49:13.908" v="66" actId="20577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56F29AF7-8FC4-436C-986B-ADC34E8FEFD0}" dt="2025-07-31T10:57:47.720" v="100" actId="20577"/>
          <ac:spMkLst>
            <pc:docMk/>
            <pc:sldMk cId="2405921415" sldId="277"/>
            <ac:spMk id="9" creationId="{7BF61EE0-3814-ADB6-27F8-7114F0D590D4}"/>
          </ac:spMkLst>
        </pc:spChg>
        <pc:spChg chg="mod">
          <ac:chgData name="Orla Condon" userId="62ca7181-df71-4740-a21a-4649c658ad3a" providerId="ADAL" clId="{56F29AF7-8FC4-436C-986B-ADC34E8FEFD0}" dt="2025-07-31T10:57:51.364" v="109" actId="20577"/>
          <ac:spMkLst>
            <pc:docMk/>
            <pc:sldMk cId="2405921415" sldId="277"/>
            <ac:spMk id="14" creationId="{A7B7FF5E-28FC-3ED6-0C73-1FB1414D8575}"/>
          </ac:spMkLst>
        </pc:spChg>
        <pc:picChg chg="add del mod">
          <ac:chgData name="Orla Condon" userId="62ca7181-df71-4740-a21a-4649c658ad3a" providerId="ADAL" clId="{56F29AF7-8FC4-436C-986B-ADC34E8FEFD0}" dt="2025-07-31T10:49:29.163" v="69" actId="1076"/>
          <ac:picMkLst>
            <pc:docMk/>
            <pc:sldMk cId="2405921415" sldId="277"/>
            <ac:picMk id="2" creationId="{4CD8F505-2D19-1C88-E5FB-C08D0148DB81}"/>
          </ac:picMkLst>
        </pc:picChg>
        <pc:picChg chg="mod">
          <ac:chgData name="Orla Condon" userId="62ca7181-df71-4740-a21a-4649c658ad3a" providerId="ADAL" clId="{56F29AF7-8FC4-436C-986B-ADC34E8FEFD0}" dt="2025-07-31T10:50:54.809" v="84" actId="14100"/>
          <ac:picMkLst>
            <pc:docMk/>
            <pc:sldMk cId="2405921415" sldId="277"/>
            <ac:picMk id="3" creationId="{3002C6C5-6846-A5C4-E928-FDE03BFC8423}"/>
          </ac:picMkLst>
        </pc:picChg>
        <pc:picChg chg="mod">
          <ac:chgData name="Orla Condon" userId="62ca7181-df71-4740-a21a-4649c658ad3a" providerId="ADAL" clId="{56F29AF7-8FC4-436C-986B-ADC34E8FEFD0}" dt="2025-07-31T10:49:46.859" v="75" actId="1076"/>
          <ac:picMkLst>
            <pc:docMk/>
            <pc:sldMk cId="2405921415" sldId="277"/>
            <ac:picMk id="8" creationId="{B7727599-E54B-3623-380E-63E09B1F4CF0}"/>
          </ac:picMkLst>
        </pc:picChg>
        <pc:picChg chg="add mod">
          <ac:chgData name="Orla Condon" userId="62ca7181-df71-4740-a21a-4649c658ad3a" providerId="ADAL" clId="{56F29AF7-8FC4-436C-986B-ADC34E8FEFD0}" dt="2025-07-31T10:50:39.344" v="80" actId="1076"/>
          <ac:picMkLst>
            <pc:docMk/>
            <pc:sldMk cId="2405921415" sldId="277"/>
            <ac:picMk id="10" creationId="{1B53AB9D-A686-8073-E888-C7BDBF275E86}"/>
          </ac:picMkLst>
        </pc:picChg>
        <pc:picChg chg="add mod">
          <ac:chgData name="Orla Condon" userId="62ca7181-df71-4740-a21a-4649c658ad3a" providerId="ADAL" clId="{56F29AF7-8FC4-436C-986B-ADC34E8FEFD0}" dt="2025-07-31T10:57:43.534" v="91" actId="14100"/>
          <ac:picMkLst>
            <pc:docMk/>
            <pc:sldMk cId="2405921415" sldId="277"/>
            <ac:picMk id="11" creationId="{352EED3A-5B1D-D377-C8BF-F8E151A3CB6E}"/>
          </ac:picMkLst>
        </pc:picChg>
        <pc:picChg chg="mod">
          <ac:chgData name="Orla Condon" userId="62ca7181-df71-4740-a21a-4649c658ad3a" providerId="ADAL" clId="{56F29AF7-8FC4-436C-986B-ADC34E8FEFD0}" dt="2025-07-31T10:50:48.152" v="82" actId="1076"/>
          <ac:picMkLst>
            <pc:docMk/>
            <pc:sldMk cId="2405921415" sldId="277"/>
            <ac:picMk id="13" creationId="{B6F0FC99-E793-71CE-929C-C21D8EF9DA2B}"/>
          </ac:picMkLst>
        </pc:picChg>
      </pc:sldChg>
      <pc:sldChg chg="modSp mod">
        <pc:chgData name="Orla Condon" userId="62ca7181-df71-4740-a21a-4649c658ad3a" providerId="ADAL" clId="{56F29AF7-8FC4-436C-986B-ADC34E8FEFD0}" dt="2025-07-31T10:39:13.904" v="8" actId="20577"/>
        <pc:sldMkLst>
          <pc:docMk/>
          <pc:sldMk cId="2283552623" sldId="286"/>
        </pc:sldMkLst>
        <pc:spChg chg="mod">
          <ac:chgData name="Orla Condon" userId="62ca7181-df71-4740-a21a-4649c658ad3a" providerId="ADAL" clId="{56F29AF7-8FC4-436C-986B-ADC34E8FEFD0}" dt="2025-07-31T10:39:13.904" v="8" actId="20577"/>
          <ac:spMkLst>
            <pc:docMk/>
            <pc:sldMk cId="2283552623" sldId="286"/>
            <ac:spMk id="4" creationId="{539D02FA-F5AB-5842-4743-D1E280C2C349}"/>
          </ac:spMkLst>
        </pc:spChg>
      </pc:sldChg>
      <pc:sldChg chg="modSp mod">
        <pc:chgData name="Orla Condon" userId="62ca7181-df71-4740-a21a-4649c658ad3a" providerId="ADAL" clId="{56F29AF7-8FC4-436C-986B-ADC34E8FEFD0}" dt="2025-07-31T10:39:29.187" v="9" actId="255"/>
        <pc:sldMkLst>
          <pc:docMk/>
          <pc:sldMk cId="4108786722" sldId="287"/>
        </pc:sldMkLst>
        <pc:spChg chg="mod">
          <ac:chgData name="Orla Condon" userId="62ca7181-df71-4740-a21a-4649c658ad3a" providerId="ADAL" clId="{56F29AF7-8FC4-436C-986B-ADC34E8FEFD0}" dt="2025-07-31T10:39:29.187" v="9" actId="255"/>
          <ac:spMkLst>
            <pc:docMk/>
            <pc:sldMk cId="4108786722" sldId="287"/>
            <ac:spMk id="3" creationId="{2765306A-AAAA-737D-CE74-AE9E59A61F16}"/>
          </ac:spMkLst>
        </pc:spChg>
      </pc:sldChg>
      <pc:sldChg chg="addSp delSp modSp mod">
        <pc:chgData name="Orla Condon" userId="62ca7181-df71-4740-a21a-4649c658ad3a" providerId="ADAL" clId="{56F29AF7-8FC4-436C-986B-ADC34E8FEFD0}" dt="2025-07-31T11:01:27.203" v="132" actId="1076"/>
        <pc:sldMkLst>
          <pc:docMk/>
          <pc:sldMk cId="3210204150" sldId="288"/>
        </pc:sldMkLst>
        <pc:spChg chg="mod">
          <ac:chgData name="Orla Condon" userId="62ca7181-df71-4740-a21a-4649c658ad3a" providerId="ADAL" clId="{56F29AF7-8FC4-436C-986B-ADC34E8FEFD0}" dt="2025-07-31T11:01:00.067" v="127" actId="14100"/>
          <ac:spMkLst>
            <pc:docMk/>
            <pc:sldMk cId="3210204150" sldId="288"/>
            <ac:spMk id="4" creationId="{0E3232C1-A2C9-E67A-8053-FA780B5DEAE7}"/>
          </ac:spMkLst>
        </pc:spChg>
      </pc:sldChg>
      <pc:sldChg chg="addSp delSp modSp mod">
        <pc:chgData name="Orla Condon" userId="62ca7181-df71-4740-a21a-4649c658ad3a" providerId="ADAL" clId="{56F29AF7-8FC4-436C-986B-ADC34E8FEFD0}" dt="2025-07-31T11:00:09.383" v="116" actId="1076"/>
        <pc:sldMkLst>
          <pc:docMk/>
          <pc:sldMk cId="3181331775" sldId="290"/>
        </pc:sldMkLst>
        <pc:spChg chg="mod">
          <ac:chgData name="Orla Condon" userId="62ca7181-df71-4740-a21a-4649c658ad3a" providerId="ADAL" clId="{56F29AF7-8FC4-436C-986B-ADC34E8FEFD0}" dt="2025-07-31T10:58:00.827" v="111" actId="14100"/>
          <ac:spMkLst>
            <pc:docMk/>
            <pc:sldMk cId="3181331775" sldId="290"/>
            <ac:spMk id="6" creationId="{B20D08E6-6DF1-1204-0A1E-B892E6C30218}"/>
          </ac:spMkLst>
        </pc:spChg>
        <pc:picChg chg="add mod">
          <ac:chgData name="Orla Condon" userId="62ca7181-df71-4740-a21a-4649c658ad3a" providerId="ADAL" clId="{56F29AF7-8FC4-436C-986B-ADC34E8FEFD0}" dt="2025-07-31T11:00:09.383" v="116" actId="1076"/>
          <ac:picMkLst>
            <pc:docMk/>
            <pc:sldMk cId="3181331775" sldId="290"/>
            <ac:picMk id="5" creationId="{6E40AF41-72E2-1686-CB9D-FBD52AA795A5}"/>
          </ac:picMkLst>
        </pc:picChg>
      </pc:sldChg>
      <pc:sldChg chg="modSp mod">
        <pc:chgData name="Orla Condon" userId="62ca7181-df71-4740-a21a-4649c658ad3a" providerId="ADAL" clId="{56F29AF7-8FC4-436C-986B-ADC34E8FEFD0}" dt="2025-07-31T10:40:20.361" v="11" actId="20577"/>
        <pc:sldMkLst>
          <pc:docMk/>
          <pc:sldMk cId="4151420698" sldId="293"/>
        </pc:sldMkLst>
        <pc:spChg chg="mod">
          <ac:chgData name="Orla Condon" userId="62ca7181-df71-4740-a21a-4649c658ad3a" providerId="ADAL" clId="{56F29AF7-8FC4-436C-986B-ADC34E8FEFD0}" dt="2025-07-31T10:40:20.361" v="11" actId="20577"/>
          <ac:spMkLst>
            <pc:docMk/>
            <pc:sldMk cId="4151420698" sldId="293"/>
            <ac:spMk id="2" creationId="{7EA12213-7B63-B24D-8D2F-78021A4CACAC}"/>
          </ac:spMkLst>
        </pc:spChg>
        <pc:spChg chg="mod">
          <ac:chgData name="Orla Condon" userId="62ca7181-df71-4740-a21a-4649c658ad3a" providerId="ADAL" clId="{56F29AF7-8FC4-436C-986B-ADC34E8FEFD0}" dt="2025-07-28T13:55:21.918" v="1" actId="255"/>
          <ac:spMkLst>
            <pc:docMk/>
            <pc:sldMk cId="4151420698" sldId="293"/>
            <ac:spMk id="3" creationId="{E05E4703-82AF-B09B-403E-6FB03AE4BD36}"/>
          </ac:spMkLst>
        </pc:spChg>
      </pc:sldChg>
      <pc:sldChg chg="modSp mod">
        <pc:chgData name="Orla Condon" userId="62ca7181-df71-4740-a21a-4649c658ad3a" providerId="ADAL" clId="{56F29AF7-8FC4-436C-986B-ADC34E8FEFD0}" dt="2025-07-31T11:01:36.156" v="133" actId="1076"/>
        <pc:sldMkLst>
          <pc:docMk/>
          <pc:sldMk cId="391515328" sldId="295"/>
        </pc:sldMkLst>
        <pc:spChg chg="mod">
          <ac:chgData name="Orla Condon" userId="62ca7181-df71-4740-a21a-4649c658ad3a" providerId="ADAL" clId="{56F29AF7-8FC4-436C-986B-ADC34E8FEFD0}" dt="2025-07-28T13:56:22.625" v="5" actId="20577"/>
          <ac:spMkLst>
            <pc:docMk/>
            <pc:sldMk cId="391515328" sldId="295"/>
            <ac:spMk id="2" creationId="{5F1031F1-B4EF-4BE2-152D-BC4D74CAA0EA}"/>
          </ac:spMkLst>
        </pc:spChg>
        <pc:picChg chg="mod">
          <ac:chgData name="Orla Condon" userId="62ca7181-df71-4740-a21a-4649c658ad3a" providerId="ADAL" clId="{56F29AF7-8FC4-436C-986B-ADC34E8FEFD0}" dt="2025-07-31T11:01:36.156" v="133" actId="1076"/>
          <ac:picMkLst>
            <pc:docMk/>
            <pc:sldMk cId="391515328" sldId="295"/>
            <ac:picMk id="6" creationId="{5E8284F6-3120-E3E8-C453-CB7FDC3AD610}"/>
          </ac:picMkLst>
        </pc:picChg>
      </pc:sldChg>
      <pc:sldChg chg="addSp delSp modSp mod">
        <pc:chgData name="Orla Condon" userId="62ca7181-df71-4740-a21a-4649c658ad3a" providerId="ADAL" clId="{56F29AF7-8FC4-436C-986B-ADC34E8FEFD0}" dt="2025-07-31T11:00:39.342" v="124" actId="1076"/>
        <pc:sldMkLst>
          <pc:docMk/>
          <pc:sldMk cId="2492270590" sldId="301"/>
        </pc:sldMkLst>
        <pc:spChg chg="mod">
          <ac:chgData name="Orla Condon" userId="62ca7181-df71-4740-a21a-4649c658ad3a" providerId="ADAL" clId="{56F29AF7-8FC4-436C-986B-ADC34E8FEFD0}" dt="2025-07-31T11:00:33.525" v="121" actId="14100"/>
          <ac:spMkLst>
            <pc:docMk/>
            <pc:sldMk cId="2492270590" sldId="301"/>
            <ac:spMk id="6" creationId="{43976D12-56E8-48D9-E15C-A50BDA454D5C}"/>
          </ac:spMkLst>
        </pc:spChg>
        <pc:picChg chg="add mod">
          <ac:chgData name="Orla Condon" userId="62ca7181-df71-4740-a21a-4649c658ad3a" providerId="ADAL" clId="{56F29AF7-8FC4-436C-986B-ADC34E8FEFD0}" dt="2025-07-31T11:00:39.342" v="124" actId="1076"/>
          <ac:picMkLst>
            <pc:docMk/>
            <pc:sldMk cId="2492270590" sldId="301"/>
            <ac:picMk id="2" creationId="{2CE2B96B-F8BB-5AC1-47F5-AAF1CD52AACF}"/>
          </ac:picMkLst>
        </pc:picChg>
      </pc:sldChg>
      <pc:sldChg chg="modSp modAnim">
        <pc:chgData name="Orla Condon" userId="62ca7181-df71-4740-a21a-4649c658ad3a" providerId="ADAL" clId="{56F29AF7-8FC4-436C-986B-ADC34E8FEFD0}" dt="2025-07-31T10:41:50.522" v="16" actId="20577"/>
        <pc:sldMkLst>
          <pc:docMk/>
          <pc:sldMk cId="2980080015" sldId="302"/>
        </pc:sldMkLst>
        <pc:spChg chg="mod">
          <ac:chgData name="Orla Condon" userId="62ca7181-df71-4740-a21a-4649c658ad3a" providerId="ADAL" clId="{56F29AF7-8FC4-436C-986B-ADC34E8FEFD0}" dt="2025-07-31T10:41:50.522" v="16" actId="20577"/>
          <ac:spMkLst>
            <pc:docMk/>
            <pc:sldMk cId="2980080015" sldId="302"/>
            <ac:spMk id="3" creationId="{03FB9B54-424D-C4C2-47CC-B9BF935C272B}"/>
          </ac:spMkLst>
        </pc:spChg>
      </pc:sldChg>
      <pc:sldChg chg="addSp delSp modSp add mod">
        <pc:chgData name="Orla Condon" userId="62ca7181-df71-4740-a21a-4649c658ad3a" providerId="ADAL" clId="{56F29AF7-8FC4-436C-986B-ADC34E8FEFD0}" dt="2025-07-31T11:02:29.737" v="183" actId="1076"/>
        <pc:sldMkLst>
          <pc:docMk/>
          <pc:sldMk cId="4036156579" sldId="306"/>
        </pc:sldMkLst>
        <pc:spChg chg="mod">
          <ac:chgData name="Orla Condon" userId="62ca7181-df71-4740-a21a-4649c658ad3a" providerId="ADAL" clId="{56F29AF7-8FC4-436C-986B-ADC34E8FEFD0}" dt="2025-07-31T11:02:13.663" v="178" actId="20577"/>
          <ac:spMkLst>
            <pc:docMk/>
            <pc:sldMk cId="4036156579" sldId="306"/>
            <ac:spMk id="2" creationId="{0FCD524F-8820-D3BD-7500-A29D8E180ED6}"/>
          </ac:spMkLst>
        </pc:spChg>
        <pc:picChg chg="add mod">
          <ac:chgData name="Orla Condon" userId="62ca7181-df71-4740-a21a-4649c658ad3a" providerId="ADAL" clId="{56F29AF7-8FC4-436C-986B-ADC34E8FEFD0}" dt="2025-07-31T11:02:29.737" v="183" actId="1076"/>
          <ac:picMkLst>
            <pc:docMk/>
            <pc:sldMk cId="4036156579" sldId="306"/>
            <ac:picMk id="5" creationId="{B9127ADE-CF0D-CE22-6F55-C1A3F1896180}"/>
          </ac:picMkLst>
        </pc:picChg>
      </pc:sldChg>
      <pc:sldChg chg="addSp delSp modSp add mod">
        <pc:chgData name="Orla Condon" userId="62ca7181-df71-4740-a21a-4649c658ad3a" providerId="ADAL" clId="{56F29AF7-8FC4-436C-986B-ADC34E8FEFD0}" dt="2025-07-31T11:09:15.542" v="332" actId="1076"/>
        <pc:sldMkLst>
          <pc:docMk/>
          <pc:sldMk cId="238327564" sldId="307"/>
        </pc:sldMkLst>
        <pc:spChg chg="mod">
          <ac:chgData name="Orla Condon" userId="62ca7181-df71-4740-a21a-4649c658ad3a" providerId="ADAL" clId="{56F29AF7-8FC4-436C-986B-ADC34E8FEFD0}" dt="2025-07-31T11:04:36.884" v="327" actId="20577"/>
          <ac:spMkLst>
            <pc:docMk/>
            <pc:sldMk cId="238327564" sldId="307"/>
            <ac:spMk id="3" creationId="{5D7B4259-7C19-D3B1-964E-0FEA3F624250}"/>
          </ac:spMkLst>
        </pc:spChg>
      </pc:sldChg>
      <pc:sldMasterChg chg="modSp mod">
        <pc:chgData name="Orla Condon" userId="62ca7181-df71-4740-a21a-4649c658ad3a" providerId="ADAL" clId="{56F29AF7-8FC4-436C-986B-ADC34E8FEFD0}" dt="2025-07-31T11:19:06.629" v="352" actId="20577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56F29AF7-8FC4-436C-986B-ADC34E8FEFD0}" dt="2025-07-31T11:19:06.629" v="352" actId="20577"/>
          <ac:spMkLst>
            <pc:docMk/>
            <pc:sldMasterMk cId="1328885048" sldId="2147483648"/>
            <ac:spMk id="6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899D-B4BE-4C8B-A951-DBA2069E2A37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F94B-23E3-4DCD-922E-DEA8F3421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3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F94B-23E3-4DCD-922E-DEA8F3421E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11-14-l2c/scone-based-pizza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67586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Scone based pizza 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7998/year-8-lesson-plan-14-1114.docx" TargetMode="External"/><Relationship Id="rId2" Type="http://schemas.openxmlformats.org/officeDocument/2006/relationships/hyperlink" Target="https://view.officeapps.live.com/op/view.aspx?src=https%3A%2F%2Fwww.foodafactoflife.org.uk%2Fmedia%2Fxnbbtkan%2Fmodif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s://www.foodafactoflife.org.uk/11-14-years/schemes-of-work-11-14-year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oELTFsZ04DE?feature=oembed" TargetMode="Externa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hyperlink" Target="https://youtu.be/oELTFsZ04DE" TargetMode="External"/><Relationship Id="rId5" Type="http://schemas.openxmlformats.org/officeDocument/2006/relationships/image" Target="../media/image10.jpg"/><Relationship Id="rId10" Type="http://schemas.openxmlformats.org/officeDocument/2006/relationships/image" Target="../media/image14.jpeg"/><Relationship Id="rId4" Type="http://schemas.openxmlformats.org/officeDocument/2006/relationships/hyperlink" Target="https://youtu.be/qasVFsGkOE8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Scone-based pizza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medium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9" y="2301465"/>
            <a:ext cx="8012247" cy="2041936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6" y="2470967"/>
            <a:ext cx="792250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Add leftover vegetables to your pizza.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Replace the white flour with 75g wholemeal flour for an extra fibre boost.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 up the flavour: Experiment with different toppings such as tuna, onion, pineapple or different types of cheese.    </a:t>
            </a:r>
          </a:p>
        </p:txBody>
      </p:sp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Food science 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A pizza and a bowl of salad&#10;&#10;AI-generated content may be incorrect.">
            <a:extLst>
              <a:ext uri="{FF2B5EF4-FFF2-40B4-BE49-F238E27FC236}">
                <a16:creationId xmlns:a16="http://schemas.microsoft.com/office/drawing/2014/main" id="{5E8284F6-3120-E3E8-C453-CB7FDC3AD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 bwMode="auto">
          <a:xfrm>
            <a:off x="8967380" y="2283798"/>
            <a:ext cx="3009475" cy="2927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9ADF608-DFB5-C24D-DF19-8BA09013420E}"/>
              </a:ext>
            </a:extLst>
          </p:cNvPr>
          <p:cNvSpPr txBox="1">
            <a:spLocks/>
          </p:cNvSpPr>
          <p:nvPr/>
        </p:nvSpPr>
        <p:spPr>
          <a:xfrm>
            <a:off x="1269559" y="2283798"/>
            <a:ext cx="7597536" cy="4087646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charset="0"/>
              <a:buNone/>
            </a:pPr>
            <a:r>
              <a:rPr lang="en-GB" b="1" dirty="0"/>
              <a:t>​</a:t>
            </a:r>
            <a:r>
              <a:rPr lang="en-GB" sz="2000" b="1" dirty="0"/>
              <a:t>Shortening</a:t>
            </a:r>
          </a:p>
          <a:p>
            <a:pPr marL="0" indent="0" fontAlgn="base">
              <a:buNone/>
            </a:pPr>
            <a:r>
              <a:rPr lang="en-GB" sz="2000" dirty="0"/>
              <a:t>Scones use fat to give them their characteristic crumbly texture. 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 fats coats the flour particles and prevents them from absorbing water. This reduces the gluten development, which would cause the dough to become elastic.</a:t>
            </a:r>
            <a:endParaRPr lang="en-GB" sz="2000" b="1" dirty="0"/>
          </a:p>
          <a:p>
            <a:pPr marL="0" indent="0" fontAlgn="base">
              <a:buFont typeface="Arial" charset="0"/>
              <a:buNone/>
            </a:pPr>
            <a:endParaRPr lang="en-GB" sz="2000" b="1" dirty="0"/>
          </a:p>
          <a:p>
            <a:pPr marL="0" indent="0" fontAlgn="base">
              <a:buFont typeface="Arial" charset="0"/>
              <a:buNone/>
            </a:pPr>
            <a:r>
              <a:rPr lang="en-GB" sz="2000" b="1" dirty="0"/>
              <a:t>Why does cheese melt and turn brown in an oven or under the grill?</a:t>
            </a:r>
          </a:p>
          <a:p>
            <a:pPr marL="0" indent="0" fontAlgn="base">
              <a:buNone/>
            </a:pPr>
            <a:r>
              <a:rPr lang="en-GB" sz="2000" dirty="0"/>
              <a:t>Fats in the cheese soften and the water turns to steam, causing the cheese to melt and become gooey. It browns because of heat-triggered reactions between proteins and sugars in the cheese (known as the Maillard reaction).</a:t>
            </a:r>
          </a:p>
          <a:p>
            <a:pPr marL="0" indent="0" fontAlgn="base">
              <a:buFont typeface="Arial" charset="0"/>
              <a:buNone/>
            </a:pPr>
            <a:endParaRPr lang="en-GB" b="1" dirty="0"/>
          </a:p>
          <a:p>
            <a:pPr marL="0" indent="0" fontAlgn="base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Google Shape;1494;p130">
            <a:extLst>
              <a:ext uri="{FF2B5EF4-FFF2-40B4-BE49-F238E27FC236}">
                <a16:creationId xmlns:a16="http://schemas.microsoft.com/office/drawing/2014/main" id="{EBA46DFB-45B8-4CE9-AC58-E934AB05F246}"/>
              </a:ext>
            </a:extLst>
          </p:cNvPr>
          <p:cNvSpPr txBox="1">
            <a:spLocks/>
          </p:cNvSpPr>
          <p:nvPr/>
        </p:nvSpPr>
        <p:spPr>
          <a:xfrm>
            <a:off x="832050" y="1694363"/>
            <a:ext cx="9912149" cy="43601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GB" sz="2000" dirty="0"/>
              <a:t>Evaluate five food skills and ways in which you worked.</a:t>
            </a:r>
          </a:p>
        </p:txBody>
      </p:sp>
      <p:graphicFrame>
        <p:nvGraphicFramePr>
          <p:cNvPr id="5" name="Google Shape;1496;p130">
            <a:extLst>
              <a:ext uri="{FF2B5EF4-FFF2-40B4-BE49-F238E27FC236}">
                <a16:creationId xmlns:a16="http://schemas.microsoft.com/office/drawing/2014/main" id="{A7BB8837-43AB-D802-6CF3-624DFDDC3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058537"/>
              </p:ext>
            </p:extLst>
          </p:nvPr>
        </p:nvGraphicFramePr>
        <p:xfrm>
          <a:off x="832050" y="2567338"/>
          <a:ext cx="10512225" cy="3376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5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Area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I need help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I can help others 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Comments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32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Grating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Slicing 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Forming a dough</a:t>
                      </a:r>
                      <a:endParaRPr sz="2000" b="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Spreading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Google Shape;1497;p130">
            <a:extLst>
              <a:ext uri="{FF2B5EF4-FFF2-40B4-BE49-F238E27FC236}">
                <a16:creationId xmlns:a16="http://schemas.microsoft.com/office/drawing/2014/main" id="{9824F7FD-BFB2-8ACD-6AA3-0E1AD51FA243}"/>
              </a:ext>
            </a:extLst>
          </p:cNvPr>
          <p:cNvCxnSpPr/>
          <p:nvPr/>
        </p:nvCxnSpPr>
        <p:spPr>
          <a:xfrm rot="10800000" flipH="1">
            <a:off x="4295125" y="2867467"/>
            <a:ext cx="26684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49179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0714-E982-05C2-EDCE-D83B78C2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96303-59A8-6B75-24F3-53272BD2AD40}"/>
              </a:ext>
            </a:extLst>
          </p:cNvPr>
          <p:cNvSpPr txBox="1"/>
          <p:nvPr/>
        </p:nvSpPr>
        <p:spPr>
          <a:xfrm>
            <a:off x="703462" y="1078810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2" name="Google Shape;1505;p131">
            <a:extLst>
              <a:ext uri="{FF2B5EF4-FFF2-40B4-BE49-F238E27FC236}">
                <a16:creationId xmlns:a16="http://schemas.microsoft.com/office/drawing/2014/main" id="{2C092ECC-99AE-38C7-1B5C-9E374B326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102539"/>
              </p:ext>
            </p:extLst>
          </p:nvPr>
        </p:nvGraphicFramePr>
        <p:xfrm>
          <a:off x="1006351" y="2592790"/>
          <a:ext cx="8642334" cy="318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Area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I need help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I can help others 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32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Grating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Slicing 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Forming a dough</a:t>
                      </a:r>
                      <a:endParaRPr sz="2000" b="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Spreading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Google Shape;1508;p131">
            <a:extLst>
              <a:ext uri="{FF2B5EF4-FFF2-40B4-BE49-F238E27FC236}">
                <a16:creationId xmlns:a16="http://schemas.microsoft.com/office/drawing/2014/main" id="{1968D23F-2FC7-F024-685C-C6D015275C9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49747" y="3232562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8" name="Google Shape;1509;p131">
            <a:extLst>
              <a:ext uri="{FF2B5EF4-FFF2-40B4-BE49-F238E27FC236}">
                <a16:creationId xmlns:a16="http://schemas.microsoft.com/office/drawing/2014/main" id="{7F1CF510-3D1B-539C-A3AF-E4492CEAB4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49747" y="3747285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9" name="Google Shape;1510;p131">
            <a:extLst>
              <a:ext uri="{FF2B5EF4-FFF2-40B4-BE49-F238E27FC236}">
                <a16:creationId xmlns:a16="http://schemas.microsoft.com/office/drawing/2014/main" id="{E76779C0-70AF-08CA-3BA7-F37CE922438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451" y="4354553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10" name="Google Shape;1511;p131">
            <a:extLst>
              <a:ext uri="{FF2B5EF4-FFF2-40B4-BE49-F238E27FC236}">
                <a16:creationId xmlns:a16="http://schemas.microsoft.com/office/drawing/2014/main" id="{273F2FF8-B065-7229-1137-F6D5C7FE41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7594" y="4793958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11" name="Google Shape;1512;p131">
            <a:extLst>
              <a:ext uri="{FF2B5EF4-FFF2-40B4-BE49-F238E27FC236}">
                <a16:creationId xmlns:a16="http://schemas.microsoft.com/office/drawing/2014/main" id="{5AB549C7-246B-A40E-D637-08C6E8BEEB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4740" y="5424853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sp>
        <p:nvSpPr>
          <p:cNvPr id="12" name="Google Shape;1494;p130">
            <a:extLst>
              <a:ext uri="{FF2B5EF4-FFF2-40B4-BE49-F238E27FC236}">
                <a16:creationId xmlns:a16="http://schemas.microsoft.com/office/drawing/2014/main" id="{622C2216-4345-E5CF-3F3D-CD6A1AF01E72}"/>
              </a:ext>
            </a:extLst>
          </p:cNvPr>
          <p:cNvSpPr txBox="1">
            <a:spLocks/>
          </p:cNvSpPr>
          <p:nvPr/>
        </p:nvSpPr>
        <p:spPr>
          <a:xfrm>
            <a:off x="832050" y="1694363"/>
            <a:ext cx="9912149" cy="43601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GB" sz="2000" dirty="0"/>
              <a:t>Evaluate five food skills and ways in which you worked.</a:t>
            </a:r>
          </a:p>
        </p:txBody>
      </p:sp>
    </p:spTree>
    <p:extLst>
      <p:ext uri="{BB962C8B-B14F-4D97-AF65-F5344CB8AC3E}">
        <p14:creationId xmlns:p14="http://schemas.microsoft.com/office/powerpoint/2010/main" val="130588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BAF5-A66C-AD10-64E5-D768283B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2FB60-DADB-C3EA-4827-C99B524EEDD3}"/>
              </a:ext>
            </a:extLst>
          </p:cNvPr>
          <p:cNvSpPr txBox="1"/>
          <p:nvPr/>
        </p:nvSpPr>
        <p:spPr>
          <a:xfrm>
            <a:off x="703462" y="1078810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5" name="Google Shape;1520;p132">
            <a:extLst>
              <a:ext uri="{FF2B5EF4-FFF2-40B4-BE49-F238E27FC236}">
                <a16:creationId xmlns:a16="http://schemas.microsoft.com/office/drawing/2014/main" id="{964C2118-8565-76F2-8ADD-F10F7F5BF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478202"/>
              </p:ext>
            </p:extLst>
          </p:nvPr>
        </p:nvGraphicFramePr>
        <p:xfrm>
          <a:off x="832050" y="2317390"/>
          <a:ext cx="10640813" cy="3127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Area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Comments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used my previous skills of rubbing-in to help my accuracy.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Grating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used the grater safely and correctly. 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Slicing 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need to practice my claw grip as some of my slices were uneven.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Forming a dough</a:t>
                      </a:r>
                      <a:endParaRPr sz="2000" b="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did not add enough liquid and it was dry. I added more liquid.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Spreading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Most of my sauce and toppings were spread evenly. I need to take a little more care.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1494;p130">
            <a:extLst>
              <a:ext uri="{FF2B5EF4-FFF2-40B4-BE49-F238E27FC236}">
                <a16:creationId xmlns:a16="http://schemas.microsoft.com/office/drawing/2014/main" id="{2CFD5702-4180-A914-097F-417F216A6968}"/>
              </a:ext>
            </a:extLst>
          </p:cNvPr>
          <p:cNvSpPr txBox="1">
            <a:spLocks/>
          </p:cNvSpPr>
          <p:nvPr/>
        </p:nvSpPr>
        <p:spPr>
          <a:xfrm>
            <a:off x="832050" y="1694363"/>
            <a:ext cx="9912149" cy="43601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GB" sz="2000" dirty="0"/>
              <a:t>Evaluate five food skills and ways in which you worked.</a:t>
            </a:r>
          </a:p>
        </p:txBody>
      </p:sp>
    </p:spTree>
    <p:extLst>
      <p:ext uri="{BB962C8B-B14F-4D97-AF65-F5344CB8AC3E}">
        <p14:creationId xmlns:p14="http://schemas.microsoft.com/office/powerpoint/2010/main" val="267014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Looking for more…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631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Challenge your pupils to modify the recipe for the scone-based pizza using our </a:t>
            </a:r>
            <a:r>
              <a:rPr lang="en-GB" sz="2000" dirty="0">
                <a:cs typeface="Arial"/>
                <a:hlinkClick r:id="rId2"/>
              </a:rPr>
              <a:t>recipe adaptation worksheet. </a:t>
            </a: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If you would like to challenge your pupils to make a more complex pizza recipe, why not use this </a:t>
            </a:r>
            <a:r>
              <a:rPr lang="en-GB" sz="2000" dirty="0">
                <a:cs typeface="Arial"/>
                <a:hlinkClick r:id="rId3"/>
              </a:rPr>
              <a:t>lesson</a:t>
            </a:r>
            <a:r>
              <a:rPr lang="en-GB" sz="2000" dirty="0">
                <a:cs typeface="Arial"/>
              </a:rPr>
              <a:t> to make yeast dough pizza wheels from the </a:t>
            </a:r>
            <a:r>
              <a:rPr lang="en-GB" sz="2000" i="1" dirty="0">
                <a:cs typeface="Arial"/>
                <a:hlinkClick r:id="rId4"/>
              </a:rPr>
              <a:t>Food – a fact of life </a:t>
            </a:r>
            <a:r>
              <a:rPr lang="en-GB" sz="2000" dirty="0">
                <a:cs typeface="Arial"/>
              </a:rPr>
              <a:t>Schemes of Work?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D87176-8949-E6AF-8A2B-3D6F7983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0" y="2571092"/>
            <a:ext cx="38290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Scone based pizza 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zza and a bowl of salad&#10;&#10;AI-generated content may be incorrect.">
            <a:extLst>
              <a:ext uri="{FF2B5EF4-FFF2-40B4-BE49-F238E27FC236}">
                <a16:creationId xmlns:a16="http://schemas.microsoft.com/office/drawing/2014/main" id="{B9127ADE-CF0D-CE22-6F55-C1A3F1896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 bwMode="auto">
          <a:xfrm>
            <a:off x="4310743" y="1792914"/>
            <a:ext cx="3298372" cy="3208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7" name="Picture 6" descr="A pizza and a bowl of salad&#10;&#10;AI-generated content may be incorrect.">
            <a:extLst>
              <a:ext uri="{FF2B5EF4-FFF2-40B4-BE49-F238E27FC236}">
                <a16:creationId xmlns:a16="http://schemas.microsoft.com/office/drawing/2014/main" id="{D8B76887-14BB-D413-7C7C-91D4F6BC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/>
          <a:stretch>
            <a:fillRect/>
          </a:stretch>
        </p:blipFill>
        <p:spPr bwMode="auto">
          <a:xfrm>
            <a:off x="7051949" y="2176272"/>
            <a:ext cx="3729466" cy="3501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E2EB8-AB86-FFCE-8FA1-BEE518099D61}"/>
              </a:ext>
            </a:extLst>
          </p:cNvPr>
          <p:cNvSpPr txBox="1"/>
          <p:nvPr/>
        </p:nvSpPr>
        <p:spPr>
          <a:xfrm>
            <a:off x="8412480" y="5794667"/>
            <a:ext cx="12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Serves 2</a:t>
            </a:r>
          </a:p>
        </p:txBody>
      </p:sp>
      <p:pic>
        <p:nvPicPr>
          <p:cNvPr id="5" name="Picture 4" descr="A close-up of a label&#10;&#10;AI-generated content may be incorrect.">
            <a:extLst>
              <a:ext uri="{FF2B5EF4-FFF2-40B4-BE49-F238E27FC236}">
                <a16:creationId xmlns:a16="http://schemas.microsoft.com/office/drawing/2014/main" id="{AE2C926A-CDF4-75A0-4C40-B894B5B3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427518"/>
            <a:ext cx="5486400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E4703-82AF-B09B-403E-6FB03AE4BD36}"/>
              </a:ext>
            </a:extLst>
          </p:cNvPr>
          <p:cNvSpPr txBox="1"/>
          <p:nvPr/>
        </p:nvSpPr>
        <p:spPr>
          <a:xfrm>
            <a:off x="1286540" y="2283798"/>
            <a:ext cx="8612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three recipes that use the rubbing-in method.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three toppings which could be used on a scone-based pizza.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how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content of the scone-based pizza could be improved.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81445-1C62-1B29-70EE-EFF6125C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7BD8-E0DB-807E-C123-3C1BACDC6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B9B54-424D-C4C2-47CC-B9BF935C272B}"/>
              </a:ext>
            </a:extLst>
          </p:cNvPr>
          <p:cNvSpPr txBox="1"/>
          <p:nvPr/>
        </p:nvSpPr>
        <p:spPr>
          <a:xfrm>
            <a:off x="1286540" y="2283798"/>
            <a:ext cx="8612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three products that use the rubbing-in method.</a:t>
            </a:r>
          </a:p>
          <a:p>
            <a:pPr marL="360000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Crumble, scones, </a:t>
            </a:r>
            <a:r>
              <a:rPr lang="en-US" sz="2000" b="1" i="1" dirty="0" err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shortcrust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pastry, cheese straws.</a:t>
            </a:r>
          </a:p>
          <a:p>
            <a:pPr marL="36000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Name three toppings which could be used on a scone-based pizza.</a:t>
            </a:r>
          </a:p>
          <a:p>
            <a:pPr marL="360000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Peppers, reduced-fat cheese, tuna, sweetcorn, olives.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-26352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Explain how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content of the scone-based pizza could be improved</a:t>
            </a:r>
          </a:p>
          <a:p>
            <a:pPr marL="360000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i="1" dirty="0" err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wholemeal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flour, use more vegetables with skins on e.g. peppers, mushrooms.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25407" y="2283798"/>
            <a:ext cx="7264835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(serves 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277193" y="2449484"/>
            <a:ext cx="3765504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50g reduced-fat cheese, e.g. mozzarella or cheddar</a:t>
            </a:r>
            <a:endParaRPr lang="en-GB" sz="2000" b="1" dirty="0"/>
          </a:p>
          <a:p>
            <a:r>
              <a:rPr lang="en-US" sz="2000" dirty="0"/>
              <a:t>2 mushrooms</a:t>
            </a:r>
            <a:endParaRPr lang="en-GB" sz="2000" b="1" dirty="0"/>
          </a:p>
          <a:p>
            <a:r>
              <a:rPr lang="en-US" sz="2000" dirty="0"/>
              <a:t>1 tomato</a:t>
            </a:r>
            <a:endParaRPr lang="en-GB" sz="2000" b="1" dirty="0"/>
          </a:p>
          <a:p>
            <a:r>
              <a:rPr lang="en-US" sz="2000" dirty="0"/>
              <a:t>½ pepper</a:t>
            </a:r>
            <a:endParaRPr lang="en-GB" sz="2000" b="1" dirty="0"/>
          </a:p>
          <a:p>
            <a:r>
              <a:rPr lang="en-US" sz="2000" dirty="0"/>
              <a:t>75g self-raising white flour</a:t>
            </a:r>
            <a:endParaRPr lang="en-GB" sz="2000" b="1" dirty="0"/>
          </a:p>
          <a:p>
            <a:r>
              <a:rPr lang="en-US" sz="2000" dirty="0"/>
              <a:t>75g self-raising </a:t>
            </a:r>
            <a:r>
              <a:rPr lang="en-US" sz="2000" dirty="0" err="1"/>
              <a:t>wholemeal</a:t>
            </a:r>
            <a:r>
              <a:rPr lang="en-US" sz="2000" dirty="0"/>
              <a:t> flour</a:t>
            </a:r>
            <a:endParaRPr lang="en-GB" sz="2000" b="1" dirty="0"/>
          </a:p>
          <a:p>
            <a:r>
              <a:rPr lang="en-US" sz="2000" dirty="0"/>
              <a:t>25g baking fat/block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6527755" y="5252997"/>
            <a:ext cx="2676518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B8AF462-4CD9-80F2-17BC-CE80A07B2666}"/>
              </a:ext>
            </a:extLst>
          </p:cNvPr>
          <p:cNvSpPr txBox="1">
            <a:spLocks/>
          </p:cNvSpPr>
          <p:nvPr/>
        </p:nvSpPr>
        <p:spPr>
          <a:xfrm>
            <a:off x="8138476" y="2461569"/>
            <a:ext cx="3255155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100ml semi-skimmed milk </a:t>
            </a:r>
            <a:endParaRPr lang="en-GB" sz="2000" b="1" dirty="0"/>
          </a:p>
          <a:p>
            <a:r>
              <a:rPr lang="en-US" sz="2000" dirty="0"/>
              <a:t>2 x 15ml spoons of passata or tomato purée </a:t>
            </a:r>
            <a:endParaRPr lang="en-GB" sz="2000" b="1" dirty="0"/>
          </a:p>
          <a:p>
            <a:r>
              <a:rPr lang="en-US" sz="2000" dirty="0"/>
              <a:t>25g sweetcorn</a:t>
            </a:r>
            <a:endParaRPr lang="en-GB" sz="2000" b="1" dirty="0"/>
          </a:p>
          <a:p>
            <a:r>
              <a:rPr lang="en-US" sz="2000" dirty="0"/>
              <a:t>½ x 5ml spoon mixed herbs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C32B253D-80DA-9559-8884-33EE4953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44" y="2283798"/>
            <a:ext cx="3099020" cy="39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257" y="2283798"/>
            <a:ext cx="6049100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411774" y="2474356"/>
            <a:ext cx="4320000" cy="3410810"/>
          </a:xfrm>
        </p:spPr>
        <p:txBody>
          <a:bodyPr>
            <a:noAutofit/>
          </a:bodyPr>
          <a:lstStyle/>
          <a:p>
            <a:r>
              <a:rPr lang="en-US" sz="2000" dirty="0"/>
              <a:t>Baking tray </a:t>
            </a:r>
            <a:endParaRPr lang="en-GB" sz="2000" b="1" dirty="0"/>
          </a:p>
          <a:p>
            <a:r>
              <a:rPr lang="en-US" sz="2000" dirty="0"/>
              <a:t>Weighing scales </a:t>
            </a:r>
            <a:endParaRPr lang="en-GB" sz="2000" b="1" dirty="0"/>
          </a:p>
          <a:p>
            <a:r>
              <a:rPr lang="en-US" sz="2000" dirty="0"/>
              <a:t>Chopping board </a:t>
            </a:r>
            <a:endParaRPr lang="en-GB" sz="2000" b="1" dirty="0"/>
          </a:p>
          <a:p>
            <a:r>
              <a:rPr lang="en-US" sz="2000" dirty="0"/>
              <a:t>Grater</a:t>
            </a:r>
            <a:endParaRPr lang="en-GB" sz="2000" b="1" dirty="0"/>
          </a:p>
          <a:p>
            <a:r>
              <a:rPr lang="en-US" sz="2000" dirty="0"/>
              <a:t>Sharp knife </a:t>
            </a:r>
            <a:endParaRPr lang="en-GB" sz="2000" b="1" dirty="0"/>
          </a:p>
          <a:p>
            <a:r>
              <a:rPr lang="en-US" sz="2000" dirty="0"/>
              <a:t>Sieve </a:t>
            </a:r>
            <a:endParaRPr lang="en-GB" sz="2000" b="1" dirty="0"/>
          </a:p>
          <a:p>
            <a:r>
              <a:rPr lang="en-US" sz="2000" dirty="0"/>
              <a:t>Mixing bowl </a:t>
            </a:r>
            <a:endParaRPr lang="en-GB" sz="2000" b="1" dirty="0"/>
          </a:p>
          <a:p>
            <a:r>
              <a:rPr lang="en-US" sz="2000" dirty="0"/>
              <a:t>Measuring jug </a:t>
            </a:r>
            <a:endParaRPr lang="en-GB" sz="2000" b="1" dirty="0"/>
          </a:p>
          <a:p>
            <a:r>
              <a:rPr lang="en-US" sz="2000" dirty="0"/>
              <a:t>Palette knife 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49FFFB-C9FE-4BF2-0267-D9FBAAC8DD24}"/>
              </a:ext>
            </a:extLst>
          </p:cNvPr>
          <p:cNvSpPr txBox="1">
            <a:spLocks/>
          </p:cNvSpPr>
          <p:nvPr/>
        </p:nvSpPr>
        <p:spPr>
          <a:xfrm>
            <a:off x="8690339" y="2519478"/>
            <a:ext cx="4320000" cy="34108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Flour dredger </a:t>
            </a:r>
            <a:endParaRPr lang="en-GB" sz="2000" b="1" dirty="0"/>
          </a:p>
          <a:p>
            <a:r>
              <a:rPr lang="en-US" sz="2000" dirty="0"/>
              <a:t>Metal spoon </a:t>
            </a:r>
            <a:endParaRPr lang="en-GB" sz="2000" b="1" dirty="0"/>
          </a:p>
          <a:p>
            <a:r>
              <a:rPr lang="en-US" sz="2000" dirty="0"/>
              <a:t>Measuring spoons </a:t>
            </a:r>
            <a:endParaRPr lang="en-GB" sz="2000" b="1" dirty="0"/>
          </a:p>
          <a:p>
            <a:r>
              <a:rPr lang="en-US" sz="2000" dirty="0"/>
              <a:t>Rolling pin (optional)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measuring cup and measuring spoon on a scale&#10;&#10;AI-generated content may be incorrect.">
            <a:extLst>
              <a:ext uri="{FF2B5EF4-FFF2-40B4-BE49-F238E27FC236}">
                <a16:creationId xmlns:a16="http://schemas.microsoft.com/office/drawing/2014/main" id="{929577F9-E0B2-540E-CF0E-5A68E511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39" y="2221641"/>
            <a:ext cx="3296593" cy="38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717588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5829" y="1895229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Grate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Cut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Chop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Slice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Dice and trim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Sift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Rub-in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Mix</a:t>
            </a: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8" y="1773756"/>
            <a:ext cx="871452" cy="1018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797907" y="2082771"/>
            <a:ext cx="413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rub-in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55F6FE-AD69-53EC-535B-BB2851DF309E}"/>
              </a:ext>
            </a:extLst>
          </p:cNvPr>
          <p:cNvSpPr txBox="1">
            <a:spLocks/>
          </p:cNvSpPr>
          <p:nvPr/>
        </p:nvSpPr>
        <p:spPr>
          <a:xfrm>
            <a:off x="8307931" y="1895229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Knead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Form and shape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Bake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13" name="Picture 12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6F0FC99-E793-71CE-929C-C21D8EF9D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21661"/>
            <a:ext cx="978860" cy="978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7FF5E-28FC-3ED6-0C73-1FB1414D8575}"/>
              </a:ext>
            </a:extLst>
          </p:cNvPr>
          <p:cNvSpPr txBox="1"/>
          <p:nvPr/>
        </p:nvSpPr>
        <p:spPr>
          <a:xfrm>
            <a:off x="797907" y="4292635"/>
            <a:ext cx="400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form a dough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D8F505-2D19-1C88-E5FB-C08D0148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27" y="3429000"/>
            <a:ext cx="1946340" cy="12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SC01520">
            <a:extLst>
              <a:ext uri="{FF2B5EF4-FFF2-40B4-BE49-F238E27FC236}">
                <a16:creationId xmlns:a16="http://schemas.microsoft.com/office/drawing/2014/main" id="{3002C6C5-6846-A5C4-E928-FDE03BFC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29" y="4811385"/>
            <a:ext cx="1939038" cy="13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9" title="Rubbing In">
            <a:hlinkClick r:id="" action="ppaction://media"/>
            <a:extLst>
              <a:ext uri="{FF2B5EF4-FFF2-40B4-BE49-F238E27FC236}">
                <a16:creationId xmlns:a16="http://schemas.microsoft.com/office/drawing/2014/main" id="{1B53AB9D-A686-8073-E888-C7BDBF275E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902314" y="2517798"/>
            <a:ext cx="2843112" cy="1606359"/>
          </a:xfrm>
          <a:prstGeom prst="rect">
            <a:avLst/>
          </a:prstGeom>
        </p:spPr>
      </p:pic>
      <p:pic>
        <p:nvPicPr>
          <p:cNvPr id="11" name="Online Media 10" title="Forming a Dough">
            <a:hlinkClick r:id="" action="ppaction://media"/>
            <a:extLst>
              <a:ext uri="{FF2B5EF4-FFF2-40B4-BE49-F238E27FC236}">
                <a16:creationId xmlns:a16="http://schemas.microsoft.com/office/drawing/2014/main" id="{352EED3A-5B1D-D377-C8BF-F8E151A3CB6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957160" y="5000521"/>
            <a:ext cx="2804268" cy="17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842340" y="915337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85494" y="1723771"/>
            <a:ext cx="6956278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Preheat oven to 200°C or gas mark 6.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Line a baking tray.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 Prepare the pizza toppings;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grate the cheese;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mushrooms;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tomato;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deseed and dice the pepper.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Sieve the flour into the bowl.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 Using your fingertips, rub-in the fat into the flour until it resembles breadcrumbs.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 Make a well in the centre of the mixture. Gradually add the milk to the flour and mix to form a soft dough.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5" name="Picture 4" descr="A pizza on a cutting board next to a bowl of salad&#10;&#10;AI-generated content may be incorrect.">
            <a:extLst>
              <a:ext uri="{FF2B5EF4-FFF2-40B4-BE49-F238E27FC236}">
                <a16:creationId xmlns:a16="http://schemas.microsoft.com/office/drawing/2014/main" id="{6E40AF41-72E2-1686-CB9D-FBD52AA7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3" y="2110718"/>
            <a:ext cx="3893201" cy="3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60CD4-11C0-DD1D-63CE-3525312F9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79A3B7-959B-389F-851C-14BCA42D9233}"/>
              </a:ext>
            </a:extLst>
          </p:cNvPr>
          <p:cNvSpPr txBox="1"/>
          <p:nvPr/>
        </p:nvSpPr>
        <p:spPr>
          <a:xfrm>
            <a:off x="842340" y="915337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76D12-56E8-48D9-E15C-A50BDA454D5C}"/>
              </a:ext>
            </a:extLst>
          </p:cNvPr>
          <p:cNvSpPr txBox="1"/>
          <p:nvPr/>
        </p:nvSpPr>
        <p:spPr>
          <a:xfrm>
            <a:off x="685494" y="1723771"/>
            <a:ext cx="7076020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54013" indent="-354013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 Transfer the dough onto a floured surface. Knead lightly and roll into a circular shape, approximately 1.5cm deep.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 Place the dough onto the baking tray.</a:t>
            </a:r>
          </a:p>
          <a:p>
            <a:pPr marL="354013" indent="-354013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 Spread the passata sauce or tomato purée over the dough  using the back of a spoon.</a:t>
            </a:r>
          </a:p>
          <a:p>
            <a:pPr marL="354013" indent="-354013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10. Arrange the mushrooms, tomato, pepper and sweetcorn over the base.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11. Sprinkle the cheese and herbs over the top of the pizza.</a:t>
            </a:r>
          </a:p>
          <a:p>
            <a:pPr marL="446088" indent="-446088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12. Place the pizza in the oven and bake for 10 – 15 minutes, until golden brown.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2" name="Picture 1" descr="A pizza on a cutting board next to a bowl of salad&#10;&#10;AI-generated content may be incorrect.">
            <a:extLst>
              <a:ext uri="{FF2B5EF4-FFF2-40B4-BE49-F238E27FC236}">
                <a16:creationId xmlns:a16="http://schemas.microsoft.com/office/drawing/2014/main" id="{2CE2B96B-F8BB-5AC1-47F5-AAF1CD52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55" y="2198914"/>
            <a:ext cx="3389615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925</Words>
  <Application>Microsoft Office PowerPoint</Application>
  <PresentationFormat>Widescreen</PresentationFormat>
  <Paragraphs>151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Lexend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Scone-based pizza</vt:lpstr>
      <vt:lpstr>Nutritional analysis</vt:lpstr>
      <vt:lpstr>Starter activity</vt:lpstr>
      <vt:lpstr>Example responses</vt:lpstr>
      <vt:lpstr>Ingredients (serves 2)</vt:lpstr>
      <vt:lpstr>Equipment</vt:lpstr>
      <vt:lpstr>PowerPoint Presentation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Looking for more…  </vt:lpstr>
      <vt:lpstr>Scone based pizza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10</cp:revision>
  <dcterms:created xsi:type="dcterms:W3CDTF">2018-10-10T09:22:08Z</dcterms:created>
  <dcterms:modified xsi:type="dcterms:W3CDTF">2025-08-26T11:04:35Z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