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handoutMasterIdLst>
    <p:handoutMasterId r:id="rId23"/>
  </p:handoutMasterIdLst>
  <p:sldIdLst>
    <p:sldId id="256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5" r:id="rId17"/>
    <p:sldId id="270" r:id="rId18"/>
    <p:sldId id="271" r:id="rId19"/>
    <p:sldId id="272" r:id="rId20"/>
    <p:sldId id="273" r:id="rId21"/>
    <p:sldId id="261" r:id="rId2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6327C-5985-42B9-B4FC-A3723EAE202C}" v="1" dt="2024-08-29T10:40:01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79" d="100"/>
          <a:sy n="79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789FFBD4-6D38-4020-B28C-7B414324AEAC}"/>
    <pc:docChg chg="modSld modMainMaster">
      <pc:chgData name="Alexander White" userId="3da70261-e0e7-408d-aace-eb577feade9e" providerId="ADAL" clId="{789FFBD4-6D38-4020-B28C-7B414324AEAC}" dt="2024-06-05T07:15:25.150" v="16"/>
      <pc:docMkLst>
        <pc:docMk/>
      </pc:docMkLst>
      <pc:sldChg chg="addSp modSp">
        <pc:chgData name="Alexander White" userId="3da70261-e0e7-408d-aace-eb577feade9e" providerId="ADAL" clId="{789FFBD4-6D38-4020-B28C-7B414324AEAC}" dt="2024-06-05T07:15:25.150" v="16"/>
        <pc:sldMkLst>
          <pc:docMk/>
          <pc:sldMk cId="1776902126" sldId="261"/>
        </pc:sldMkLst>
        <pc:spChg chg="add mod">
          <ac:chgData name="Alexander White" userId="3da70261-e0e7-408d-aace-eb577feade9e" providerId="ADAL" clId="{789FFBD4-6D38-4020-B28C-7B414324AEAC}" dt="2024-06-05T07:15:25.150" v="16"/>
          <ac:spMkLst>
            <pc:docMk/>
            <pc:sldMk cId="1776902126" sldId="261"/>
            <ac:spMk id="4" creationId="{CD991417-68D7-41CB-771C-935D60CC4502}"/>
          </ac:spMkLst>
        </pc:spChg>
      </pc:sldChg>
      <pc:sldMasterChg chg="modSp mod">
        <pc:chgData name="Alexander White" userId="3da70261-e0e7-408d-aace-eb577feade9e" providerId="ADAL" clId="{789FFBD4-6D38-4020-B28C-7B414324AEAC}" dt="2024-06-05T07:12:13.617" v="3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789FFBD4-6D38-4020-B28C-7B414324AEAC}" dt="2024-06-05T07:12:13.617" v="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789FFBD4-6D38-4020-B28C-7B414324AEAC}" dt="2024-06-05T07:12:17.903" v="7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789FFBD4-6D38-4020-B28C-7B414324AEAC}" dt="2024-06-05T07:12:17.903" v="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789FFBD4-6D38-4020-B28C-7B414324AEAC}" dt="2024-06-05T07:12:22.455" v="11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789FFBD4-6D38-4020-B28C-7B414324AEAC}" dt="2024-06-05T07:12:22.455" v="1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789FFBD4-6D38-4020-B28C-7B414324AEAC}" dt="2024-06-05T07:12:26.357" v="15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789FFBD4-6D38-4020-B28C-7B414324AEAC}" dt="2024-06-05T07:12:26.357" v="1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65C9E-8314-45F2-9D0D-8A5E98EDCC4A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D457C-55FA-4340-8F18-F5431F07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092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Mealtime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Cheese and salad roll, apple and grapes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4614" y="2576944"/>
            <a:ext cx="4898231" cy="27598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04625" y="3726920"/>
            <a:ext cx="2304355" cy="2050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7349" y="2853079"/>
            <a:ext cx="2893228" cy="265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534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Beans on toast and cucumber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31918" y="2218483"/>
            <a:ext cx="3702627" cy="34494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767599" y="3775277"/>
            <a:ext cx="2223282" cy="18927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61346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Vegetable pizza, salad and water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90976" y="2505421"/>
            <a:ext cx="4656672" cy="22328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48456" y="3794586"/>
            <a:ext cx="2719956" cy="22903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287341" y="3196069"/>
            <a:ext cx="1718709" cy="22512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65832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Banana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53216" y="2441690"/>
            <a:ext cx="3443628" cy="36221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9632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Yogurt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18803" y="2434937"/>
            <a:ext cx="4710055" cy="33340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91096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Mealtime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991417-68D7-41CB-771C-935D60CC4502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895" y="1563798"/>
            <a:ext cx="9720000" cy="720000"/>
          </a:xfrm>
        </p:spPr>
        <p:txBody>
          <a:bodyPr/>
          <a:lstStyle/>
          <a:p>
            <a:r>
              <a:rPr lang="en-GB" altLang="en-US" sz="3600" dirty="0">
                <a:latin typeface="Arial" panose="020B0604020202020204" pitchFamily="34" charset="0"/>
              </a:rPr>
              <a:t>Mealtime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895" y="2458550"/>
            <a:ext cx="11022676" cy="36000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Would you have the food or meals in these pictures for your breakfast, lunch, evening meal or as a snack?</a:t>
            </a:r>
          </a:p>
          <a:p>
            <a:pPr>
              <a:spcBef>
                <a:spcPct val="50000"/>
              </a:spcBef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Can you explain why?</a:t>
            </a:r>
          </a:p>
          <a:p>
            <a:pPr>
              <a:spcBef>
                <a:spcPct val="50000"/>
              </a:spcBef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Would you add anything to the food or meals to make them healthier?</a:t>
            </a:r>
          </a:p>
        </p:txBody>
      </p:sp>
    </p:spTree>
    <p:extLst>
      <p:ext uri="{BB962C8B-B14F-4D97-AF65-F5344CB8AC3E}">
        <p14:creationId xmlns:p14="http://schemas.microsoft.com/office/powerpoint/2010/main" val="362081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423121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Fish fingers, chips and peas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5" name="Picture 4" descr="C:\Users\ctheobald\Desktop\shutterstock_73363981 (1)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51320" y="2143121"/>
            <a:ext cx="5628445" cy="40703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34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Porridge with banana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4713" y="2086850"/>
            <a:ext cx="5816363" cy="409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96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1024658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Tuna and sweetcorn baked potato, salad and water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177" y="2729133"/>
            <a:ext cx="5110815" cy="31933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76269" y="3672962"/>
            <a:ext cx="1597392" cy="20103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0164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Muesli, pear and orange juice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623495" y="3173952"/>
            <a:ext cx="1800664" cy="27465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0972" y="2086850"/>
            <a:ext cx="4626616" cy="39864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317588" y="2894387"/>
            <a:ext cx="2423885" cy="30261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902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Spaghetti bolognaise 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6" name="Picture 5" descr="C:\Users\ctheobald\Desktop\shutterstock_151840253 (1)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19063" y="2086850"/>
            <a:ext cx="5620422" cy="44603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50862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Bagel with soft cheese and milk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0536" y="2469519"/>
            <a:ext cx="5155176" cy="3415892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62349" y="3045361"/>
            <a:ext cx="2117750" cy="23706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6053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366850"/>
            <a:ext cx="9720000" cy="720000"/>
          </a:xfrm>
        </p:spPr>
        <p:txBody>
          <a:bodyPr/>
          <a:lstStyle/>
          <a:p>
            <a:pPr algn="ctr"/>
            <a:r>
              <a:rPr lang="en-US" altLang="en-US" sz="3600" dirty="0">
                <a:latin typeface="Arial" panose="020B0604020202020204" pitchFamily="34" charset="0"/>
              </a:rPr>
              <a:t>Crumpet </a:t>
            </a:r>
            <a:endParaRPr lang="en-GB" altLang="en-US" sz="3600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294194" y="2335089"/>
            <a:ext cx="4068410" cy="36666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5019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1FBBC6-EDDA-4C50-9888-8DCEA5B44F55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A2857A00-621E-46FB-9148-940FB2FA4A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676A96-D044-4C24-AD2A-4F82463716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Widescreen</PresentationFormat>
  <Paragraphs>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Office Theme</vt:lpstr>
      <vt:lpstr>Custom Design</vt:lpstr>
      <vt:lpstr>1_Custom Design</vt:lpstr>
      <vt:lpstr>3_Custom Design</vt:lpstr>
      <vt:lpstr>Mealtime</vt:lpstr>
      <vt:lpstr>Mealtime</vt:lpstr>
      <vt:lpstr>Fish fingers, chips and peas</vt:lpstr>
      <vt:lpstr>Porridge with banana</vt:lpstr>
      <vt:lpstr>Tuna and sweetcorn baked potato, salad and water</vt:lpstr>
      <vt:lpstr>Muesli, pear and orange juice</vt:lpstr>
      <vt:lpstr>Spaghetti bolognaise </vt:lpstr>
      <vt:lpstr>Bagel with soft cheese and milk</vt:lpstr>
      <vt:lpstr>Crumpet </vt:lpstr>
      <vt:lpstr>Cheese and salad roll, apple and grapes</vt:lpstr>
      <vt:lpstr>Beans on toast and cucumber</vt:lpstr>
      <vt:lpstr>Vegetable pizza, salad and water</vt:lpstr>
      <vt:lpstr>Banana</vt:lpstr>
      <vt:lpstr>Yogurt</vt:lpstr>
      <vt:lpstr>Mealtime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34</cp:revision>
  <cp:lastPrinted>2018-12-19T09:55:34Z</cp:lastPrinted>
  <dcterms:created xsi:type="dcterms:W3CDTF">2018-10-10T09:22:08Z</dcterms:created>
  <dcterms:modified xsi:type="dcterms:W3CDTF">2024-08-29T10:40:02Z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