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77" r:id="rId5"/>
  </p:sldMasterIdLst>
  <p:notesMasterIdLst>
    <p:notesMasterId r:id="rId28"/>
  </p:notesMasterIdLst>
  <p:sldIdLst>
    <p:sldId id="256" r:id="rId6"/>
    <p:sldId id="561" r:id="rId7"/>
    <p:sldId id="531" r:id="rId8"/>
    <p:sldId id="517" r:id="rId9"/>
    <p:sldId id="544" r:id="rId10"/>
    <p:sldId id="547" r:id="rId11"/>
    <p:sldId id="548" r:id="rId12"/>
    <p:sldId id="545" r:id="rId13"/>
    <p:sldId id="546" r:id="rId14"/>
    <p:sldId id="549" r:id="rId15"/>
    <p:sldId id="552" r:id="rId16"/>
    <p:sldId id="551" r:id="rId17"/>
    <p:sldId id="550" r:id="rId18"/>
    <p:sldId id="553" r:id="rId19"/>
    <p:sldId id="543" r:id="rId20"/>
    <p:sldId id="555" r:id="rId21"/>
    <p:sldId id="556" r:id="rId22"/>
    <p:sldId id="554" r:id="rId23"/>
    <p:sldId id="415" r:id="rId24"/>
    <p:sldId id="422" r:id="rId25"/>
    <p:sldId id="538" r:id="rId26"/>
    <p:sldId id="268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g0AuhIxr0RsZhTwKu9f1WByyj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738AE-04A9-47C3-9299-86831F53D25F}" v="26" dt="2024-01-16T15:45:36.524"/>
    <p1510:client id="{B94AB252-F475-4093-A293-3D432DD649AE}" v="164" vWet="167" dt="2024-01-16T16:13:20.299"/>
    <p1510:client id="{C280C3B2-DC50-447F-8A99-2027588A313D}" v="10" dt="2024-01-16T16:29:29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64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E38F02B8-733C-43E5-800E-969A7538B744}"/>
    <pc:docChg chg="undo redo custSel addSld delSld modSld sldOrd modMainMaster">
      <pc:chgData name="Frances Meek" userId="f3af35cc-3229-46e1-af36-3525661cfbd3" providerId="ADAL" clId="{E38F02B8-733C-43E5-800E-969A7538B744}" dt="2024-01-15T18:10:05.663" v="4375" actId="1076"/>
      <pc:docMkLst>
        <pc:docMk/>
      </pc:docMkLst>
      <pc:sldChg chg="modSp mod">
        <pc:chgData name="Frances Meek" userId="f3af35cc-3229-46e1-af36-3525661cfbd3" providerId="ADAL" clId="{E38F02B8-733C-43E5-800E-969A7538B744}" dt="2024-01-15T14:24:07.569" v="241" actId="113"/>
        <pc:sldMkLst>
          <pc:docMk/>
          <pc:sldMk cId="0" sldId="256"/>
        </pc:sldMkLst>
        <pc:spChg chg="mod">
          <ac:chgData name="Frances Meek" userId="f3af35cc-3229-46e1-af36-3525661cfbd3" providerId="ADAL" clId="{E38F02B8-733C-43E5-800E-969A7538B744}" dt="2024-01-15T14:24:07.569" v="241" actId="113"/>
          <ac:spMkLst>
            <pc:docMk/>
            <pc:sldMk cId="0" sldId="256"/>
            <ac:spMk id="192" creationId="{00000000-0000-0000-0000-000000000000}"/>
          </ac:spMkLst>
        </pc:spChg>
        <pc:spChg chg="mod">
          <ac:chgData name="Frances Meek" userId="f3af35cc-3229-46e1-af36-3525661cfbd3" providerId="ADAL" clId="{E38F02B8-733C-43E5-800E-969A7538B744}" dt="2024-01-15T14:19:25.129" v="150" actId="255"/>
          <ac:spMkLst>
            <pc:docMk/>
            <pc:sldMk cId="0" sldId="256"/>
            <ac:spMk id="193" creationId="{00000000-0000-0000-0000-000000000000}"/>
          </ac:spMkLst>
        </pc:spChg>
      </pc:sldChg>
      <pc:sldChg chg="modSp mod">
        <pc:chgData name="Frances Meek" userId="f3af35cc-3229-46e1-af36-3525661cfbd3" providerId="ADAL" clId="{E38F02B8-733C-43E5-800E-969A7538B744}" dt="2024-01-15T14:21:36.296" v="176" actId="255"/>
        <pc:sldMkLst>
          <pc:docMk/>
          <pc:sldMk cId="0" sldId="257"/>
        </pc:sldMkLst>
        <pc:spChg chg="mod">
          <ac:chgData name="Frances Meek" userId="f3af35cc-3229-46e1-af36-3525661cfbd3" providerId="ADAL" clId="{E38F02B8-733C-43E5-800E-969A7538B744}" dt="2024-01-15T14:21:36.296" v="176" actId="255"/>
          <ac:spMkLst>
            <pc:docMk/>
            <pc:sldMk cId="0" sldId="257"/>
            <ac:spMk id="199" creationId="{00000000-0000-0000-0000-000000000000}"/>
          </ac:spMkLst>
        </pc:spChg>
      </pc:sldChg>
      <pc:sldChg chg="modSp mod">
        <pc:chgData name="Frances Meek" userId="f3af35cc-3229-46e1-af36-3525661cfbd3" providerId="ADAL" clId="{E38F02B8-733C-43E5-800E-969A7538B744}" dt="2024-01-15T17:43:59.083" v="3813" actId="27636"/>
        <pc:sldMkLst>
          <pc:docMk/>
          <pc:sldMk cId="1459495211" sldId="415"/>
        </pc:sldMkLst>
        <pc:spChg chg="mod">
          <ac:chgData name="Frances Meek" userId="f3af35cc-3229-46e1-af36-3525661cfbd3" providerId="ADAL" clId="{E38F02B8-733C-43E5-800E-969A7538B744}" dt="2024-01-15T17:43:59.083" v="3813" actId="27636"/>
          <ac:spMkLst>
            <pc:docMk/>
            <pc:sldMk cId="1459495211" sldId="415"/>
            <ac:spMk id="4" creationId="{708F4AD0-E676-0E46-B35E-30E46BB1FFEF}"/>
          </ac:spMkLst>
        </pc:spChg>
      </pc:sldChg>
      <pc:sldChg chg="addSp delSp modSp del mod">
        <pc:chgData name="Frances Meek" userId="f3af35cc-3229-46e1-af36-3525661cfbd3" providerId="ADAL" clId="{E38F02B8-733C-43E5-800E-969A7538B744}" dt="2024-01-15T17:43:33.463" v="3803" actId="47"/>
        <pc:sldMkLst>
          <pc:docMk/>
          <pc:sldMk cId="2891677653" sldId="494"/>
        </pc:sldMkLst>
        <pc:spChg chg="del">
          <ac:chgData name="Frances Meek" userId="f3af35cc-3229-46e1-af36-3525661cfbd3" providerId="ADAL" clId="{E38F02B8-733C-43E5-800E-969A7538B744}" dt="2024-01-15T14:21:47.917" v="177" actId="478"/>
          <ac:spMkLst>
            <pc:docMk/>
            <pc:sldMk cId="2891677653" sldId="494"/>
            <ac:spMk id="3" creationId="{00000000-0000-0000-0000-000000000000}"/>
          </ac:spMkLst>
        </pc:spChg>
        <pc:spChg chg="add mod">
          <ac:chgData name="Frances Meek" userId="f3af35cc-3229-46e1-af36-3525661cfbd3" providerId="ADAL" clId="{E38F02B8-733C-43E5-800E-969A7538B744}" dt="2024-01-15T14:21:54.110" v="185" actId="1076"/>
          <ac:spMkLst>
            <pc:docMk/>
            <pc:sldMk cId="2891677653" sldId="494"/>
            <ac:spMk id="5" creationId="{F7EF1F00-7B89-B0A5-A8F4-66F7F8F4E929}"/>
          </ac:spMkLst>
        </pc:spChg>
        <pc:spChg chg="del">
          <ac:chgData name="Frances Meek" userId="f3af35cc-3229-46e1-af36-3525661cfbd3" providerId="ADAL" clId="{E38F02B8-733C-43E5-800E-969A7538B744}" dt="2024-01-15T14:21:57.569" v="186" actId="478"/>
          <ac:spMkLst>
            <pc:docMk/>
            <pc:sldMk cId="2891677653" sldId="494"/>
            <ac:spMk id="15" creationId="{977CAEBE-320B-0254-7B4A-AAC83B7AE7D0}"/>
          </ac:spMkLst>
        </pc:spChg>
        <pc:picChg chg="del">
          <ac:chgData name="Frances Meek" userId="f3af35cc-3229-46e1-af36-3525661cfbd3" providerId="ADAL" clId="{E38F02B8-733C-43E5-800E-969A7538B744}" dt="2024-01-15T14:21:51.255" v="184" actId="478"/>
          <ac:picMkLst>
            <pc:docMk/>
            <pc:sldMk cId="2891677653" sldId="494"/>
            <ac:picMk id="10" creationId="{6FA24814-0B68-1545-3298-95BFCF7FAC54}"/>
          </ac:picMkLst>
        </pc:picChg>
        <pc:picChg chg="del mod">
          <ac:chgData name="Frances Meek" userId="f3af35cc-3229-46e1-af36-3525661cfbd3" providerId="ADAL" clId="{E38F02B8-733C-43E5-800E-969A7538B744}" dt="2024-01-15T14:21:49.657" v="181" actId="478"/>
          <ac:picMkLst>
            <pc:docMk/>
            <pc:sldMk cId="2891677653" sldId="494"/>
            <ac:picMk id="12" creationId="{6036E933-C7FF-CB4B-5544-C98C1BCF5113}"/>
          </ac:picMkLst>
        </pc:picChg>
        <pc:picChg chg="del">
          <ac:chgData name="Frances Meek" userId="f3af35cc-3229-46e1-af36-3525661cfbd3" providerId="ADAL" clId="{E38F02B8-733C-43E5-800E-969A7538B744}" dt="2024-01-15T14:21:50.672" v="183" actId="478"/>
          <ac:picMkLst>
            <pc:docMk/>
            <pc:sldMk cId="2891677653" sldId="494"/>
            <ac:picMk id="14" creationId="{19B5018C-D3C3-4DC2-86A7-B3AB96757AF2}"/>
          </ac:picMkLst>
        </pc:picChg>
        <pc:picChg chg="del">
          <ac:chgData name="Frances Meek" userId="f3af35cc-3229-46e1-af36-3525661cfbd3" providerId="ADAL" clId="{E38F02B8-733C-43E5-800E-969A7538B744}" dt="2024-01-15T14:21:50.143" v="182" actId="478"/>
          <ac:picMkLst>
            <pc:docMk/>
            <pc:sldMk cId="2891677653" sldId="494"/>
            <ac:picMk id="17" creationId="{B0871659-41ED-2BEA-4F07-3A071667E36D}"/>
          </ac:picMkLst>
        </pc:picChg>
        <pc:picChg chg="del mod">
          <ac:chgData name="Frances Meek" userId="f3af35cc-3229-46e1-af36-3525661cfbd3" providerId="ADAL" clId="{E38F02B8-733C-43E5-800E-969A7538B744}" dt="2024-01-15T14:21:49.104" v="179" actId="478"/>
          <ac:picMkLst>
            <pc:docMk/>
            <pc:sldMk cId="2891677653" sldId="494"/>
            <ac:picMk id="19" creationId="{37593A7A-23C7-53E5-AD24-FAA23519053A}"/>
          </ac:picMkLst>
        </pc:picChg>
      </pc:sldChg>
      <pc:sldChg chg="del">
        <pc:chgData name="Frances Meek" userId="f3af35cc-3229-46e1-af36-3525661cfbd3" providerId="ADAL" clId="{E38F02B8-733C-43E5-800E-969A7538B744}" dt="2024-01-15T17:43:46.180" v="3810" actId="47"/>
        <pc:sldMkLst>
          <pc:docMk/>
          <pc:sldMk cId="3235440351" sldId="497"/>
        </pc:sldMkLst>
      </pc:sldChg>
      <pc:sldChg chg="del">
        <pc:chgData name="Frances Meek" userId="f3af35cc-3229-46e1-af36-3525661cfbd3" providerId="ADAL" clId="{E38F02B8-733C-43E5-800E-969A7538B744}" dt="2024-01-15T17:43:48.382" v="3811" actId="47"/>
        <pc:sldMkLst>
          <pc:docMk/>
          <pc:sldMk cId="2814034901" sldId="498"/>
        </pc:sldMkLst>
      </pc:sldChg>
      <pc:sldChg chg="del">
        <pc:chgData name="Frances Meek" userId="f3af35cc-3229-46e1-af36-3525661cfbd3" providerId="ADAL" clId="{E38F02B8-733C-43E5-800E-969A7538B744}" dt="2024-01-15T17:43:44.755" v="3809" actId="47"/>
        <pc:sldMkLst>
          <pc:docMk/>
          <pc:sldMk cId="658292234" sldId="500"/>
        </pc:sldMkLst>
      </pc:sldChg>
      <pc:sldChg chg="del">
        <pc:chgData name="Frances Meek" userId="f3af35cc-3229-46e1-af36-3525661cfbd3" providerId="ADAL" clId="{E38F02B8-733C-43E5-800E-969A7538B744}" dt="2024-01-15T17:43:40.141" v="3806" actId="47"/>
        <pc:sldMkLst>
          <pc:docMk/>
          <pc:sldMk cId="4275791247" sldId="503"/>
        </pc:sldMkLst>
      </pc:sldChg>
      <pc:sldChg chg="delSp modSp del mod delAnim">
        <pc:chgData name="Frances Meek" userId="f3af35cc-3229-46e1-af36-3525661cfbd3" providerId="ADAL" clId="{E38F02B8-733C-43E5-800E-969A7538B744}" dt="2024-01-15T17:43:35.075" v="3804" actId="47"/>
        <pc:sldMkLst>
          <pc:docMk/>
          <pc:sldMk cId="3614287157" sldId="504"/>
        </pc:sldMkLst>
        <pc:spChg chg="del">
          <ac:chgData name="Frances Meek" userId="f3af35cc-3229-46e1-af36-3525661cfbd3" providerId="ADAL" clId="{E38F02B8-733C-43E5-800E-969A7538B744}" dt="2024-01-15T14:22:15.334" v="194" actId="478"/>
          <ac:spMkLst>
            <pc:docMk/>
            <pc:sldMk cId="3614287157" sldId="504"/>
            <ac:spMk id="16" creationId="{60D4B3FC-55D8-5EE9-95C2-65A058F780D9}"/>
          </ac:spMkLst>
        </pc:spChg>
        <pc:spChg chg="del mod">
          <ac:chgData name="Frances Meek" userId="f3af35cc-3229-46e1-af36-3525661cfbd3" providerId="ADAL" clId="{E38F02B8-733C-43E5-800E-969A7538B744}" dt="2024-01-15T14:22:18.342" v="196" actId="478"/>
          <ac:spMkLst>
            <pc:docMk/>
            <pc:sldMk cId="3614287157" sldId="504"/>
            <ac:spMk id="17" creationId="{C0933FD4-F030-DA83-E080-6BF661CA3F0C}"/>
          </ac:spMkLst>
        </pc:spChg>
        <pc:picChg chg="del">
          <ac:chgData name="Frances Meek" userId="f3af35cc-3229-46e1-af36-3525661cfbd3" providerId="ADAL" clId="{E38F02B8-733C-43E5-800E-969A7538B744}" dt="2024-01-15T14:22:08.884" v="187" actId="478"/>
          <ac:picMkLst>
            <pc:docMk/>
            <pc:sldMk cId="3614287157" sldId="504"/>
            <ac:picMk id="5" creationId="{0437CDE0-B887-A330-2908-3F82FD885E44}"/>
          </ac:picMkLst>
        </pc:picChg>
        <pc:picChg chg="del">
          <ac:chgData name="Frances Meek" userId="f3af35cc-3229-46e1-af36-3525661cfbd3" providerId="ADAL" clId="{E38F02B8-733C-43E5-800E-969A7538B744}" dt="2024-01-15T14:22:09.464" v="188" actId="478"/>
          <ac:picMkLst>
            <pc:docMk/>
            <pc:sldMk cId="3614287157" sldId="504"/>
            <ac:picMk id="7" creationId="{C6B80B25-9710-9936-EDF0-AD2DD1059119}"/>
          </ac:picMkLst>
        </pc:picChg>
        <pc:picChg chg="del">
          <ac:chgData name="Frances Meek" userId="f3af35cc-3229-46e1-af36-3525661cfbd3" providerId="ADAL" clId="{E38F02B8-733C-43E5-800E-969A7538B744}" dt="2024-01-15T14:22:09.902" v="189" actId="478"/>
          <ac:picMkLst>
            <pc:docMk/>
            <pc:sldMk cId="3614287157" sldId="504"/>
            <ac:picMk id="9" creationId="{0390A227-1FAF-205D-48FA-C2508550993B}"/>
          </ac:picMkLst>
        </pc:picChg>
        <pc:picChg chg="del">
          <ac:chgData name="Frances Meek" userId="f3af35cc-3229-46e1-af36-3525661cfbd3" providerId="ADAL" clId="{E38F02B8-733C-43E5-800E-969A7538B744}" dt="2024-01-15T14:22:10.379" v="190" actId="478"/>
          <ac:picMkLst>
            <pc:docMk/>
            <pc:sldMk cId="3614287157" sldId="504"/>
            <ac:picMk id="11" creationId="{4B7E423E-7706-1D51-69B8-F2CAA4533FE6}"/>
          </ac:picMkLst>
        </pc:picChg>
        <pc:picChg chg="del">
          <ac:chgData name="Frances Meek" userId="f3af35cc-3229-46e1-af36-3525661cfbd3" providerId="ADAL" clId="{E38F02B8-733C-43E5-800E-969A7538B744}" dt="2024-01-15T14:22:11.649" v="191" actId="478"/>
          <ac:picMkLst>
            <pc:docMk/>
            <pc:sldMk cId="3614287157" sldId="504"/>
            <ac:picMk id="13" creationId="{4E71938A-6992-DFA6-E4D0-5725614FC350}"/>
          </ac:picMkLst>
        </pc:picChg>
        <pc:picChg chg="del mod">
          <ac:chgData name="Frances Meek" userId="f3af35cc-3229-46e1-af36-3525661cfbd3" providerId="ADAL" clId="{E38F02B8-733C-43E5-800E-969A7538B744}" dt="2024-01-15T14:22:12.199" v="193" actId="478"/>
          <ac:picMkLst>
            <pc:docMk/>
            <pc:sldMk cId="3614287157" sldId="504"/>
            <ac:picMk id="15" creationId="{6EF03F70-D896-70B7-928B-737DCAD7D46A}"/>
          </ac:picMkLst>
        </pc:picChg>
      </pc:sldChg>
      <pc:sldChg chg="del">
        <pc:chgData name="Frances Meek" userId="f3af35cc-3229-46e1-af36-3525661cfbd3" providerId="ADAL" clId="{E38F02B8-733C-43E5-800E-969A7538B744}" dt="2024-01-15T17:43:36.868" v="3805" actId="47"/>
        <pc:sldMkLst>
          <pc:docMk/>
          <pc:sldMk cId="4183654032" sldId="505"/>
        </pc:sldMkLst>
      </pc:sldChg>
      <pc:sldChg chg="del">
        <pc:chgData name="Frances Meek" userId="f3af35cc-3229-46e1-af36-3525661cfbd3" providerId="ADAL" clId="{E38F02B8-733C-43E5-800E-969A7538B744}" dt="2024-01-15T17:43:42.009" v="3807" actId="47"/>
        <pc:sldMkLst>
          <pc:docMk/>
          <pc:sldMk cId="2472653308" sldId="506"/>
        </pc:sldMkLst>
      </pc:sldChg>
      <pc:sldChg chg="modSp del mod">
        <pc:chgData name="Frances Meek" userId="f3af35cc-3229-46e1-af36-3525661cfbd3" providerId="ADAL" clId="{E38F02B8-733C-43E5-800E-969A7538B744}" dt="2024-01-15T18:05:25.919" v="4320" actId="207"/>
        <pc:sldMkLst>
          <pc:docMk/>
          <pc:sldMk cId="3908280586" sldId="517"/>
        </pc:sldMkLst>
        <pc:spChg chg="mod">
          <ac:chgData name="Frances Meek" userId="f3af35cc-3229-46e1-af36-3525661cfbd3" providerId="ADAL" clId="{E38F02B8-733C-43E5-800E-969A7538B744}" dt="2024-01-15T18:05:20.322" v="4319" actId="207"/>
          <ac:spMkLst>
            <pc:docMk/>
            <pc:sldMk cId="3908280586" sldId="517"/>
            <ac:spMk id="7" creationId="{8FA47149-5FBD-98EF-0CEC-7B6DCAA75E15}"/>
          </ac:spMkLst>
        </pc:spChg>
        <pc:spChg chg="mod">
          <ac:chgData name="Frances Meek" userId="f3af35cc-3229-46e1-af36-3525661cfbd3" providerId="ADAL" clId="{E38F02B8-733C-43E5-800E-969A7538B744}" dt="2024-01-15T18:05:25.919" v="4320" actId="207"/>
          <ac:spMkLst>
            <pc:docMk/>
            <pc:sldMk cId="3908280586" sldId="517"/>
            <ac:spMk id="8" creationId="{F42AAB72-A1EF-CE78-A6FE-3B60A1AA15C8}"/>
          </ac:spMkLst>
        </pc:spChg>
      </pc:sldChg>
      <pc:sldChg chg="modSp del mod">
        <pc:chgData name="Frances Meek" userId="f3af35cc-3229-46e1-af36-3525661cfbd3" providerId="ADAL" clId="{E38F02B8-733C-43E5-800E-969A7538B744}" dt="2024-01-15T18:05:31.890" v="4321" actId="207"/>
        <pc:sldMkLst>
          <pc:docMk/>
          <pc:sldMk cId="1268783273" sldId="531"/>
        </pc:sldMkLst>
        <pc:spChg chg="mod">
          <ac:chgData name="Frances Meek" userId="f3af35cc-3229-46e1-af36-3525661cfbd3" providerId="ADAL" clId="{E38F02B8-733C-43E5-800E-969A7538B744}" dt="2024-01-15T18:05:14.895" v="4318" actId="207"/>
          <ac:spMkLst>
            <pc:docMk/>
            <pc:sldMk cId="1268783273" sldId="531"/>
            <ac:spMk id="2" creationId="{B152C200-2610-0437-B27D-F960FA4F32AF}"/>
          </ac:spMkLst>
        </pc:spChg>
        <pc:spChg chg="mod">
          <ac:chgData name="Frances Meek" userId="f3af35cc-3229-46e1-af36-3525661cfbd3" providerId="ADAL" clId="{E38F02B8-733C-43E5-800E-969A7538B744}" dt="2024-01-15T18:05:31.890" v="4321" actId="207"/>
          <ac:spMkLst>
            <pc:docMk/>
            <pc:sldMk cId="1268783273" sldId="531"/>
            <ac:spMk id="25" creationId="{6EF39A42-2191-3C26-AD58-9D705871A87C}"/>
          </ac:spMkLst>
        </pc:spChg>
      </pc:sldChg>
      <pc:sldChg chg="del">
        <pc:chgData name="Frances Meek" userId="f3af35cc-3229-46e1-af36-3525661cfbd3" providerId="ADAL" clId="{E38F02B8-733C-43E5-800E-969A7538B744}" dt="2024-01-15T17:43:43.034" v="3808" actId="47"/>
        <pc:sldMkLst>
          <pc:docMk/>
          <pc:sldMk cId="2859442217" sldId="539"/>
        </pc:sldMkLst>
      </pc:sldChg>
      <pc:sldChg chg="new del">
        <pc:chgData name="Frances Meek" userId="f3af35cc-3229-46e1-af36-3525661cfbd3" providerId="ADAL" clId="{E38F02B8-733C-43E5-800E-969A7538B744}" dt="2024-01-15T14:22:25.368" v="198" actId="47"/>
        <pc:sldMkLst>
          <pc:docMk/>
          <pc:sldMk cId="2388969585" sldId="540"/>
        </pc:sldMkLst>
      </pc:sldChg>
      <pc:sldChg chg="new del ord">
        <pc:chgData name="Frances Meek" userId="f3af35cc-3229-46e1-af36-3525661cfbd3" providerId="ADAL" clId="{E38F02B8-733C-43E5-800E-969A7538B744}" dt="2024-01-15T17:43:29.037" v="3800" actId="47"/>
        <pc:sldMkLst>
          <pc:docMk/>
          <pc:sldMk cId="3629899304" sldId="540"/>
        </pc:sldMkLst>
      </pc:sldChg>
      <pc:sldChg chg="new del">
        <pc:chgData name="Frances Meek" userId="f3af35cc-3229-46e1-af36-3525661cfbd3" providerId="ADAL" clId="{E38F02B8-733C-43E5-800E-969A7538B744}" dt="2024-01-15T17:43:30.237" v="3801" actId="47"/>
        <pc:sldMkLst>
          <pc:docMk/>
          <pc:sldMk cId="4027465837" sldId="541"/>
        </pc:sldMkLst>
      </pc:sldChg>
      <pc:sldChg chg="new del">
        <pc:chgData name="Frances Meek" userId="f3af35cc-3229-46e1-af36-3525661cfbd3" providerId="ADAL" clId="{E38F02B8-733C-43E5-800E-969A7538B744}" dt="2024-01-15T17:43:31.443" v="3802" actId="47"/>
        <pc:sldMkLst>
          <pc:docMk/>
          <pc:sldMk cId="335923359" sldId="542"/>
        </pc:sldMkLst>
      </pc:sldChg>
      <pc:sldChg chg="addSp delSp modSp new mod ord">
        <pc:chgData name="Frances Meek" userId="f3af35cc-3229-46e1-af36-3525661cfbd3" providerId="ADAL" clId="{E38F02B8-733C-43E5-800E-969A7538B744}" dt="2024-01-15T17:44:37.620" v="3814" actId="1076"/>
        <pc:sldMkLst>
          <pc:docMk/>
          <pc:sldMk cId="1704250966" sldId="543"/>
        </pc:sldMkLst>
        <pc:spChg chg="del">
          <ac:chgData name="Frances Meek" userId="f3af35cc-3229-46e1-af36-3525661cfbd3" providerId="ADAL" clId="{E38F02B8-733C-43E5-800E-969A7538B744}" dt="2024-01-15T17:24:33.195" v="3152" actId="478"/>
          <ac:spMkLst>
            <pc:docMk/>
            <pc:sldMk cId="1704250966" sldId="543"/>
            <ac:spMk id="2" creationId="{9BBC0176-BD90-C001-A1E8-EBC956966C54}"/>
          </ac:spMkLst>
        </pc:spChg>
        <pc:spChg chg="mod">
          <ac:chgData name="Frances Meek" userId="f3af35cc-3229-46e1-af36-3525661cfbd3" providerId="ADAL" clId="{E38F02B8-733C-43E5-800E-969A7538B744}" dt="2024-01-15T17:17:48.883" v="2974" actId="113"/>
          <ac:spMkLst>
            <pc:docMk/>
            <pc:sldMk cId="1704250966" sldId="543"/>
            <ac:spMk id="3" creationId="{BB3F8A12-6AD2-9C38-797E-4CB695AACC8E}"/>
          </ac:spMkLst>
        </pc:spChg>
        <pc:spChg chg="mod">
          <ac:chgData name="Frances Meek" userId="f3af35cc-3229-46e1-af36-3525661cfbd3" providerId="ADAL" clId="{E38F02B8-733C-43E5-800E-969A7538B744}" dt="2024-01-15T17:44:37.620" v="3814" actId="1076"/>
          <ac:spMkLst>
            <pc:docMk/>
            <pc:sldMk cId="1704250966" sldId="543"/>
            <ac:spMk id="4" creationId="{6B50ACD9-84D2-B902-3EEC-60E004D575C4}"/>
          </ac:spMkLst>
        </pc:spChg>
        <pc:spChg chg="add mod">
          <ac:chgData name="Frances Meek" userId="f3af35cc-3229-46e1-af36-3525661cfbd3" providerId="ADAL" clId="{E38F02B8-733C-43E5-800E-969A7538B744}" dt="2024-01-15T17:27:53.873" v="3193" actId="20577"/>
          <ac:spMkLst>
            <pc:docMk/>
            <pc:sldMk cId="1704250966" sldId="543"/>
            <ac:spMk id="8" creationId="{E917CF90-A4F7-DB65-BC43-501FEBE2E616}"/>
          </ac:spMkLst>
        </pc:spChg>
        <pc:picChg chg="add mod">
          <ac:chgData name="Frances Meek" userId="f3af35cc-3229-46e1-af36-3525661cfbd3" providerId="ADAL" clId="{E38F02B8-733C-43E5-800E-969A7538B744}" dt="2024-01-15T17:27:07.303" v="3185" actId="1076"/>
          <ac:picMkLst>
            <pc:docMk/>
            <pc:sldMk cId="1704250966" sldId="543"/>
            <ac:picMk id="5" creationId="{D8573161-18A0-EE70-D2F7-EBE39E6DBA4A}"/>
          </ac:picMkLst>
        </pc:picChg>
        <pc:picChg chg="add mod">
          <ac:chgData name="Frances Meek" userId="f3af35cc-3229-46e1-af36-3525661cfbd3" providerId="ADAL" clId="{E38F02B8-733C-43E5-800E-969A7538B744}" dt="2024-01-15T17:27:05.745" v="3184" actId="1076"/>
          <ac:picMkLst>
            <pc:docMk/>
            <pc:sldMk cId="1704250966" sldId="543"/>
            <ac:picMk id="6" creationId="{35A98BE3-E547-1E3A-1B3E-3950300560AF}"/>
          </ac:picMkLst>
        </pc:picChg>
        <pc:picChg chg="add mod">
          <ac:chgData name="Frances Meek" userId="f3af35cc-3229-46e1-af36-3525661cfbd3" providerId="ADAL" clId="{E38F02B8-733C-43E5-800E-969A7538B744}" dt="2024-01-15T17:27:18.059" v="3191" actId="14100"/>
          <ac:picMkLst>
            <pc:docMk/>
            <pc:sldMk cId="1704250966" sldId="543"/>
            <ac:picMk id="7" creationId="{66CCADF5-5200-29F1-CBB3-143A3594B44F}"/>
          </ac:picMkLst>
        </pc:picChg>
      </pc:sldChg>
      <pc:sldChg chg="addSp delSp modSp new mod ord">
        <pc:chgData name="Frances Meek" userId="f3af35cc-3229-46e1-af36-3525661cfbd3" providerId="ADAL" clId="{E38F02B8-733C-43E5-800E-969A7538B744}" dt="2024-01-15T18:08:16.954" v="4332" actId="692"/>
        <pc:sldMkLst>
          <pc:docMk/>
          <pc:sldMk cId="1175422874" sldId="544"/>
        </pc:sldMkLst>
        <pc:spChg chg="add del">
          <ac:chgData name="Frances Meek" userId="f3af35cc-3229-46e1-af36-3525661cfbd3" providerId="ADAL" clId="{E38F02B8-733C-43E5-800E-969A7538B744}" dt="2024-01-15T14:35:11.980" v="257" actId="931"/>
          <ac:spMkLst>
            <pc:docMk/>
            <pc:sldMk cId="1175422874" sldId="544"/>
            <ac:spMk id="2" creationId="{F84B6462-9B75-3F60-9D5D-E7B7CC5FD880}"/>
          </ac:spMkLst>
        </pc:spChg>
        <pc:spChg chg="mod">
          <ac:chgData name="Frances Meek" userId="f3af35cc-3229-46e1-af36-3525661cfbd3" providerId="ADAL" clId="{E38F02B8-733C-43E5-800E-969A7538B744}" dt="2024-01-15T15:00:23.292" v="982" actId="113"/>
          <ac:spMkLst>
            <pc:docMk/>
            <pc:sldMk cId="1175422874" sldId="544"/>
            <ac:spMk id="3" creationId="{8475BB90-B964-FB33-AFB2-3F21D47CD4EA}"/>
          </ac:spMkLst>
        </pc:spChg>
        <pc:spChg chg="mod">
          <ac:chgData name="Frances Meek" userId="f3af35cc-3229-46e1-af36-3525661cfbd3" providerId="ADAL" clId="{E38F02B8-733C-43E5-800E-969A7538B744}" dt="2024-01-15T15:02:56.357" v="1024" actId="20577"/>
          <ac:spMkLst>
            <pc:docMk/>
            <pc:sldMk cId="1175422874" sldId="544"/>
            <ac:spMk id="4" creationId="{8AB1E647-1853-090D-CAFC-58952C890FE2}"/>
          </ac:spMkLst>
        </pc:spChg>
        <pc:picChg chg="add mod">
          <ac:chgData name="Frances Meek" userId="f3af35cc-3229-46e1-af36-3525661cfbd3" providerId="ADAL" clId="{E38F02B8-733C-43E5-800E-969A7538B744}" dt="2024-01-15T18:08:16.954" v="4332" actId="692"/>
          <ac:picMkLst>
            <pc:docMk/>
            <pc:sldMk cId="1175422874" sldId="544"/>
            <ac:picMk id="6" creationId="{09CF3A5A-EF74-663D-3261-44B872453E72}"/>
          </ac:picMkLst>
        </pc:picChg>
      </pc:sldChg>
      <pc:sldChg chg="addSp delSp modSp new mod">
        <pc:chgData name="Frances Meek" userId="f3af35cc-3229-46e1-af36-3525661cfbd3" providerId="ADAL" clId="{E38F02B8-733C-43E5-800E-969A7538B744}" dt="2024-01-15T18:08:48.082" v="4350" actId="692"/>
        <pc:sldMkLst>
          <pc:docMk/>
          <pc:sldMk cId="3491412337" sldId="545"/>
        </pc:sldMkLst>
        <pc:spChg chg="del">
          <ac:chgData name="Frances Meek" userId="f3af35cc-3229-46e1-af36-3525661cfbd3" providerId="ADAL" clId="{E38F02B8-733C-43E5-800E-969A7538B744}" dt="2024-01-15T16:08:26.890" v="1703"/>
          <ac:spMkLst>
            <pc:docMk/>
            <pc:sldMk cId="3491412337" sldId="545"/>
            <ac:spMk id="2" creationId="{D59EDEF3-4328-D325-5ABE-899159535470}"/>
          </ac:spMkLst>
        </pc:spChg>
        <pc:spChg chg="mod">
          <ac:chgData name="Frances Meek" userId="f3af35cc-3229-46e1-af36-3525661cfbd3" providerId="ADAL" clId="{E38F02B8-733C-43E5-800E-969A7538B744}" dt="2024-01-15T15:00:47.438" v="984" actId="113"/>
          <ac:spMkLst>
            <pc:docMk/>
            <pc:sldMk cId="3491412337" sldId="545"/>
            <ac:spMk id="3" creationId="{63B47EE9-2151-BB92-5923-88119F1CC911}"/>
          </ac:spMkLst>
        </pc:spChg>
        <pc:spChg chg="mod">
          <ac:chgData name="Frances Meek" userId="f3af35cc-3229-46e1-af36-3525661cfbd3" providerId="ADAL" clId="{E38F02B8-733C-43E5-800E-969A7538B744}" dt="2024-01-15T14:45:48.709" v="422" actId="1076"/>
          <ac:spMkLst>
            <pc:docMk/>
            <pc:sldMk cId="3491412337" sldId="545"/>
            <ac:spMk id="4" creationId="{EB023C8C-9274-B768-0C41-85529BB5ABEC}"/>
          </ac:spMkLst>
        </pc:spChg>
        <pc:spChg chg="add del mod">
          <ac:chgData name="Frances Meek" userId="f3af35cc-3229-46e1-af36-3525661cfbd3" providerId="ADAL" clId="{E38F02B8-733C-43E5-800E-969A7538B744}" dt="2024-01-15T18:08:00.199" v="4325"/>
          <ac:spMkLst>
            <pc:docMk/>
            <pc:sldMk cId="3491412337" sldId="545"/>
            <ac:spMk id="6" creationId="{E3BDDEB9-31E5-49A2-A8AA-E5DEAB56F6F3}"/>
          </ac:spMkLst>
        </pc:spChg>
        <pc:picChg chg="add del mod">
          <ac:chgData name="Frances Meek" userId="f3af35cc-3229-46e1-af36-3525661cfbd3" providerId="ADAL" clId="{E38F02B8-733C-43E5-800E-969A7538B744}" dt="2024-01-15T18:07:57.860" v="4324" actId="478"/>
          <ac:picMkLst>
            <pc:docMk/>
            <pc:sldMk cId="3491412337" sldId="545"/>
            <ac:picMk id="5" creationId="{B6581A81-2F9C-FD63-90D3-8C81C74DDD00}"/>
          </ac:picMkLst>
        </pc:picChg>
        <pc:picChg chg="add mod">
          <ac:chgData name="Frances Meek" userId="f3af35cc-3229-46e1-af36-3525661cfbd3" providerId="ADAL" clId="{E38F02B8-733C-43E5-800E-969A7538B744}" dt="2024-01-15T18:08:48.082" v="4350" actId="692"/>
          <ac:picMkLst>
            <pc:docMk/>
            <pc:sldMk cId="3491412337" sldId="545"/>
            <ac:picMk id="8" creationId="{A56E03BE-75A0-26CE-8B40-A4A3BACC4529}"/>
          </ac:picMkLst>
        </pc:picChg>
      </pc:sldChg>
      <pc:sldChg chg="addSp delSp modSp new mod">
        <pc:chgData name="Frances Meek" userId="f3af35cc-3229-46e1-af36-3525661cfbd3" providerId="ADAL" clId="{E38F02B8-733C-43E5-800E-969A7538B744}" dt="2024-01-15T18:08:57.388" v="4356" actId="692"/>
        <pc:sldMkLst>
          <pc:docMk/>
          <pc:sldMk cId="1873142349" sldId="546"/>
        </pc:sldMkLst>
        <pc:spChg chg="del">
          <ac:chgData name="Frances Meek" userId="f3af35cc-3229-46e1-af36-3525661cfbd3" providerId="ADAL" clId="{E38F02B8-733C-43E5-800E-969A7538B744}" dt="2024-01-15T14:55:27.747" v="868"/>
          <ac:spMkLst>
            <pc:docMk/>
            <pc:sldMk cId="1873142349" sldId="546"/>
            <ac:spMk id="2" creationId="{7979028D-0240-18B7-E0C1-F36B8F012159}"/>
          </ac:spMkLst>
        </pc:spChg>
        <pc:spChg chg="mod">
          <ac:chgData name="Frances Meek" userId="f3af35cc-3229-46e1-af36-3525661cfbd3" providerId="ADAL" clId="{E38F02B8-733C-43E5-800E-969A7538B744}" dt="2024-01-15T15:02:01.205" v="1015" actId="113"/>
          <ac:spMkLst>
            <pc:docMk/>
            <pc:sldMk cId="1873142349" sldId="546"/>
            <ac:spMk id="3" creationId="{59374FC9-8D12-CB04-54A8-0E34C06C25F8}"/>
          </ac:spMkLst>
        </pc:spChg>
        <pc:spChg chg="mod">
          <ac:chgData name="Frances Meek" userId="f3af35cc-3229-46e1-af36-3525661cfbd3" providerId="ADAL" clId="{E38F02B8-733C-43E5-800E-969A7538B744}" dt="2024-01-15T16:11:15.086" v="1717" actId="20577"/>
          <ac:spMkLst>
            <pc:docMk/>
            <pc:sldMk cId="1873142349" sldId="546"/>
            <ac:spMk id="4" creationId="{2CC49C8E-02FC-6477-C446-A7DD6DDF724A}"/>
          </ac:spMkLst>
        </pc:spChg>
        <pc:spChg chg="add del mod">
          <ac:chgData name="Frances Meek" userId="f3af35cc-3229-46e1-af36-3525661cfbd3" providerId="ADAL" clId="{E38F02B8-733C-43E5-800E-969A7538B744}" dt="2024-01-15T14:59:22.283" v="959"/>
          <ac:spMkLst>
            <pc:docMk/>
            <pc:sldMk cId="1873142349" sldId="546"/>
            <ac:spMk id="6" creationId="{AD283810-04A5-D8E4-F242-D387AFB6A4B0}"/>
          </ac:spMkLst>
        </pc:spChg>
        <pc:spChg chg="add del mod">
          <ac:chgData name="Frances Meek" userId="f3af35cc-3229-46e1-af36-3525661cfbd3" providerId="ADAL" clId="{E38F02B8-733C-43E5-800E-969A7538B744}" dt="2024-01-15T15:41:07.317" v="1057" actId="21"/>
          <ac:spMkLst>
            <pc:docMk/>
            <pc:sldMk cId="1873142349" sldId="546"/>
            <ac:spMk id="9" creationId="{727F5082-53DF-A0F5-37E9-7C5DA0CED84B}"/>
          </ac:spMkLst>
        </pc:spChg>
        <pc:spChg chg="add del mod">
          <ac:chgData name="Frances Meek" userId="f3af35cc-3229-46e1-af36-3525661cfbd3" providerId="ADAL" clId="{E38F02B8-733C-43E5-800E-969A7538B744}" dt="2024-01-15T15:05:20.128" v="1050"/>
          <ac:spMkLst>
            <pc:docMk/>
            <pc:sldMk cId="1873142349" sldId="546"/>
            <ac:spMk id="11" creationId="{B4076868-7F7B-706C-77F8-03AAF8FE0E7D}"/>
          </ac:spMkLst>
        </pc:spChg>
        <pc:spChg chg="add del mod">
          <ac:chgData name="Frances Meek" userId="f3af35cc-3229-46e1-af36-3525661cfbd3" providerId="ADAL" clId="{E38F02B8-733C-43E5-800E-969A7538B744}" dt="2024-01-15T15:47:15.547" v="1069"/>
          <ac:spMkLst>
            <pc:docMk/>
            <pc:sldMk cId="1873142349" sldId="546"/>
            <ac:spMk id="14" creationId="{0E3BD1B1-BF86-EEE4-E26E-F6D475D18FD2}"/>
          </ac:spMkLst>
        </pc:spChg>
        <pc:spChg chg="add del mod">
          <ac:chgData name="Frances Meek" userId="f3af35cc-3229-46e1-af36-3525661cfbd3" providerId="ADAL" clId="{E38F02B8-733C-43E5-800E-969A7538B744}" dt="2024-01-15T16:09:09.044" v="1705"/>
          <ac:spMkLst>
            <pc:docMk/>
            <pc:sldMk cId="1873142349" sldId="546"/>
            <ac:spMk id="16" creationId="{2AB6F3EF-A3EA-E09F-878D-C9680F58483C}"/>
          </ac:spMkLst>
        </pc:spChg>
        <pc:picChg chg="add del mod">
          <ac:chgData name="Frances Meek" userId="f3af35cc-3229-46e1-af36-3525661cfbd3" providerId="ADAL" clId="{E38F02B8-733C-43E5-800E-969A7538B744}" dt="2024-01-15T14:59:19.836" v="958" actId="478"/>
          <ac:picMkLst>
            <pc:docMk/>
            <pc:sldMk cId="1873142349" sldId="546"/>
            <ac:picMk id="5" creationId="{CA7EE271-2C10-DAA7-297D-E71F04919C0C}"/>
          </ac:picMkLst>
        </pc:picChg>
        <pc:picChg chg="add del mod">
          <ac:chgData name="Frances Meek" userId="f3af35cc-3229-46e1-af36-3525661cfbd3" providerId="ADAL" clId="{E38F02B8-733C-43E5-800E-969A7538B744}" dt="2024-01-15T15:05:15.577" v="1049" actId="21"/>
          <ac:picMkLst>
            <pc:docMk/>
            <pc:sldMk cId="1873142349" sldId="546"/>
            <ac:picMk id="8" creationId="{44D2F4A6-3389-6E4B-925F-DCE3AD634085}"/>
          </ac:picMkLst>
        </pc:picChg>
        <pc:picChg chg="add del mod">
          <ac:chgData name="Frances Meek" userId="f3af35cc-3229-46e1-af36-3525661cfbd3" providerId="ADAL" clId="{E38F02B8-733C-43E5-800E-969A7538B744}" dt="2024-01-15T15:05:35.378" v="1052" actId="21"/>
          <ac:picMkLst>
            <pc:docMk/>
            <pc:sldMk cId="1873142349" sldId="546"/>
            <ac:picMk id="12" creationId="{44D2F4A6-3389-6E4B-925F-DCE3AD634085}"/>
          </ac:picMkLst>
        </pc:picChg>
        <pc:picChg chg="add del mod">
          <ac:chgData name="Frances Meek" userId="f3af35cc-3229-46e1-af36-3525661cfbd3" providerId="ADAL" clId="{E38F02B8-733C-43E5-800E-969A7538B744}" dt="2024-01-15T15:59:46.654" v="1316" actId="21"/>
          <ac:picMkLst>
            <pc:docMk/>
            <pc:sldMk cId="1873142349" sldId="546"/>
            <ac:picMk id="15" creationId="{25761F00-20FA-0EF4-F0A9-64F725091382}"/>
          </ac:picMkLst>
        </pc:picChg>
        <pc:picChg chg="add mod">
          <ac:chgData name="Frances Meek" userId="f3af35cc-3229-46e1-af36-3525661cfbd3" providerId="ADAL" clId="{E38F02B8-733C-43E5-800E-969A7538B744}" dt="2024-01-15T18:08:57.388" v="4356" actId="692"/>
          <ac:picMkLst>
            <pc:docMk/>
            <pc:sldMk cId="1873142349" sldId="546"/>
            <ac:picMk id="17" creationId="{E2F714CE-1393-D594-5303-C6552DEFC475}"/>
          </ac:picMkLst>
        </pc:picChg>
        <pc:picChg chg="del">
          <ac:chgData name="Frances Meek" userId="f3af35cc-3229-46e1-af36-3525661cfbd3" providerId="ADAL" clId="{E38F02B8-733C-43E5-800E-969A7538B744}" dt="2024-01-15T16:11:50.086" v="1722" actId="478"/>
          <ac:picMkLst>
            <pc:docMk/>
            <pc:sldMk cId="1873142349" sldId="546"/>
            <ac:picMk id="18" creationId="{004CC07C-D318-55FD-45DF-8D6E90D49DC3}"/>
          </ac:picMkLst>
        </pc:picChg>
      </pc:sldChg>
      <pc:sldChg chg="addSp delSp modSp new mod ord">
        <pc:chgData name="Frances Meek" userId="f3af35cc-3229-46e1-af36-3525661cfbd3" providerId="ADAL" clId="{E38F02B8-733C-43E5-800E-969A7538B744}" dt="2024-01-15T18:08:25.235" v="4338" actId="692"/>
        <pc:sldMkLst>
          <pc:docMk/>
          <pc:sldMk cId="703866782" sldId="547"/>
        </pc:sldMkLst>
        <pc:spChg chg="del">
          <ac:chgData name="Frances Meek" userId="f3af35cc-3229-46e1-af36-3525661cfbd3" providerId="ADAL" clId="{E38F02B8-733C-43E5-800E-969A7538B744}" dt="2024-01-15T15:05:39.564" v="1053"/>
          <ac:spMkLst>
            <pc:docMk/>
            <pc:sldMk cId="703866782" sldId="547"/>
            <ac:spMk id="2" creationId="{724D7E52-02C4-F114-D0A3-F04EF47C687E}"/>
          </ac:spMkLst>
        </pc:spChg>
        <pc:spChg chg="mod">
          <ac:chgData name="Frances Meek" userId="f3af35cc-3229-46e1-af36-3525661cfbd3" providerId="ADAL" clId="{E38F02B8-733C-43E5-800E-969A7538B744}" dt="2024-01-15T15:03:18.430" v="1046" actId="113"/>
          <ac:spMkLst>
            <pc:docMk/>
            <pc:sldMk cId="703866782" sldId="547"/>
            <ac:spMk id="3" creationId="{2F50243C-8E6F-00F9-A180-B02DD8DEA808}"/>
          </ac:spMkLst>
        </pc:spChg>
        <pc:spChg chg="mod">
          <ac:chgData name="Frances Meek" userId="f3af35cc-3229-46e1-af36-3525661cfbd3" providerId="ADAL" clId="{E38F02B8-733C-43E5-800E-969A7538B744}" dt="2024-01-15T15:58:39.072" v="1236" actId="21"/>
          <ac:spMkLst>
            <pc:docMk/>
            <pc:sldMk cId="703866782" sldId="547"/>
            <ac:spMk id="4" creationId="{C07D71AD-5B89-3818-E294-2B4606D65E54}"/>
          </ac:spMkLst>
        </pc:spChg>
        <pc:spChg chg="add mod">
          <ac:chgData name="Frances Meek" userId="f3af35cc-3229-46e1-af36-3525661cfbd3" providerId="ADAL" clId="{E38F02B8-733C-43E5-800E-969A7538B744}" dt="2024-01-15T16:10:02.214" v="1709" actId="255"/>
          <ac:spMkLst>
            <pc:docMk/>
            <pc:sldMk cId="703866782" sldId="547"/>
            <ac:spMk id="9" creationId="{727F5082-53DF-A0F5-37E9-7C5DA0CED84B}"/>
          </ac:spMkLst>
        </pc:spChg>
        <pc:picChg chg="add mod">
          <ac:chgData name="Frances Meek" userId="f3af35cc-3229-46e1-af36-3525661cfbd3" providerId="ADAL" clId="{E38F02B8-733C-43E5-800E-969A7538B744}" dt="2024-01-15T18:08:25.235" v="4338" actId="692"/>
          <ac:picMkLst>
            <pc:docMk/>
            <pc:sldMk cId="703866782" sldId="547"/>
            <ac:picMk id="5" creationId="{1731C4C0-94BA-C138-A10E-106C66FD29A8}"/>
          </ac:picMkLst>
        </pc:picChg>
      </pc:sldChg>
      <pc:sldChg chg="addSp delSp modSp new mod">
        <pc:chgData name="Frances Meek" userId="f3af35cc-3229-46e1-af36-3525661cfbd3" providerId="ADAL" clId="{E38F02B8-733C-43E5-800E-969A7538B744}" dt="2024-01-15T18:08:33.814" v="4344" actId="692"/>
        <pc:sldMkLst>
          <pc:docMk/>
          <pc:sldMk cId="764281100" sldId="548"/>
        </pc:sldMkLst>
        <pc:spChg chg="del">
          <ac:chgData name="Frances Meek" userId="f3af35cc-3229-46e1-af36-3525661cfbd3" providerId="ADAL" clId="{E38F02B8-733C-43E5-800E-969A7538B744}" dt="2024-01-15T15:59:49.713" v="1317"/>
          <ac:spMkLst>
            <pc:docMk/>
            <pc:sldMk cId="764281100" sldId="548"/>
            <ac:spMk id="2" creationId="{A758E937-FAB0-C4DB-5D25-59A70F50E47F}"/>
          </ac:spMkLst>
        </pc:spChg>
        <pc:spChg chg="mod">
          <ac:chgData name="Frances Meek" userId="f3af35cc-3229-46e1-af36-3525661cfbd3" providerId="ADAL" clId="{E38F02B8-733C-43E5-800E-969A7538B744}" dt="2024-01-15T16:03:34.156" v="1404" actId="20577"/>
          <ac:spMkLst>
            <pc:docMk/>
            <pc:sldMk cId="764281100" sldId="548"/>
            <ac:spMk id="3" creationId="{EBC531A9-1CB5-E8C1-93A2-16E510CAFFFA}"/>
          </ac:spMkLst>
        </pc:spChg>
        <pc:spChg chg="mod">
          <ac:chgData name="Frances Meek" userId="f3af35cc-3229-46e1-af36-3525661cfbd3" providerId="ADAL" clId="{E38F02B8-733C-43E5-800E-969A7538B744}" dt="2024-01-15T16:10:43.870" v="1716" actId="20577"/>
          <ac:spMkLst>
            <pc:docMk/>
            <pc:sldMk cId="764281100" sldId="548"/>
            <ac:spMk id="4" creationId="{5FB46A4D-9A6D-DA51-CF73-AEAE25F06FC9}"/>
          </ac:spMkLst>
        </pc:spChg>
        <pc:picChg chg="add mod">
          <ac:chgData name="Frances Meek" userId="f3af35cc-3229-46e1-af36-3525661cfbd3" providerId="ADAL" clId="{E38F02B8-733C-43E5-800E-969A7538B744}" dt="2024-01-15T18:08:33.814" v="4344" actId="692"/>
          <ac:picMkLst>
            <pc:docMk/>
            <pc:sldMk cId="764281100" sldId="548"/>
            <ac:picMk id="5" creationId="{187E8EDC-FCBB-BB9A-744C-E09F1E58661A}"/>
          </ac:picMkLst>
        </pc:picChg>
      </pc:sldChg>
      <pc:sldChg chg="addSp delSp modSp new mod ord">
        <pc:chgData name="Frances Meek" userId="f3af35cc-3229-46e1-af36-3525661cfbd3" providerId="ADAL" clId="{E38F02B8-733C-43E5-800E-969A7538B744}" dt="2024-01-15T18:09:07.543" v="4357" actId="14100"/>
        <pc:sldMkLst>
          <pc:docMk/>
          <pc:sldMk cId="309023701" sldId="549"/>
        </pc:sldMkLst>
        <pc:spChg chg="mod">
          <ac:chgData name="Frances Meek" userId="f3af35cc-3229-46e1-af36-3525661cfbd3" providerId="ADAL" clId="{E38F02B8-733C-43E5-800E-969A7538B744}" dt="2024-01-15T16:12:29.132" v="1758" actId="20577"/>
          <ac:spMkLst>
            <pc:docMk/>
            <pc:sldMk cId="309023701" sldId="549"/>
            <ac:spMk id="2" creationId="{D44362BB-7FDB-2202-AFB4-716F4A1370DE}"/>
          </ac:spMkLst>
        </pc:spChg>
        <pc:spChg chg="add del">
          <ac:chgData name="Frances Meek" userId="f3af35cc-3229-46e1-af36-3525661cfbd3" providerId="ADAL" clId="{E38F02B8-733C-43E5-800E-969A7538B744}" dt="2024-01-15T16:20:42.671" v="1988" actId="478"/>
          <ac:spMkLst>
            <pc:docMk/>
            <pc:sldMk cId="309023701" sldId="549"/>
            <ac:spMk id="3" creationId="{46039E7E-56A6-3029-6B6E-59944F4CF9B3}"/>
          </ac:spMkLst>
        </pc:spChg>
        <pc:spChg chg="mod">
          <ac:chgData name="Frances Meek" userId="f3af35cc-3229-46e1-af36-3525661cfbd3" providerId="ADAL" clId="{E38F02B8-733C-43E5-800E-969A7538B744}" dt="2024-01-15T16:25:34.381" v="2010" actId="20577"/>
          <ac:spMkLst>
            <pc:docMk/>
            <pc:sldMk cId="309023701" sldId="549"/>
            <ac:spMk id="4" creationId="{BE9B66B1-0B04-6D2E-AE9D-2F1A74C6AB2D}"/>
          </ac:spMkLst>
        </pc:spChg>
        <pc:picChg chg="add del mod ord">
          <ac:chgData name="Frances Meek" userId="f3af35cc-3229-46e1-af36-3525661cfbd3" providerId="ADAL" clId="{E38F02B8-733C-43E5-800E-969A7538B744}" dt="2024-01-15T16:20:40.147" v="1987" actId="22"/>
          <ac:picMkLst>
            <pc:docMk/>
            <pc:sldMk cId="309023701" sldId="549"/>
            <ac:picMk id="6" creationId="{726349AD-F26B-90AA-854C-370819414C8E}"/>
          </ac:picMkLst>
        </pc:picChg>
        <pc:picChg chg="add del mod">
          <ac:chgData name="Frances Meek" userId="f3af35cc-3229-46e1-af36-3525661cfbd3" providerId="ADAL" clId="{E38F02B8-733C-43E5-800E-969A7538B744}" dt="2024-01-15T16:23:31.424" v="2003" actId="478"/>
          <ac:picMkLst>
            <pc:docMk/>
            <pc:sldMk cId="309023701" sldId="549"/>
            <ac:picMk id="8" creationId="{C4807DB5-88C4-6008-3E0B-C9F1139AA49B}"/>
          </ac:picMkLst>
        </pc:picChg>
        <pc:picChg chg="add mod">
          <ac:chgData name="Frances Meek" userId="f3af35cc-3229-46e1-af36-3525661cfbd3" providerId="ADAL" clId="{E38F02B8-733C-43E5-800E-969A7538B744}" dt="2024-01-15T18:09:07.543" v="4357" actId="14100"/>
          <ac:picMkLst>
            <pc:docMk/>
            <pc:sldMk cId="309023701" sldId="549"/>
            <ac:picMk id="10" creationId="{CD49A5D1-3794-FB56-79EF-30EC6EA400BE}"/>
          </ac:picMkLst>
        </pc:picChg>
      </pc:sldChg>
      <pc:sldChg chg="new del">
        <pc:chgData name="Frances Meek" userId="f3af35cc-3229-46e1-af36-3525661cfbd3" providerId="ADAL" clId="{E38F02B8-733C-43E5-800E-969A7538B744}" dt="2024-01-15T16:11:44.449" v="1721" actId="680"/>
        <pc:sldMkLst>
          <pc:docMk/>
          <pc:sldMk cId="2353776279" sldId="549"/>
        </pc:sldMkLst>
      </pc:sldChg>
      <pc:sldChg chg="addSp delSp modSp new mod modClrScheme chgLayout">
        <pc:chgData name="Frances Meek" userId="f3af35cc-3229-46e1-af36-3525661cfbd3" providerId="ADAL" clId="{E38F02B8-733C-43E5-800E-969A7538B744}" dt="2024-01-15T16:40:43.954" v="2436"/>
        <pc:sldMkLst>
          <pc:docMk/>
          <pc:sldMk cId="2638720630" sldId="550"/>
        </pc:sldMkLst>
        <pc:spChg chg="mod">
          <ac:chgData name="Frances Meek" userId="f3af35cc-3229-46e1-af36-3525661cfbd3" providerId="ADAL" clId="{E38F02B8-733C-43E5-800E-969A7538B744}" dt="2024-01-15T16:16:28.275" v="1808" actId="20577"/>
          <ac:spMkLst>
            <pc:docMk/>
            <pc:sldMk cId="2638720630" sldId="550"/>
            <ac:spMk id="2" creationId="{2F870B95-3A7B-64C9-FF26-48598AEBFBC5}"/>
          </ac:spMkLst>
        </pc:spChg>
        <pc:spChg chg="del">
          <ac:chgData name="Frances Meek" userId="f3af35cc-3229-46e1-af36-3525661cfbd3" providerId="ADAL" clId="{E38F02B8-733C-43E5-800E-969A7538B744}" dt="2024-01-15T16:16:05.395" v="1788"/>
          <ac:spMkLst>
            <pc:docMk/>
            <pc:sldMk cId="2638720630" sldId="550"/>
            <ac:spMk id="3" creationId="{D046A28E-E6C8-CB1E-39B6-7BF5DE5E696E}"/>
          </ac:spMkLst>
        </pc:spChg>
        <pc:spChg chg="mod">
          <ac:chgData name="Frances Meek" userId="f3af35cc-3229-46e1-af36-3525661cfbd3" providerId="ADAL" clId="{E38F02B8-733C-43E5-800E-969A7538B744}" dt="2024-01-15T16:17:22.301" v="1856" actId="20577"/>
          <ac:spMkLst>
            <pc:docMk/>
            <pc:sldMk cId="2638720630" sldId="550"/>
            <ac:spMk id="4" creationId="{4CCF7F62-9AC1-EC17-2D16-7871EDA640C1}"/>
          </ac:spMkLst>
        </pc:spChg>
        <pc:spChg chg="add mod">
          <ac:chgData name="Frances Meek" userId="f3af35cc-3229-46e1-af36-3525661cfbd3" providerId="ADAL" clId="{E38F02B8-733C-43E5-800E-969A7538B744}" dt="2024-01-15T16:40:43.954" v="2436"/>
          <ac:spMkLst>
            <pc:docMk/>
            <pc:sldMk cId="2638720630" sldId="550"/>
            <ac:spMk id="5" creationId="{75920798-183F-6D84-0221-73ACC01A5CBA}"/>
          </ac:spMkLst>
        </pc:spChg>
        <pc:picChg chg="add mod ord">
          <ac:chgData name="Frances Meek" userId="f3af35cc-3229-46e1-af36-3525661cfbd3" providerId="ADAL" clId="{E38F02B8-733C-43E5-800E-969A7538B744}" dt="2024-01-15T16:38:40.112" v="2350" actId="692"/>
          <ac:picMkLst>
            <pc:docMk/>
            <pc:sldMk cId="2638720630" sldId="550"/>
            <ac:picMk id="1026" creationId="{12C81E9D-0541-B7C8-6473-7BCB09B6532F}"/>
          </ac:picMkLst>
        </pc:picChg>
      </pc:sldChg>
      <pc:sldChg chg="addSp delSp modSp new mod modClrScheme chgLayout">
        <pc:chgData name="Frances Meek" userId="f3af35cc-3229-46e1-af36-3525661cfbd3" providerId="ADAL" clId="{E38F02B8-733C-43E5-800E-969A7538B744}" dt="2024-01-15T16:52:41.399" v="2443" actId="1076"/>
        <pc:sldMkLst>
          <pc:docMk/>
          <pc:sldMk cId="3529883179" sldId="551"/>
        </pc:sldMkLst>
        <pc:spChg chg="del">
          <ac:chgData name="Frances Meek" userId="f3af35cc-3229-46e1-af36-3525661cfbd3" providerId="ADAL" clId="{E38F02B8-733C-43E5-800E-969A7538B744}" dt="2024-01-15T16:30:20.935" v="2062"/>
          <ac:spMkLst>
            <pc:docMk/>
            <pc:sldMk cId="3529883179" sldId="551"/>
            <ac:spMk id="2" creationId="{4A084F4B-2DB2-3111-84F7-6509DFED3801}"/>
          </ac:spMkLst>
        </pc:spChg>
        <pc:spChg chg="mod">
          <ac:chgData name="Frances Meek" userId="f3af35cc-3229-46e1-af36-3525661cfbd3" providerId="ADAL" clId="{E38F02B8-733C-43E5-800E-969A7538B744}" dt="2024-01-15T16:34:43.300" v="2175" actId="26606"/>
          <ac:spMkLst>
            <pc:docMk/>
            <pc:sldMk cId="3529883179" sldId="551"/>
            <ac:spMk id="3" creationId="{F1080E0D-005A-57DF-C2C2-05AA492C0AE9}"/>
          </ac:spMkLst>
        </pc:spChg>
        <pc:spChg chg="mod">
          <ac:chgData name="Frances Meek" userId="f3af35cc-3229-46e1-af36-3525661cfbd3" providerId="ADAL" clId="{E38F02B8-733C-43E5-800E-969A7538B744}" dt="2024-01-15T16:34:52.767" v="2177" actId="27636"/>
          <ac:spMkLst>
            <pc:docMk/>
            <pc:sldMk cId="3529883179" sldId="551"/>
            <ac:spMk id="4" creationId="{215B3AD8-39A2-D29A-11D3-CCB57A1E1AA9}"/>
          </ac:spMkLst>
        </pc:spChg>
        <pc:spChg chg="add del mod">
          <ac:chgData name="Frances Meek" userId="f3af35cc-3229-46e1-af36-3525661cfbd3" providerId="ADAL" clId="{E38F02B8-733C-43E5-800E-969A7538B744}" dt="2024-01-15T16:34:41.244" v="2174"/>
          <ac:spMkLst>
            <pc:docMk/>
            <pc:sldMk cId="3529883179" sldId="551"/>
            <ac:spMk id="5" creationId="{6B02A34C-54BE-989E-73E5-8AD99F0B4451}"/>
          </ac:spMkLst>
        </pc:spChg>
        <pc:spChg chg="add mod">
          <ac:chgData name="Frances Meek" userId="f3af35cc-3229-46e1-af36-3525661cfbd3" providerId="ADAL" clId="{E38F02B8-733C-43E5-800E-969A7538B744}" dt="2024-01-15T16:52:41.399" v="2443" actId="1076"/>
          <ac:spMkLst>
            <pc:docMk/>
            <pc:sldMk cId="3529883179" sldId="551"/>
            <ac:spMk id="6" creationId="{9B838320-E311-FC7E-AF4E-4959032C1151}"/>
          </ac:spMkLst>
        </pc:spChg>
        <pc:spChg chg="add mod">
          <ac:chgData name="Frances Meek" userId="f3af35cc-3229-46e1-af36-3525661cfbd3" providerId="ADAL" clId="{E38F02B8-733C-43E5-800E-969A7538B744}" dt="2024-01-15T16:40:29.392" v="2433" actId="1076"/>
          <ac:spMkLst>
            <pc:docMk/>
            <pc:sldMk cId="3529883179" sldId="551"/>
            <ac:spMk id="7" creationId="{BCBA087F-4014-2089-4318-1036940D3606}"/>
          </ac:spMkLst>
        </pc:spChg>
        <pc:picChg chg="add del mod">
          <ac:chgData name="Frances Meek" userId="f3af35cc-3229-46e1-af36-3525661cfbd3" providerId="ADAL" clId="{E38F02B8-733C-43E5-800E-969A7538B744}" dt="2024-01-15T16:34:38.727" v="2173" actId="478"/>
          <ac:picMkLst>
            <pc:docMk/>
            <pc:sldMk cId="3529883179" sldId="551"/>
            <ac:picMk id="2050" creationId="{B244574B-7696-7BC4-7F18-22B739A46910}"/>
          </ac:picMkLst>
        </pc:picChg>
        <pc:picChg chg="add mod ord">
          <ac:chgData name="Frances Meek" userId="f3af35cc-3229-46e1-af36-3525661cfbd3" providerId="ADAL" clId="{E38F02B8-733C-43E5-800E-969A7538B744}" dt="2024-01-15T16:38:18.289" v="2296" actId="692"/>
          <ac:picMkLst>
            <pc:docMk/>
            <pc:sldMk cId="3529883179" sldId="551"/>
            <ac:picMk id="2052" creationId="{41DF102A-5B4B-2281-784F-306014679680}"/>
          </ac:picMkLst>
        </pc:picChg>
      </pc:sldChg>
      <pc:sldChg chg="addSp delSp modSp new mod">
        <pc:chgData name="Frances Meek" userId="f3af35cc-3229-46e1-af36-3525661cfbd3" providerId="ADAL" clId="{E38F02B8-733C-43E5-800E-969A7538B744}" dt="2024-01-15T18:09:43.851" v="4371" actId="1076"/>
        <pc:sldMkLst>
          <pc:docMk/>
          <pc:sldMk cId="2268915283" sldId="552"/>
        </pc:sldMkLst>
        <pc:spChg chg="mod">
          <ac:chgData name="Frances Meek" userId="f3af35cc-3229-46e1-af36-3525661cfbd3" providerId="ADAL" clId="{E38F02B8-733C-43E5-800E-969A7538B744}" dt="2024-01-15T16:31:16.524" v="2105" actId="113"/>
          <ac:spMkLst>
            <pc:docMk/>
            <pc:sldMk cId="2268915283" sldId="552"/>
            <ac:spMk id="2" creationId="{F4B65B34-9F6E-4597-DBD8-384AFA48E8F9}"/>
          </ac:spMkLst>
        </pc:spChg>
        <pc:spChg chg="del">
          <ac:chgData name="Frances Meek" userId="f3af35cc-3229-46e1-af36-3525661cfbd3" providerId="ADAL" clId="{E38F02B8-733C-43E5-800E-969A7538B744}" dt="2024-01-15T16:31:21.371" v="2107" actId="478"/>
          <ac:spMkLst>
            <pc:docMk/>
            <pc:sldMk cId="2268915283" sldId="552"/>
            <ac:spMk id="3" creationId="{89E91804-1BE7-6436-E2E2-6C6FAAF5C212}"/>
          </ac:spMkLst>
        </pc:spChg>
        <pc:spChg chg="del">
          <ac:chgData name="Frances Meek" userId="f3af35cc-3229-46e1-af36-3525661cfbd3" providerId="ADAL" clId="{E38F02B8-733C-43E5-800E-969A7538B744}" dt="2024-01-15T16:31:19.511" v="2106" actId="478"/>
          <ac:spMkLst>
            <pc:docMk/>
            <pc:sldMk cId="2268915283" sldId="552"/>
            <ac:spMk id="4" creationId="{3681B550-E8B8-0207-90DE-F1F33EE80DA2}"/>
          </ac:spMkLst>
        </pc:spChg>
        <pc:spChg chg="add mod">
          <ac:chgData name="Frances Meek" userId="f3af35cc-3229-46e1-af36-3525661cfbd3" providerId="ADAL" clId="{E38F02B8-733C-43E5-800E-969A7538B744}" dt="2024-01-15T16:33:31.196" v="2146" actId="255"/>
          <ac:spMkLst>
            <pc:docMk/>
            <pc:sldMk cId="2268915283" sldId="552"/>
            <ac:spMk id="5" creationId="{530F922F-783B-933E-48EC-E8947D6E81D9}"/>
          </ac:spMkLst>
        </pc:spChg>
        <pc:spChg chg="add mod">
          <ac:chgData name="Frances Meek" userId="f3af35cc-3229-46e1-af36-3525661cfbd3" providerId="ADAL" clId="{E38F02B8-733C-43E5-800E-969A7538B744}" dt="2024-01-15T16:33:52.345" v="2162" actId="20577"/>
          <ac:spMkLst>
            <pc:docMk/>
            <pc:sldMk cId="2268915283" sldId="552"/>
            <ac:spMk id="6" creationId="{16284906-B0E4-9EB6-3CAA-27540789385E}"/>
          </ac:spMkLst>
        </pc:spChg>
        <pc:spChg chg="add mod">
          <ac:chgData name="Frances Meek" userId="f3af35cc-3229-46e1-af36-3525661cfbd3" providerId="ADAL" clId="{E38F02B8-733C-43E5-800E-969A7538B744}" dt="2024-01-15T16:33:56.190" v="2168" actId="20577"/>
          <ac:spMkLst>
            <pc:docMk/>
            <pc:sldMk cId="2268915283" sldId="552"/>
            <ac:spMk id="7" creationId="{0DAAAB1F-7651-27EE-8C41-D906947EE312}"/>
          </ac:spMkLst>
        </pc:spChg>
        <pc:spChg chg="add mod">
          <ac:chgData name="Frances Meek" userId="f3af35cc-3229-46e1-af36-3525661cfbd3" providerId="ADAL" clId="{E38F02B8-733C-43E5-800E-969A7538B744}" dt="2024-01-15T16:40:40.312" v="2435" actId="1076"/>
          <ac:spMkLst>
            <pc:docMk/>
            <pc:sldMk cId="2268915283" sldId="552"/>
            <ac:spMk id="8" creationId="{F2ED8649-F237-D1CF-4BF3-B94931F72D38}"/>
          </ac:spMkLst>
        </pc:spChg>
        <pc:picChg chg="add mod">
          <ac:chgData name="Frances Meek" userId="f3af35cc-3229-46e1-af36-3525661cfbd3" providerId="ADAL" clId="{E38F02B8-733C-43E5-800E-969A7538B744}" dt="2024-01-15T18:09:34.704" v="4370" actId="692"/>
          <ac:picMkLst>
            <pc:docMk/>
            <pc:sldMk cId="2268915283" sldId="552"/>
            <ac:picMk id="3074" creationId="{40A3648D-32DA-F2BD-A58A-F06A4C6FA4B7}"/>
          </ac:picMkLst>
        </pc:picChg>
        <pc:picChg chg="add mod">
          <ac:chgData name="Frances Meek" userId="f3af35cc-3229-46e1-af36-3525661cfbd3" providerId="ADAL" clId="{E38F02B8-733C-43E5-800E-969A7538B744}" dt="2024-01-15T18:09:43.851" v="4371" actId="1076"/>
          <ac:picMkLst>
            <pc:docMk/>
            <pc:sldMk cId="2268915283" sldId="552"/>
            <ac:picMk id="3076" creationId="{C14A0AEA-2B66-7559-0D79-0E56DDB53865}"/>
          </ac:picMkLst>
        </pc:picChg>
        <pc:picChg chg="add mod">
          <ac:chgData name="Frances Meek" userId="f3af35cc-3229-46e1-af36-3525661cfbd3" providerId="ADAL" clId="{E38F02B8-733C-43E5-800E-969A7538B744}" dt="2024-01-15T18:09:34.704" v="4370" actId="692"/>
          <ac:picMkLst>
            <pc:docMk/>
            <pc:sldMk cId="2268915283" sldId="552"/>
            <ac:picMk id="3078" creationId="{D8430B36-CA5F-DCC6-2F90-FAA1AD670F81}"/>
          </ac:picMkLst>
        </pc:picChg>
      </pc:sldChg>
      <pc:sldChg chg="addSp delSp modSp new mod">
        <pc:chgData name="Frances Meek" userId="f3af35cc-3229-46e1-af36-3525661cfbd3" providerId="ADAL" clId="{E38F02B8-733C-43E5-800E-969A7538B744}" dt="2024-01-15T18:10:05.663" v="4375" actId="1076"/>
        <pc:sldMkLst>
          <pc:docMk/>
          <pc:sldMk cId="1080444535" sldId="553"/>
        </pc:sldMkLst>
        <pc:spChg chg="mod">
          <ac:chgData name="Frances Meek" userId="f3af35cc-3229-46e1-af36-3525661cfbd3" providerId="ADAL" clId="{E38F02B8-733C-43E5-800E-969A7538B744}" dt="2024-01-15T16:53:15.584" v="2473" actId="113"/>
          <ac:spMkLst>
            <pc:docMk/>
            <pc:sldMk cId="1080444535" sldId="553"/>
            <ac:spMk id="2" creationId="{358002E0-D665-40FE-5772-544526D8DA3D}"/>
          </ac:spMkLst>
        </pc:spChg>
        <pc:spChg chg="del">
          <ac:chgData name="Frances Meek" userId="f3af35cc-3229-46e1-af36-3525661cfbd3" providerId="ADAL" clId="{E38F02B8-733C-43E5-800E-969A7538B744}" dt="2024-01-15T17:03:02.600" v="2647" actId="478"/>
          <ac:spMkLst>
            <pc:docMk/>
            <pc:sldMk cId="1080444535" sldId="553"/>
            <ac:spMk id="3" creationId="{0A67083B-2DD9-5F9E-3EFB-314FEAF6F3A5}"/>
          </ac:spMkLst>
        </pc:spChg>
        <pc:spChg chg="mod">
          <ac:chgData name="Frances Meek" userId="f3af35cc-3229-46e1-af36-3525661cfbd3" providerId="ADAL" clId="{E38F02B8-733C-43E5-800E-969A7538B744}" dt="2024-01-15T18:09:57.155" v="4372" actId="1076"/>
          <ac:spMkLst>
            <pc:docMk/>
            <pc:sldMk cId="1080444535" sldId="553"/>
            <ac:spMk id="4" creationId="{113FE4EE-A294-5F2D-1DFE-3783CA2728CA}"/>
          </ac:spMkLst>
        </pc:spChg>
        <pc:spChg chg="add mod">
          <ac:chgData name="Frances Meek" userId="f3af35cc-3229-46e1-af36-3525661cfbd3" providerId="ADAL" clId="{E38F02B8-733C-43E5-800E-969A7538B744}" dt="2024-01-15T18:10:05.663" v="4375" actId="1076"/>
          <ac:spMkLst>
            <pc:docMk/>
            <pc:sldMk cId="1080444535" sldId="553"/>
            <ac:spMk id="5" creationId="{4E5223DD-310A-36C0-7FE9-8CA4CE87CDCE}"/>
          </ac:spMkLst>
        </pc:spChg>
        <pc:spChg chg="add mod">
          <ac:chgData name="Frances Meek" userId="f3af35cc-3229-46e1-af36-3525661cfbd3" providerId="ADAL" clId="{E38F02B8-733C-43E5-800E-969A7538B744}" dt="2024-01-15T18:00:08.041" v="4256" actId="1076"/>
          <ac:spMkLst>
            <pc:docMk/>
            <pc:sldMk cId="1080444535" sldId="553"/>
            <ac:spMk id="6" creationId="{1C2311A9-8E5D-E5AF-F544-144E3102B271}"/>
          </ac:spMkLst>
        </pc:spChg>
        <pc:spChg chg="add mod">
          <ac:chgData name="Frances Meek" userId="f3af35cc-3229-46e1-af36-3525661cfbd3" providerId="ADAL" clId="{E38F02B8-733C-43E5-800E-969A7538B744}" dt="2024-01-15T18:01:59.183" v="4279" actId="1076"/>
          <ac:spMkLst>
            <pc:docMk/>
            <pc:sldMk cId="1080444535" sldId="553"/>
            <ac:spMk id="8" creationId="{BC3F9392-9D42-D87B-BBAE-684FA5BEBB6C}"/>
          </ac:spMkLst>
        </pc:spChg>
        <pc:picChg chg="add mod">
          <ac:chgData name="Frances Meek" userId="f3af35cc-3229-46e1-af36-3525661cfbd3" providerId="ADAL" clId="{E38F02B8-733C-43E5-800E-969A7538B744}" dt="2024-01-15T18:02:00.270" v="4280" actId="1076"/>
          <ac:picMkLst>
            <pc:docMk/>
            <pc:sldMk cId="1080444535" sldId="553"/>
            <ac:picMk id="7" creationId="{C83AC69F-0379-D246-D747-8BB18D5D00C5}"/>
          </ac:picMkLst>
        </pc:picChg>
      </pc:sldChg>
      <pc:sldChg chg="addSp delSp modSp new mod">
        <pc:chgData name="Frances Meek" userId="f3af35cc-3229-46e1-af36-3525661cfbd3" providerId="ADAL" clId="{E38F02B8-733C-43E5-800E-969A7538B744}" dt="2024-01-15T17:43:18.234" v="3799" actId="692"/>
        <pc:sldMkLst>
          <pc:docMk/>
          <pc:sldMk cId="2906331863" sldId="554"/>
        </pc:sldMkLst>
        <pc:spChg chg="mod">
          <ac:chgData name="Frances Meek" userId="f3af35cc-3229-46e1-af36-3525661cfbd3" providerId="ADAL" clId="{E38F02B8-733C-43E5-800E-969A7538B744}" dt="2024-01-15T17:28:33.051" v="3230" actId="114"/>
          <ac:spMkLst>
            <pc:docMk/>
            <pc:sldMk cId="2906331863" sldId="554"/>
            <ac:spMk id="2" creationId="{255BA2B0-E4A5-7ECA-6F67-52E1D8CFB6AE}"/>
          </ac:spMkLst>
        </pc:spChg>
        <pc:spChg chg="del">
          <ac:chgData name="Frances Meek" userId="f3af35cc-3229-46e1-af36-3525661cfbd3" providerId="ADAL" clId="{E38F02B8-733C-43E5-800E-969A7538B744}" dt="2024-01-15T17:28:38.010" v="3231" actId="478"/>
          <ac:spMkLst>
            <pc:docMk/>
            <pc:sldMk cId="2906331863" sldId="554"/>
            <ac:spMk id="3" creationId="{D721DF1E-C224-771B-0DB0-E008D9F9873E}"/>
          </ac:spMkLst>
        </pc:spChg>
        <pc:spChg chg="mod">
          <ac:chgData name="Frances Meek" userId="f3af35cc-3229-46e1-af36-3525661cfbd3" providerId="ADAL" clId="{E38F02B8-733C-43E5-800E-969A7538B744}" dt="2024-01-15T17:42:22.080" v="3792" actId="20577"/>
          <ac:spMkLst>
            <pc:docMk/>
            <pc:sldMk cId="2906331863" sldId="554"/>
            <ac:spMk id="4" creationId="{6780D718-3683-E5E9-FE86-8D03BC0504E6}"/>
          </ac:spMkLst>
        </pc:spChg>
        <pc:picChg chg="add mod">
          <ac:chgData name="Frances Meek" userId="f3af35cc-3229-46e1-af36-3525661cfbd3" providerId="ADAL" clId="{E38F02B8-733C-43E5-800E-969A7538B744}" dt="2024-01-15T17:43:18.234" v="3799" actId="692"/>
          <ac:picMkLst>
            <pc:docMk/>
            <pc:sldMk cId="2906331863" sldId="554"/>
            <ac:picMk id="6" creationId="{82D7BADC-3C81-A2BD-CEC9-493B316E05A2}"/>
          </ac:picMkLst>
        </pc:picChg>
        <pc:picChg chg="add mod">
          <ac:chgData name="Frances Meek" userId="f3af35cc-3229-46e1-af36-3525661cfbd3" providerId="ADAL" clId="{E38F02B8-733C-43E5-800E-969A7538B744}" dt="2024-01-15T17:43:18.234" v="3799" actId="692"/>
          <ac:picMkLst>
            <pc:docMk/>
            <pc:sldMk cId="2906331863" sldId="554"/>
            <ac:picMk id="8" creationId="{E7568186-E1DA-55FF-6485-252D77350D82}"/>
          </ac:picMkLst>
        </pc:picChg>
        <pc:picChg chg="add mod">
          <ac:chgData name="Frances Meek" userId="f3af35cc-3229-46e1-af36-3525661cfbd3" providerId="ADAL" clId="{E38F02B8-733C-43E5-800E-969A7538B744}" dt="2024-01-15T17:43:18.234" v="3799" actId="692"/>
          <ac:picMkLst>
            <pc:docMk/>
            <pc:sldMk cId="2906331863" sldId="554"/>
            <ac:picMk id="10" creationId="{FE9D33E9-DD27-88F0-7712-AACFADFBC1AB}"/>
          </ac:picMkLst>
        </pc:picChg>
      </pc:sldChg>
      <pc:sldChg chg="addSp delSp modSp new mod">
        <pc:chgData name="Frances Meek" userId="f3af35cc-3229-46e1-af36-3525661cfbd3" providerId="ADAL" clId="{E38F02B8-733C-43E5-800E-969A7538B744}" dt="2024-01-15T17:52:21.335" v="3986" actId="20577"/>
        <pc:sldMkLst>
          <pc:docMk/>
          <pc:sldMk cId="3552615512" sldId="555"/>
        </pc:sldMkLst>
        <pc:spChg chg="del">
          <ac:chgData name="Frances Meek" userId="f3af35cc-3229-46e1-af36-3525661cfbd3" providerId="ADAL" clId="{E38F02B8-733C-43E5-800E-969A7538B744}" dt="2024-01-15T17:49:33.223" v="3860" actId="478"/>
          <ac:spMkLst>
            <pc:docMk/>
            <pc:sldMk cId="3552615512" sldId="555"/>
            <ac:spMk id="2" creationId="{6C1EB900-8EF5-3542-0855-5C5BC57EFE05}"/>
          </ac:spMkLst>
        </pc:spChg>
        <pc:spChg chg="mod">
          <ac:chgData name="Frances Meek" userId="f3af35cc-3229-46e1-af36-3525661cfbd3" providerId="ADAL" clId="{E38F02B8-733C-43E5-800E-969A7538B744}" dt="2024-01-15T17:52:21.335" v="3986" actId="20577"/>
          <ac:spMkLst>
            <pc:docMk/>
            <pc:sldMk cId="3552615512" sldId="555"/>
            <ac:spMk id="3" creationId="{577E972F-7715-82CA-3705-AF0F42C779B4}"/>
          </ac:spMkLst>
        </pc:spChg>
        <pc:spChg chg="del">
          <ac:chgData name="Frances Meek" userId="f3af35cc-3229-46e1-af36-3525661cfbd3" providerId="ADAL" clId="{E38F02B8-733C-43E5-800E-969A7538B744}" dt="2024-01-15T17:49:31.635" v="3859" actId="478"/>
          <ac:spMkLst>
            <pc:docMk/>
            <pc:sldMk cId="3552615512" sldId="555"/>
            <ac:spMk id="4" creationId="{42C8B1C4-3165-EF60-8940-FA4D2892B993}"/>
          </ac:spMkLst>
        </pc:spChg>
        <pc:spChg chg="add mod">
          <ac:chgData name="Frances Meek" userId="f3af35cc-3229-46e1-af36-3525661cfbd3" providerId="ADAL" clId="{E38F02B8-733C-43E5-800E-969A7538B744}" dt="2024-01-15T17:50:40.771" v="3971" actId="14100"/>
          <ac:spMkLst>
            <pc:docMk/>
            <pc:sldMk cId="3552615512" sldId="555"/>
            <ac:spMk id="7" creationId="{72575EE6-AE97-9BB0-D600-BCAF4AE40A64}"/>
          </ac:spMkLst>
        </pc:spChg>
        <pc:picChg chg="add mod">
          <ac:chgData name="Frances Meek" userId="f3af35cc-3229-46e1-af36-3525661cfbd3" providerId="ADAL" clId="{E38F02B8-733C-43E5-800E-969A7538B744}" dt="2024-01-15T17:51:49.420" v="3972"/>
          <ac:picMkLst>
            <pc:docMk/>
            <pc:sldMk cId="3552615512" sldId="555"/>
            <ac:picMk id="6" creationId="{3174328C-20BD-8359-CD92-0E8B5F89D8DC}"/>
          </ac:picMkLst>
        </pc:picChg>
      </pc:sldChg>
      <pc:sldMasterChg chg="delSldLayout modSldLayout sldLayoutOrd">
        <pc:chgData name="Frances Meek" userId="f3af35cc-3229-46e1-af36-3525661cfbd3" providerId="ADAL" clId="{E38F02B8-733C-43E5-800E-969A7538B744}" dt="2024-01-15T18:05:41.716" v="4323" actId="20577"/>
        <pc:sldMasterMkLst>
          <pc:docMk/>
          <pc:sldMasterMk cId="0" sldId="2147483648"/>
        </pc:sldMasterMkLst>
        <pc:sldLayoutChg chg="modSp mod">
          <pc:chgData name="Frances Meek" userId="f3af35cc-3229-46e1-af36-3525661cfbd3" providerId="ADAL" clId="{E38F02B8-733C-43E5-800E-969A7538B744}" dt="2024-01-15T14:19:43.564" v="152" actId="20577"/>
          <pc:sldLayoutMkLst>
            <pc:docMk/>
            <pc:sldMasterMk cId="0" sldId="2147483648"/>
            <pc:sldLayoutMk cId="0" sldId="2147483649"/>
          </pc:sldLayoutMkLst>
          <pc:spChg chg="mod">
            <ac:chgData name="Frances Meek" userId="f3af35cc-3229-46e1-af36-3525661cfbd3" providerId="ADAL" clId="{E38F02B8-733C-43E5-800E-969A7538B744}" dt="2024-01-15T14:19:43.564" v="152" actId="20577"/>
            <ac:spMkLst>
              <pc:docMk/>
              <pc:sldMasterMk cId="0" sldId="2147483648"/>
              <pc:sldLayoutMk cId="0" sldId="2147483649"/>
              <ac:spMk id="20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19:49.135" v="154" actId="20577"/>
          <pc:sldLayoutMkLst>
            <pc:docMk/>
            <pc:sldMasterMk cId="0" sldId="2147483648"/>
            <pc:sldLayoutMk cId="0" sldId="2147483650"/>
          </pc:sldLayoutMkLst>
          <pc:spChg chg="mod">
            <ac:chgData name="Frances Meek" userId="f3af35cc-3229-46e1-af36-3525661cfbd3" providerId="ADAL" clId="{E38F02B8-733C-43E5-800E-969A7538B744}" dt="2024-01-15T14:19:49.135" v="154" actId="20577"/>
            <ac:spMkLst>
              <pc:docMk/>
              <pc:sldMasterMk cId="0" sldId="2147483648"/>
              <pc:sldLayoutMk cId="0" sldId="2147483650"/>
              <ac:spMk id="27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19:53.319" v="156" actId="20577"/>
          <pc:sldLayoutMkLst>
            <pc:docMk/>
            <pc:sldMasterMk cId="0" sldId="2147483648"/>
            <pc:sldLayoutMk cId="0" sldId="2147483652"/>
          </pc:sldLayoutMkLst>
          <pc:spChg chg="mod">
            <ac:chgData name="Frances Meek" userId="f3af35cc-3229-46e1-af36-3525661cfbd3" providerId="ADAL" clId="{E38F02B8-733C-43E5-800E-969A7538B744}" dt="2024-01-15T14:19:53.319" v="156" actId="20577"/>
            <ac:spMkLst>
              <pc:docMk/>
              <pc:sldMasterMk cId="0" sldId="2147483648"/>
              <pc:sldLayoutMk cId="0" sldId="2147483652"/>
              <ac:spMk id="39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19:56.946" v="158" actId="20577"/>
          <pc:sldLayoutMkLst>
            <pc:docMk/>
            <pc:sldMasterMk cId="0" sldId="2147483648"/>
            <pc:sldLayoutMk cId="0" sldId="2147483653"/>
          </pc:sldLayoutMkLst>
          <pc:spChg chg="mod">
            <ac:chgData name="Frances Meek" userId="f3af35cc-3229-46e1-af36-3525661cfbd3" providerId="ADAL" clId="{E38F02B8-733C-43E5-800E-969A7538B744}" dt="2024-01-15T14:19:56.946" v="158" actId="20577"/>
            <ac:spMkLst>
              <pc:docMk/>
              <pc:sldMasterMk cId="0" sldId="2147483648"/>
              <pc:sldLayoutMk cId="0" sldId="2147483653"/>
              <ac:spMk id="46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20:00.667" v="160" actId="20577"/>
          <pc:sldLayoutMkLst>
            <pc:docMk/>
            <pc:sldMasterMk cId="0" sldId="2147483648"/>
            <pc:sldLayoutMk cId="0" sldId="2147483654"/>
          </pc:sldLayoutMkLst>
          <pc:spChg chg="mod">
            <ac:chgData name="Frances Meek" userId="f3af35cc-3229-46e1-af36-3525661cfbd3" providerId="ADAL" clId="{E38F02B8-733C-43E5-800E-969A7538B744}" dt="2024-01-15T14:20:00.667" v="160" actId="20577"/>
            <ac:spMkLst>
              <pc:docMk/>
              <pc:sldMasterMk cId="0" sldId="2147483648"/>
              <pc:sldLayoutMk cId="0" sldId="2147483654"/>
              <ac:spMk id="51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20:06.331" v="162" actId="20577"/>
          <pc:sldLayoutMkLst>
            <pc:docMk/>
            <pc:sldMasterMk cId="0" sldId="2147483648"/>
            <pc:sldLayoutMk cId="0" sldId="2147483655"/>
          </pc:sldLayoutMkLst>
          <pc:spChg chg="mod">
            <ac:chgData name="Frances Meek" userId="f3af35cc-3229-46e1-af36-3525661cfbd3" providerId="ADAL" clId="{E38F02B8-733C-43E5-800E-969A7538B744}" dt="2024-01-15T14:20:06.331" v="162" actId="20577"/>
            <ac:spMkLst>
              <pc:docMk/>
              <pc:sldMasterMk cId="0" sldId="2147483648"/>
              <pc:sldLayoutMk cId="0" sldId="2147483655"/>
              <ac:spMk id="58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20:12.462" v="164" actId="20577"/>
          <pc:sldLayoutMkLst>
            <pc:docMk/>
            <pc:sldMasterMk cId="0" sldId="2147483648"/>
            <pc:sldLayoutMk cId="0" sldId="2147483656"/>
          </pc:sldLayoutMkLst>
          <pc:spChg chg="mod">
            <ac:chgData name="Frances Meek" userId="f3af35cc-3229-46e1-af36-3525661cfbd3" providerId="ADAL" clId="{E38F02B8-733C-43E5-800E-969A7538B744}" dt="2024-01-15T14:20:12.462" v="164" actId="20577"/>
            <ac:spMkLst>
              <pc:docMk/>
              <pc:sldMasterMk cId="0" sldId="2147483648"/>
              <pc:sldLayoutMk cId="0" sldId="2147483656"/>
              <ac:spMk id="65" creationId="{00000000-0000-0000-0000-000000000000}"/>
            </ac:spMkLst>
          </pc:spChg>
        </pc:sldLayoutChg>
        <pc:sldLayoutChg chg="modSp del mod">
          <pc:chgData name="Frances Meek" userId="f3af35cc-3229-46e1-af36-3525661cfbd3" providerId="ADAL" clId="{E38F02B8-733C-43E5-800E-969A7538B744}" dt="2024-01-15T17:43:31.443" v="3802" actId="47"/>
          <pc:sldLayoutMkLst>
            <pc:docMk/>
            <pc:sldMasterMk cId="0" sldId="2147483648"/>
            <pc:sldLayoutMk cId="0" sldId="2147483657"/>
          </pc:sldLayoutMkLst>
          <pc:spChg chg="mod">
            <ac:chgData name="Frances Meek" userId="f3af35cc-3229-46e1-af36-3525661cfbd3" providerId="ADAL" clId="{E38F02B8-733C-43E5-800E-969A7538B744}" dt="2024-01-15T14:20:18.344" v="166" actId="20577"/>
            <ac:spMkLst>
              <pc:docMk/>
              <pc:sldMasterMk cId="0" sldId="2147483648"/>
              <pc:sldLayoutMk cId="0" sldId="2147483657"/>
              <ac:spMk id="69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20:24.370" v="168" actId="20577"/>
          <pc:sldLayoutMkLst>
            <pc:docMk/>
            <pc:sldMasterMk cId="0" sldId="2147483648"/>
            <pc:sldLayoutMk cId="0" sldId="2147483658"/>
          </pc:sldLayoutMkLst>
          <pc:spChg chg="mod">
            <ac:chgData name="Frances Meek" userId="f3af35cc-3229-46e1-af36-3525661cfbd3" providerId="ADAL" clId="{E38F02B8-733C-43E5-800E-969A7538B744}" dt="2024-01-15T14:20:24.370" v="168" actId="20577"/>
            <ac:spMkLst>
              <pc:docMk/>
              <pc:sldMasterMk cId="0" sldId="2147483648"/>
              <pc:sldLayoutMk cId="0" sldId="2147483658"/>
              <ac:spMk id="73" creationId="{00000000-0000-0000-0000-000000000000}"/>
            </ac:spMkLst>
          </pc:spChg>
        </pc:sldLayoutChg>
        <pc:sldLayoutChg chg="modSp del mod">
          <pc:chgData name="Frances Meek" userId="f3af35cc-3229-46e1-af36-3525661cfbd3" providerId="ADAL" clId="{E38F02B8-733C-43E5-800E-969A7538B744}" dt="2024-01-15T17:43:48.382" v="3811" actId="47"/>
          <pc:sldLayoutMkLst>
            <pc:docMk/>
            <pc:sldMasterMk cId="0" sldId="2147483648"/>
            <pc:sldLayoutMk cId="0" sldId="2147483659"/>
          </pc:sldLayoutMkLst>
          <pc:spChg chg="mod">
            <ac:chgData name="Frances Meek" userId="f3af35cc-3229-46e1-af36-3525661cfbd3" providerId="ADAL" clId="{E38F02B8-733C-43E5-800E-969A7538B744}" dt="2024-01-15T14:20:30.243" v="170" actId="20577"/>
            <ac:spMkLst>
              <pc:docMk/>
              <pc:sldMasterMk cId="0" sldId="2147483648"/>
              <pc:sldLayoutMk cId="0" sldId="2147483659"/>
              <ac:spMk id="82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4:20:35.058" v="172" actId="20577"/>
          <pc:sldLayoutMkLst>
            <pc:docMk/>
            <pc:sldMasterMk cId="0" sldId="2147483648"/>
            <pc:sldLayoutMk cId="0" sldId="2147483660"/>
          </pc:sldLayoutMkLst>
          <pc:spChg chg="mod">
            <ac:chgData name="Frances Meek" userId="f3af35cc-3229-46e1-af36-3525661cfbd3" providerId="ADAL" clId="{E38F02B8-733C-43E5-800E-969A7538B744}" dt="2024-01-15T14:20:35.058" v="172" actId="20577"/>
            <ac:spMkLst>
              <pc:docMk/>
              <pc:sldMasterMk cId="0" sldId="2147483648"/>
              <pc:sldLayoutMk cId="0" sldId="2147483660"/>
              <ac:spMk id="87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2:41.779" v="4282" actId="20577"/>
          <pc:sldLayoutMkLst>
            <pc:docMk/>
            <pc:sldMasterMk cId="0" sldId="2147483648"/>
            <pc:sldLayoutMk cId="0" sldId="2147483661"/>
          </pc:sldLayoutMkLst>
          <pc:spChg chg="mod">
            <ac:chgData name="Frances Meek" userId="f3af35cc-3229-46e1-af36-3525661cfbd3" providerId="ADAL" clId="{E38F02B8-733C-43E5-800E-969A7538B744}" dt="2024-01-15T18:02:41.779" v="4282" actId="20577"/>
            <ac:spMkLst>
              <pc:docMk/>
              <pc:sldMasterMk cId="0" sldId="2147483648"/>
              <pc:sldLayoutMk cId="0" sldId="2147483661"/>
              <ac:spMk id="91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2:45.952" v="4284" actId="20577"/>
          <pc:sldLayoutMkLst>
            <pc:docMk/>
            <pc:sldMasterMk cId="0" sldId="2147483648"/>
            <pc:sldLayoutMk cId="0" sldId="2147483662"/>
          </pc:sldLayoutMkLst>
          <pc:spChg chg="mod">
            <ac:chgData name="Frances Meek" userId="f3af35cc-3229-46e1-af36-3525661cfbd3" providerId="ADAL" clId="{E38F02B8-733C-43E5-800E-969A7538B744}" dt="2024-01-15T18:02:45.952" v="4284" actId="20577"/>
            <ac:spMkLst>
              <pc:docMk/>
              <pc:sldMasterMk cId="0" sldId="2147483648"/>
              <pc:sldLayoutMk cId="0" sldId="2147483662"/>
              <ac:spMk id="96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2:49.576" v="4286" actId="20577"/>
          <pc:sldLayoutMkLst>
            <pc:docMk/>
            <pc:sldMasterMk cId="0" sldId="2147483648"/>
            <pc:sldLayoutMk cId="0" sldId="2147483663"/>
          </pc:sldLayoutMkLst>
          <pc:spChg chg="mod">
            <ac:chgData name="Frances Meek" userId="f3af35cc-3229-46e1-af36-3525661cfbd3" providerId="ADAL" clId="{E38F02B8-733C-43E5-800E-969A7538B744}" dt="2024-01-15T18:02:49.576" v="4286" actId="20577"/>
            <ac:spMkLst>
              <pc:docMk/>
              <pc:sldMasterMk cId="0" sldId="2147483648"/>
              <pc:sldLayoutMk cId="0" sldId="2147483663"/>
              <ac:spMk id="101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2:55.454" v="4287" actId="20577"/>
          <pc:sldLayoutMkLst>
            <pc:docMk/>
            <pc:sldMasterMk cId="0" sldId="2147483648"/>
            <pc:sldLayoutMk cId="0" sldId="2147483664"/>
          </pc:sldLayoutMkLst>
          <pc:spChg chg="mod">
            <ac:chgData name="Frances Meek" userId="f3af35cc-3229-46e1-af36-3525661cfbd3" providerId="ADAL" clId="{E38F02B8-733C-43E5-800E-969A7538B744}" dt="2024-01-15T18:02:55.454" v="4287" actId="20577"/>
            <ac:spMkLst>
              <pc:docMk/>
              <pc:sldMasterMk cId="0" sldId="2147483648"/>
              <pc:sldLayoutMk cId="0" sldId="2147483664"/>
              <ac:spMk id="106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00.457" v="4289" actId="20577"/>
          <pc:sldLayoutMkLst>
            <pc:docMk/>
            <pc:sldMasterMk cId="0" sldId="2147483648"/>
            <pc:sldLayoutMk cId="0" sldId="2147483665"/>
          </pc:sldLayoutMkLst>
          <pc:spChg chg="mod">
            <ac:chgData name="Frances Meek" userId="f3af35cc-3229-46e1-af36-3525661cfbd3" providerId="ADAL" clId="{E38F02B8-733C-43E5-800E-969A7538B744}" dt="2024-01-15T18:03:00.457" v="4289" actId="20577"/>
            <ac:spMkLst>
              <pc:docMk/>
              <pc:sldMasterMk cId="0" sldId="2147483648"/>
              <pc:sldLayoutMk cId="0" sldId="2147483665"/>
              <ac:spMk id="111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04.930" v="4291" actId="20577"/>
          <pc:sldLayoutMkLst>
            <pc:docMk/>
            <pc:sldMasterMk cId="0" sldId="2147483648"/>
            <pc:sldLayoutMk cId="0" sldId="2147483666"/>
          </pc:sldLayoutMkLst>
          <pc:spChg chg="mod">
            <ac:chgData name="Frances Meek" userId="f3af35cc-3229-46e1-af36-3525661cfbd3" providerId="ADAL" clId="{E38F02B8-733C-43E5-800E-969A7538B744}" dt="2024-01-15T18:03:04.930" v="4291" actId="20577"/>
            <ac:spMkLst>
              <pc:docMk/>
              <pc:sldMasterMk cId="0" sldId="2147483648"/>
              <pc:sldLayoutMk cId="0" sldId="2147483666"/>
              <ac:spMk id="118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09.278" v="4293" actId="20577"/>
          <pc:sldLayoutMkLst>
            <pc:docMk/>
            <pc:sldMasterMk cId="0" sldId="2147483648"/>
            <pc:sldLayoutMk cId="0" sldId="2147483667"/>
          </pc:sldLayoutMkLst>
          <pc:spChg chg="mod">
            <ac:chgData name="Frances Meek" userId="f3af35cc-3229-46e1-af36-3525661cfbd3" providerId="ADAL" clId="{E38F02B8-733C-43E5-800E-969A7538B744}" dt="2024-01-15T18:03:09.278" v="4293" actId="20577"/>
            <ac:spMkLst>
              <pc:docMk/>
              <pc:sldMasterMk cId="0" sldId="2147483648"/>
              <pc:sldLayoutMk cId="0" sldId="2147483667"/>
              <ac:spMk id="125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13.474" v="4297" actId="20577"/>
          <pc:sldLayoutMkLst>
            <pc:docMk/>
            <pc:sldMasterMk cId="0" sldId="2147483648"/>
            <pc:sldLayoutMk cId="0" sldId="2147483668"/>
          </pc:sldLayoutMkLst>
          <pc:spChg chg="mod">
            <ac:chgData name="Frances Meek" userId="f3af35cc-3229-46e1-af36-3525661cfbd3" providerId="ADAL" clId="{E38F02B8-733C-43E5-800E-969A7538B744}" dt="2024-01-15T18:03:13.474" v="4297" actId="20577"/>
            <ac:spMkLst>
              <pc:docMk/>
              <pc:sldMasterMk cId="0" sldId="2147483648"/>
              <pc:sldLayoutMk cId="0" sldId="2147483668"/>
              <ac:spMk id="132" creationId="{00000000-0000-0000-0000-000000000000}"/>
            </ac:spMkLst>
          </pc:spChg>
        </pc:sldLayoutChg>
        <pc:sldLayoutChg chg="modSp mod ord">
          <pc:chgData name="Frances Meek" userId="f3af35cc-3229-46e1-af36-3525661cfbd3" providerId="ADAL" clId="{E38F02B8-733C-43E5-800E-969A7538B744}" dt="2024-01-15T14:23:34.353" v="205" actId="20577"/>
          <pc:sldLayoutMkLst>
            <pc:docMk/>
            <pc:sldMasterMk cId="0" sldId="2147483648"/>
            <pc:sldLayoutMk cId="0" sldId="2147483669"/>
          </pc:sldLayoutMkLst>
          <pc:spChg chg="mod">
            <ac:chgData name="Frances Meek" userId="f3af35cc-3229-46e1-af36-3525661cfbd3" providerId="ADAL" clId="{E38F02B8-733C-43E5-800E-969A7538B744}" dt="2024-01-15T14:23:34.353" v="205" actId="20577"/>
            <ac:spMkLst>
              <pc:docMk/>
              <pc:sldMasterMk cId="0" sldId="2147483648"/>
              <pc:sldLayoutMk cId="0" sldId="2147483669"/>
              <ac:spMk id="137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18.420" v="4299" actId="20577"/>
          <pc:sldLayoutMkLst>
            <pc:docMk/>
            <pc:sldMasterMk cId="0" sldId="2147483648"/>
            <pc:sldLayoutMk cId="0" sldId="2147483670"/>
          </pc:sldLayoutMkLst>
          <pc:spChg chg="mod">
            <ac:chgData name="Frances Meek" userId="f3af35cc-3229-46e1-af36-3525661cfbd3" providerId="ADAL" clId="{E38F02B8-733C-43E5-800E-969A7538B744}" dt="2024-01-15T18:03:18.420" v="4299" actId="20577"/>
            <ac:spMkLst>
              <pc:docMk/>
              <pc:sldMasterMk cId="0" sldId="2147483648"/>
              <pc:sldLayoutMk cId="0" sldId="2147483670"/>
              <ac:spMk id="143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22.786" v="4301" actId="20577"/>
          <pc:sldLayoutMkLst>
            <pc:docMk/>
            <pc:sldMasterMk cId="0" sldId="2147483648"/>
            <pc:sldLayoutMk cId="0" sldId="2147483671"/>
          </pc:sldLayoutMkLst>
          <pc:spChg chg="mod">
            <ac:chgData name="Frances Meek" userId="f3af35cc-3229-46e1-af36-3525661cfbd3" providerId="ADAL" clId="{E38F02B8-733C-43E5-800E-969A7538B744}" dt="2024-01-15T18:03:22.786" v="4301" actId="20577"/>
            <ac:spMkLst>
              <pc:docMk/>
              <pc:sldMasterMk cId="0" sldId="2147483648"/>
              <pc:sldLayoutMk cId="0" sldId="2147483671"/>
              <ac:spMk id="149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26.915" v="4303" actId="20577"/>
          <pc:sldLayoutMkLst>
            <pc:docMk/>
            <pc:sldMasterMk cId="0" sldId="2147483648"/>
            <pc:sldLayoutMk cId="0" sldId="2147483672"/>
          </pc:sldLayoutMkLst>
          <pc:spChg chg="mod">
            <ac:chgData name="Frances Meek" userId="f3af35cc-3229-46e1-af36-3525661cfbd3" providerId="ADAL" clId="{E38F02B8-733C-43E5-800E-969A7538B744}" dt="2024-01-15T18:03:26.915" v="4303" actId="20577"/>
            <ac:spMkLst>
              <pc:docMk/>
              <pc:sldMasterMk cId="0" sldId="2147483648"/>
              <pc:sldLayoutMk cId="0" sldId="2147483672"/>
              <ac:spMk id="155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32.867" v="4305" actId="20577"/>
          <pc:sldLayoutMkLst>
            <pc:docMk/>
            <pc:sldMasterMk cId="0" sldId="2147483648"/>
            <pc:sldLayoutMk cId="0" sldId="2147483673"/>
          </pc:sldLayoutMkLst>
          <pc:spChg chg="mod">
            <ac:chgData name="Frances Meek" userId="f3af35cc-3229-46e1-af36-3525661cfbd3" providerId="ADAL" clId="{E38F02B8-733C-43E5-800E-969A7538B744}" dt="2024-01-15T18:03:32.867" v="4305" actId="20577"/>
            <ac:spMkLst>
              <pc:docMk/>
              <pc:sldMasterMk cId="0" sldId="2147483648"/>
              <pc:sldLayoutMk cId="0" sldId="2147483673"/>
              <ac:spMk id="165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37.235" v="4307" actId="20577"/>
          <pc:sldLayoutMkLst>
            <pc:docMk/>
            <pc:sldMasterMk cId="0" sldId="2147483648"/>
            <pc:sldLayoutMk cId="0" sldId="2147483674"/>
          </pc:sldLayoutMkLst>
          <pc:spChg chg="mod">
            <ac:chgData name="Frances Meek" userId="f3af35cc-3229-46e1-af36-3525661cfbd3" providerId="ADAL" clId="{E38F02B8-733C-43E5-800E-969A7538B744}" dt="2024-01-15T18:03:37.235" v="4307" actId="20577"/>
            <ac:spMkLst>
              <pc:docMk/>
              <pc:sldMasterMk cId="0" sldId="2147483648"/>
              <pc:sldLayoutMk cId="0" sldId="2147483674"/>
              <ac:spMk id="175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3:42.557" v="4309" actId="20577"/>
          <pc:sldLayoutMkLst>
            <pc:docMk/>
            <pc:sldMasterMk cId="0" sldId="2147483648"/>
            <pc:sldLayoutMk cId="0" sldId="2147483675"/>
          </pc:sldLayoutMkLst>
          <pc:spChg chg="mod">
            <ac:chgData name="Frances Meek" userId="f3af35cc-3229-46e1-af36-3525661cfbd3" providerId="ADAL" clId="{E38F02B8-733C-43E5-800E-969A7538B744}" dt="2024-01-15T18:03:42.557" v="4309" actId="20577"/>
            <ac:spMkLst>
              <pc:docMk/>
              <pc:sldMasterMk cId="0" sldId="2147483648"/>
              <pc:sldLayoutMk cId="0" sldId="2147483675"/>
              <ac:spMk id="182" creationId="{00000000-0000-0000-0000-00000000000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5:41.716" v="4323" actId="20577"/>
          <pc:sldLayoutMkLst>
            <pc:docMk/>
            <pc:sldMasterMk cId="0" sldId="2147483648"/>
            <pc:sldLayoutMk cId="3411951476" sldId="2147483707"/>
          </pc:sldLayoutMkLst>
          <pc:spChg chg="mod">
            <ac:chgData name="Frances Meek" userId="f3af35cc-3229-46e1-af36-3525661cfbd3" providerId="ADAL" clId="{E38F02B8-733C-43E5-800E-969A7538B744}" dt="2024-01-15T18:05:41.716" v="4323" actId="20577"/>
            <ac:spMkLst>
              <pc:docMk/>
              <pc:sldMasterMk cId="0" sldId="2147483648"/>
              <pc:sldLayoutMk cId="3411951476" sldId="2147483707"/>
              <ac:spMk id="2" creationId="{0A6401AE-6B8D-FE29-087E-060B6124C180}"/>
            </ac:spMkLst>
          </pc:spChg>
        </pc:sldLayoutChg>
      </pc:sldMasterChg>
      <pc:sldMasterChg chg="modSldLayout">
        <pc:chgData name="Frances Meek" userId="f3af35cc-3229-46e1-af36-3525661cfbd3" providerId="ADAL" clId="{E38F02B8-733C-43E5-800E-969A7538B744}" dt="2024-01-15T18:04:54.666" v="4317" actId="20577"/>
        <pc:sldMasterMkLst>
          <pc:docMk/>
          <pc:sldMasterMk cId="560195836" sldId="2147483677"/>
        </pc:sldMasterMkLst>
        <pc:sldLayoutChg chg="modSp mod">
          <pc:chgData name="Frances Meek" userId="f3af35cc-3229-46e1-af36-3525661cfbd3" providerId="ADAL" clId="{E38F02B8-733C-43E5-800E-969A7538B744}" dt="2024-01-15T18:04:31.635" v="4311" actId="20577"/>
          <pc:sldLayoutMkLst>
            <pc:docMk/>
            <pc:sldMasterMk cId="560195836" sldId="2147483677"/>
            <pc:sldLayoutMk cId="118400813" sldId="2147483692"/>
          </pc:sldLayoutMkLst>
          <pc:spChg chg="mod">
            <ac:chgData name="Frances Meek" userId="f3af35cc-3229-46e1-af36-3525661cfbd3" providerId="ADAL" clId="{E38F02B8-733C-43E5-800E-969A7538B744}" dt="2024-01-15T18:04:31.635" v="4311" actId="20577"/>
            <ac:spMkLst>
              <pc:docMk/>
              <pc:sldMasterMk cId="560195836" sldId="2147483677"/>
              <pc:sldLayoutMk cId="118400813" sldId="2147483692"/>
              <ac:spMk id="2" creationId="{0A6401AE-6B8D-FE29-087E-060B6124C180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4:35.633" v="4313" actId="20577"/>
          <pc:sldLayoutMkLst>
            <pc:docMk/>
            <pc:sldMasterMk cId="560195836" sldId="2147483677"/>
            <pc:sldLayoutMk cId="2334659018" sldId="2147483693"/>
          </pc:sldLayoutMkLst>
          <pc:spChg chg="mod">
            <ac:chgData name="Frances Meek" userId="f3af35cc-3229-46e1-af36-3525661cfbd3" providerId="ADAL" clId="{E38F02B8-733C-43E5-800E-969A7538B744}" dt="2024-01-15T18:04:35.633" v="4313" actId="20577"/>
            <ac:spMkLst>
              <pc:docMk/>
              <pc:sldMasterMk cId="560195836" sldId="2147483677"/>
              <pc:sldLayoutMk cId="2334659018" sldId="2147483693"/>
              <ac:spMk id="10" creationId="{A9A68431-98DC-F74F-AD3C-93A76AF496B4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4:39.436" v="4315" actId="20577"/>
          <pc:sldLayoutMkLst>
            <pc:docMk/>
            <pc:sldMasterMk cId="560195836" sldId="2147483677"/>
            <pc:sldLayoutMk cId="814763067" sldId="2147483694"/>
          </pc:sldLayoutMkLst>
          <pc:spChg chg="mod">
            <ac:chgData name="Frances Meek" userId="f3af35cc-3229-46e1-af36-3525661cfbd3" providerId="ADAL" clId="{E38F02B8-733C-43E5-800E-969A7538B744}" dt="2024-01-15T18:04:39.436" v="4315" actId="20577"/>
            <ac:spMkLst>
              <pc:docMk/>
              <pc:sldMasterMk cId="560195836" sldId="2147483677"/>
              <pc:sldLayoutMk cId="814763067" sldId="2147483694"/>
              <ac:spMk id="12" creationId="{DCFA5C25-ADFE-0D4F-9B70-A516087F663B}"/>
            </ac:spMkLst>
          </pc:spChg>
        </pc:sldLayoutChg>
        <pc:sldLayoutChg chg="modSp mod">
          <pc:chgData name="Frances Meek" userId="f3af35cc-3229-46e1-af36-3525661cfbd3" providerId="ADAL" clId="{E38F02B8-733C-43E5-800E-969A7538B744}" dt="2024-01-15T18:04:54.666" v="4317" actId="20577"/>
          <pc:sldLayoutMkLst>
            <pc:docMk/>
            <pc:sldMasterMk cId="560195836" sldId="2147483677"/>
            <pc:sldLayoutMk cId="3164211186" sldId="2147483706"/>
          </pc:sldLayoutMkLst>
          <pc:spChg chg="mod">
            <ac:chgData name="Frances Meek" userId="f3af35cc-3229-46e1-af36-3525661cfbd3" providerId="ADAL" clId="{E38F02B8-733C-43E5-800E-969A7538B744}" dt="2024-01-15T18:04:54.666" v="4317" actId="20577"/>
            <ac:spMkLst>
              <pc:docMk/>
              <pc:sldMasterMk cId="560195836" sldId="2147483677"/>
              <pc:sldLayoutMk cId="3164211186" sldId="2147483706"/>
              <ac:spMk id="32" creationId="{00000000-0000-0000-0000-000000000000}"/>
            </ac:spMkLst>
          </pc:spChg>
        </pc:sldLayoutChg>
      </pc:sldMasterChg>
    </pc:docChg>
  </pc:docChgLst>
  <pc:docChgLst>
    <pc:chgData name="Claire Theobald" userId="e5e96d6a-dffb-4be3-a7c9-5724c0a71d0d" providerId="ADAL" clId="{B94AB252-F475-4093-A293-3D432DD649AE}"/>
    <pc:docChg chg="undo custSel delSld modSld">
      <pc:chgData name="Claire Theobald" userId="e5e96d6a-dffb-4be3-a7c9-5724c0a71d0d" providerId="ADAL" clId="{B94AB252-F475-4093-A293-3D432DD649AE}" dt="2024-01-16T15:49:38.744" v="159" actId="1076"/>
      <pc:docMkLst>
        <pc:docMk/>
      </pc:docMkLst>
      <pc:sldChg chg="modSp mod">
        <pc:chgData name="Claire Theobald" userId="e5e96d6a-dffb-4be3-a7c9-5724c0a71d0d" providerId="ADAL" clId="{B94AB252-F475-4093-A293-3D432DD649AE}" dt="2024-01-16T15:21:24.570" v="103" actId="1076"/>
        <pc:sldMkLst>
          <pc:docMk/>
          <pc:sldMk cId="0" sldId="256"/>
        </pc:sldMkLst>
        <pc:spChg chg="mod">
          <ac:chgData name="Claire Theobald" userId="e5e96d6a-dffb-4be3-a7c9-5724c0a71d0d" providerId="ADAL" clId="{B94AB252-F475-4093-A293-3D432DD649AE}" dt="2024-01-16T15:21:24.570" v="103" actId="1076"/>
          <ac:spMkLst>
            <pc:docMk/>
            <pc:sldMk cId="0" sldId="256"/>
            <ac:spMk id="192" creationId="{00000000-0000-0000-0000-000000000000}"/>
          </ac:spMkLst>
        </pc:spChg>
        <pc:spChg chg="mod">
          <ac:chgData name="Claire Theobald" userId="e5e96d6a-dffb-4be3-a7c9-5724c0a71d0d" providerId="ADAL" clId="{B94AB252-F475-4093-A293-3D432DD649AE}" dt="2024-01-16T15:21:22.335" v="102" actId="1076"/>
          <ac:spMkLst>
            <pc:docMk/>
            <pc:sldMk cId="0" sldId="256"/>
            <ac:spMk id="193" creationId="{00000000-0000-0000-0000-000000000000}"/>
          </ac:spMkLst>
        </pc:spChg>
      </pc:sldChg>
      <pc:sldChg chg="del mod modShow">
        <pc:chgData name="Claire Theobald" userId="e5e96d6a-dffb-4be3-a7c9-5724c0a71d0d" providerId="ADAL" clId="{B94AB252-F475-4093-A293-3D432DD649AE}" dt="2024-01-16T15:27:59.710" v="109" actId="47"/>
        <pc:sldMkLst>
          <pc:docMk/>
          <pc:sldMk cId="0" sldId="257"/>
        </pc:sldMkLst>
      </pc:sldChg>
      <pc:sldChg chg="modSp mod">
        <pc:chgData name="Claire Theobald" userId="e5e96d6a-dffb-4be3-a7c9-5724c0a71d0d" providerId="ADAL" clId="{B94AB252-F475-4093-A293-3D432DD649AE}" dt="2024-01-16T15:18:01.914" v="91" actId="113"/>
        <pc:sldMkLst>
          <pc:docMk/>
          <pc:sldMk cId="0" sldId="268"/>
        </pc:sldMkLst>
        <pc:spChg chg="mod">
          <ac:chgData name="Claire Theobald" userId="e5e96d6a-dffb-4be3-a7c9-5724c0a71d0d" providerId="ADAL" clId="{B94AB252-F475-4093-A293-3D432DD649AE}" dt="2024-01-16T15:18:01.914" v="91" actId="113"/>
          <ac:spMkLst>
            <pc:docMk/>
            <pc:sldMk cId="0" sldId="268"/>
            <ac:spMk id="291" creationId="{00000000-0000-0000-0000-000000000000}"/>
          </ac:spMkLst>
        </pc:spChg>
      </pc:sldChg>
      <pc:sldChg chg="delSp mod delAnim">
        <pc:chgData name="Claire Theobald" userId="e5e96d6a-dffb-4be3-a7c9-5724c0a71d0d" providerId="ADAL" clId="{B94AB252-F475-4093-A293-3D432DD649AE}" dt="2024-01-16T15:49:11.739" v="156" actId="478"/>
        <pc:sldMkLst>
          <pc:docMk/>
          <pc:sldMk cId="3908280586" sldId="517"/>
        </pc:sldMkLst>
        <pc:picChg chg="del">
          <ac:chgData name="Claire Theobald" userId="e5e96d6a-dffb-4be3-a7c9-5724c0a71d0d" providerId="ADAL" clId="{B94AB252-F475-4093-A293-3D432DD649AE}" dt="2024-01-16T15:49:11.739" v="156" actId="478"/>
          <ac:picMkLst>
            <pc:docMk/>
            <pc:sldMk cId="3908280586" sldId="517"/>
            <ac:picMk id="11" creationId="{5A2F3485-B106-1C82-C383-2C5D132E1B51}"/>
          </ac:picMkLst>
        </pc:picChg>
      </pc:sldChg>
      <pc:sldChg chg="delSp mod delAnim">
        <pc:chgData name="Claire Theobald" userId="e5e96d6a-dffb-4be3-a7c9-5724c0a71d0d" providerId="ADAL" clId="{B94AB252-F475-4093-A293-3D432DD649AE}" dt="2024-01-16T15:48:50.817" v="155" actId="478"/>
        <pc:sldMkLst>
          <pc:docMk/>
          <pc:sldMk cId="1268783273" sldId="531"/>
        </pc:sldMkLst>
        <pc:picChg chg="del">
          <ac:chgData name="Claire Theobald" userId="e5e96d6a-dffb-4be3-a7c9-5724c0a71d0d" providerId="ADAL" clId="{B94AB252-F475-4093-A293-3D432DD649AE}" dt="2024-01-16T15:48:50.817" v="155" actId="478"/>
          <ac:picMkLst>
            <pc:docMk/>
            <pc:sldMk cId="1268783273" sldId="531"/>
            <ac:picMk id="16" creationId="{7A401A2F-C30F-8A96-8A6E-03E02A77C0BA}"/>
          </ac:picMkLst>
        </pc:picChg>
      </pc:sldChg>
      <pc:sldChg chg="delSp modSp mod">
        <pc:chgData name="Claire Theobald" userId="e5e96d6a-dffb-4be3-a7c9-5724c0a71d0d" providerId="ADAL" clId="{B94AB252-F475-4093-A293-3D432DD649AE}" dt="2024-01-16T15:38:49.234" v="154" actId="207"/>
        <pc:sldMkLst>
          <pc:docMk/>
          <pc:sldMk cId="4160369537" sldId="538"/>
        </pc:sldMkLst>
        <pc:spChg chg="mod">
          <ac:chgData name="Claire Theobald" userId="e5e96d6a-dffb-4be3-a7c9-5724c0a71d0d" providerId="ADAL" clId="{B94AB252-F475-4093-A293-3D432DD649AE}" dt="2024-01-16T15:38:49.234" v="154" actId="207"/>
          <ac:spMkLst>
            <pc:docMk/>
            <pc:sldMk cId="4160369537" sldId="538"/>
            <ac:spMk id="2" creationId="{467259AD-8722-6E48-9C92-74E659293643}"/>
          </ac:spMkLst>
        </pc:spChg>
        <pc:spChg chg="mod">
          <ac:chgData name="Claire Theobald" userId="e5e96d6a-dffb-4be3-a7c9-5724c0a71d0d" providerId="ADAL" clId="{B94AB252-F475-4093-A293-3D432DD649AE}" dt="2024-01-16T15:36:21.143" v="144" actId="113"/>
          <ac:spMkLst>
            <pc:docMk/>
            <pc:sldMk cId="4160369537" sldId="538"/>
            <ac:spMk id="4" creationId="{708F4AD0-E676-0E46-B35E-30E46BB1FFEF}"/>
          </ac:spMkLst>
        </pc:spChg>
        <pc:spChg chg="mod">
          <ac:chgData name="Claire Theobald" userId="e5e96d6a-dffb-4be3-a7c9-5724c0a71d0d" providerId="ADAL" clId="{B94AB252-F475-4093-A293-3D432DD649AE}" dt="2024-01-16T15:38:25.279" v="153" actId="1076"/>
          <ac:spMkLst>
            <pc:docMk/>
            <pc:sldMk cId="4160369537" sldId="538"/>
            <ac:spMk id="7" creationId="{568FB538-DBCA-68B4-A069-61B14C7D00FE}"/>
          </ac:spMkLst>
        </pc:spChg>
        <pc:picChg chg="del">
          <ac:chgData name="Claire Theobald" userId="e5e96d6a-dffb-4be3-a7c9-5724c0a71d0d" providerId="ADAL" clId="{B94AB252-F475-4093-A293-3D432DD649AE}" dt="2024-01-16T15:38:15.209" v="152" actId="478"/>
          <ac:picMkLst>
            <pc:docMk/>
            <pc:sldMk cId="4160369537" sldId="538"/>
            <ac:picMk id="5" creationId="{C3CC91C1-422C-286F-0A98-D0E81D9EE3BA}"/>
          </ac:picMkLst>
        </pc:picChg>
      </pc:sldChg>
      <pc:sldChg chg="modSp mod">
        <pc:chgData name="Claire Theobald" userId="e5e96d6a-dffb-4be3-a7c9-5724c0a71d0d" providerId="ADAL" clId="{B94AB252-F475-4093-A293-3D432DD649AE}" dt="2024-01-16T15:15:08.736" v="60" actId="1076"/>
        <pc:sldMkLst>
          <pc:docMk/>
          <pc:sldMk cId="1704250966" sldId="543"/>
        </pc:sldMkLst>
        <pc:spChg chg="mod">
          <ac:chgData name="Claire Theobald" userId="e5e96d6a-dffb-4be3-a7c9-5724c0a71d0d" providerId="ADAL" clId="{B94AB252-F475-4093-A293-3D432DD649AE}" dt="2024-01-16T15:15:04.288" v="58" actId="1076"/>
          <ac:spMkLst>
            <pc:docMk/>
            <pc:sldMk cId="1704250966" sldId="543"/>
            <ac:spMk id="3" creationId="{BB3F8A12-6AD2-9C38-797E-4CB695AACC8E}"/>
          </ac:spMkLst>
        </pc:spChg>
        <pc:spChg chg="mod">
          <ac:chgData name="Claire Theobald" userId="e5e96d6a-dffb-4be3-a7c9-5724c0a71d0d" providerId="ADAL" clId="{B94AB252-F475-4093-A293-3D432DD649AE}" dt="2024-01-16T15:15:08.736" v="60" actId="1076"/>
          <ac:spMkLst>
            <pc:docMk/>
            <pc:sldMk cId="1704250966" sldId="543"/>
            <ac:spMk id="4" creationId="{6B50ACD9-84D2-B902-3EEC-60E004D575C4}"/>
          </ac:spMkLst>
        </pc:spChg>
      </pc:sldChg>
      <pc:sldChg chg="modSp mod">
        <pc:chgData name="Claire Theobald" userId="e5e96d6a-dffb-4be3-a7c9-5724c0a71d0d" providerId="ADAL" clId="{B94AB252-F475-4093-A293-3D432DD649AE}" dt="2024-01-16T15:12:47.830" v="23" actId="1076"/>
        <pc:sldMkLst>
          <pc:docMk/>
          <pc:sldMk cId="3491412337" sldId="545"/>
        </pc:sldMkLst>
        <pc:spChg chg="mod">
          <ac:chgData name="Claire Theobald" userId="e5e96d6a-dffb-4be3-a7c9-5724c0a71d0d" providerId="ADAL" clId="{B94AB252-F475-4093-A293-3D432DD649AE}" dt="2024-01-16T15:12:17.635" v="9" actId="1076"/>
          <ac:spMkLst>
            <pc:docMk/>
            <pc:sldMk cId="3491412337" sldId="545"/>
            <ac:spMk id="3" creationId="{63B47EE9-2151-BB92-5923-88119F1CC911}"/>
          </ac:spMkLst>
        </pc:spChg>
        <pc:spChg chg="mod">
          <ac:chgData name="Claire Theobald" userId="e5e96d6a-dffb-4be3-a7c9-5724c0a71d0d" providerId="ADAL" clId="{B94AB252-F475-4093-A293-3D432DD649AE}" dt="2024-01-16T15:12:44.901" v="22" actId="20577"/>
          <ac:spMkLst>
            <pc:docMk/>
            <pc:sldMk cId="3491412337" sldId="545"/>
            <ac:spMk id="4" creationId="{EB023C8C-9274-B768-0C41-85529BB5ABEC}"/>
          </ac:spMkLst>
        </pc:spChg>
        <pc:picChg chg="mod">
          <ac:chgData name="Claire Theobald" userId="e5e96d6a-dffb-4be3-a7c9-5724c0a71d0d" providerId="ADAL" clId="{B94AB252-F475-4093-A293-3D432DD649AE}" dt="2024-01-16T15:12:47.830" v="23" actId="1076"/>
          <ac:picMkLst>
            <pc:docMk/>
            <pc:sldMk cId="3491412337" sldId="545"/>
            <ac:picMk id="8" creationId="{A56E03BE-75A0-26CE-8B40-A4A3BACC4529}"/>
          </ac:picMkLst>
        </pc:picChg>
      </pc:sldChg>
      <pc:sldChg chg="modSp mod">
        <pc:chgData name="Claire Theobald" userId="e5e96d6a-dffb-4be3-a7c9-5724c0a71d0d" providerId="ADAL" clId="{B94AB252-F475-4093-A293-3D432DD649AE}" dt="2024-01-16T15:13:06.649" v="29" actId="20577"/>
        <pc:sldMkLst>
          <pc:docMk/>
          <pc:sldMk cId="1873142349" sldId="546"/>
        </pc:sldMkLst>
        <pc:spChg chg="mod">
          <ac:chgData name="Claire Theobald" userId="e5e96d6a-dffb-4be3-a7c9-5724c0a71d0d" providerId="ADAL" clId="{B94AB252-F475-4093-A293-3D432DD649AE}" dt="2024-01-16T15:13:06.649" v="29" actId="20577"/>
          <ac:spMkLst>
            <pc:docMk/>
            <pc:sldMk cId="1873142349" sldId="546"/>
            <ac:spMk id="4" creationId="{2CC49C8E-02FC-6477-C446-A7DD6DDF724A}"/>
          </ac:spMkLst>
        </pc:spChg>
      </pc:sldChg>
      <pc:sldChg chg="modSp mod">
        <pc:chgData name="Claire Theobald" userId="e5e96d6a-dffb-4be3-a7c9-5724c0a71d0d" providerId="ADAL" clId="{B94AB252-F475-4093-A293-3D432DD649AE}" dt="2024-01-16T15:49:38.744" v="159" actId="1076"/>
        <pc:sldMkLst>
          <pc:docMk/>
          <pc:sldMk cId="703866782" sldId="547"/>
        </pc:sldMkLst>
        <pc:spChg chg="mod">
          <ac:chgData name="Claire Theobald" userId="e5e96d6a-dffb-4be3-a7c9-5724c0a71d0d" providerId="ADAL" clId="{B94AB252-F475-4093-A293-3D432DD649AE}" dt="2024-01-16T15:49:38.744" v="159" actId="1076"/>
          <ac:spMkLst>
            <pc:docMk/>
            <pc:sldMk cId="703866782" sldId="547"/>
            <ac:spMk id="3" creationId="{2F50243C-8E6F-00F9-A180-B02DD8DEA808}"/>
          </ac:spMkLst>
        </pc:spChg>
        <pc:spChg chg="mod">
          <ac:chgData name="Claire Theobald" userId="e5e96d6a-dffb-4be3-a7c9-5724c0a71d0d" providerId="ADAL" clId="{B94AB252-F475-4093-A293-3D432DD649AE}" dt="2024-01-16T15:49:36.923" v="158" actId="1076"/>
          <ac:spMkLst>
            <pc:docMk/>
            <pc:sldMk cId="703866782" sldId="547"/>
            <ac:spMk id="4" creationId="{C07D71AD-5B89-3818-E294-2B4606D65E54}"/>
          </ac:spMkLst>
        </pc:spChg>
      </pc:sldChg>
      <pc:sldChg chg="modSp mod">
        <pc:chgData name="Claire Theobald" userId="e5e96d6a-dffb-4be3-a7c9-5724c0a71d0d" providerId="ADAL" clId="{B94AB252-F475-4093-A293-3D432DD649AE}" dt="2024-01-16T15:11:48.423" v="0" actId="113"/>
        <pc:sldMkLst>
          <pc:docMk/>
          <pc:sldMk cId="764281100" sldId="548"/>
        </pc:sldMkLst>
        <pc:spChg chg="mod">
          <ac:chgData name="Claire Theobald" userId="e5e96d6a-dffb-4be3-a7c9-5724c0a71d0d" providerId="ADAL" clId="{B94AB252-F475-4093-A293-3D432DD649AE}" dt="2024-01-16T15:11:48.423" v="0" actId="113"/>
          <ac:spMkLst>
            <pc:docMk/>
            <pc:sldMk cId="764281100" sldId="548"/>
            <ac:spMk id="3" creationId="{EBC531A9-1CB5-E8C1-93A2-16E510CAFFFA}"/>
          </ac:spMkLst>
        </pc:spChg>
      </pc:sldChg>
      <pc:sldChg chg="modSp mod">
        <pc:chgData name="Claire Theobald" userId="e5e96d6a-dffb-4be3-a7c9-5724c0a71d0d" providerId="ADAL" clId="{B94AB252-F475-4093-A293-3D432DD649AE}" dt="2024-01-16T15:13:28.545" v="35" actId="1076"/>
        <pc:sldMkLst>
          <pc:docMk/>
          <pc:sldMk cId="309023701" sldId="549"/>
        </pc:sldMkLst>
        <pc:spChg chg="mod">
          <ac:chgData name="Claire Theobald" userId="e5e96d6a-dffb-4be3-a7c9-5724c0a71d0d" providerId="ADAL" clId="{B94AB252-F475-4093-A293-3D432DD649AE}" dt="2024-01-16T15:13:23.118" v="33" actId="113"/>
          <ac:spMkLst>
            <pc:docMk/>
            <pc:sldMk cId="309023701" sldId="549"/>
            <ac:spMk id="2" creationId="{D44362BB-7FDB-2202-AFB4-716F4A1370DE}"/>
          </ac:spMkLst>
        </pc:spChg>
        <pc:spChg chg="mod">
          <ac:chgData name="Claire Theobald" userId="e5e96d6a-dffb-4be3-a7c9-5724c0a71d0d" providerId="ADAL" clId="{B94AB252-F475-4093-A293-3D432DD649AE}" dt="2024-01-16T15:13:26.485" v="34" actId="1076"/>
          <ac:spMkLst>
            <pc:docMk/>
            <pc:sldMk cId="309023701" sldId="549"/>
            <ac:spMk id="4" creationId="{BE9B66B1-0B04-6D2E-AE9D-2F1A74C6AB2D}"/>
          </ac:spMkLst>
        </pc:spChg>
        <pc:picChg chg="mod">
          <ac:chgData name="Claire Theobald" userId="e5e96d6a-dffb-4be3-a7c9-5724c0a71d0d" providerId="ADAL" clId="{B94AB252-F475-4093-A293-3D432DD649AE}" dt="2024-01-16T15:13:28.545" v="35" actId="1076"/>
          <ac:picMkLst>
            <pc:docMk/>
            <pc:sldMk cId="309023701" sldId="549"/>
            <ac:picMk id="10" creationId="{CD49A5D1-3794-FB56-79EF-30EC6EA400BE}"/>
          </ac:picMkLst>
        </pc:picChg>
      </pc:sldChg>
      <pc:sldChg chg="modSp mod">
        <pc:chgData name="Claire Theobald" userId="e5e96d6a-dffb-4be3-a7c9-5724c0a71d0d" providerId="ADAL" clId="{B94AB252-F475-4093-A293-3D432DD649AE}" dt="2024-01-16T15:14:35.120" v="53" actId="1076"/>
        <pc:sldMkLst>
          <pc:docMk/>
          <pc:sldMk cId="2638720630" sldId="550"/>
        </pc:sldMkLst>
        <pc:spChg chg="mod">
          <ac:chgData name="Claire Theobald" userId="e5e96d6a-dffb-4be3-a7c9-5724c0a71d0d" providerId="ADAL" clId="{B94AB252-F475-4093-A293-3D432DD649AE}" dt="2024-01-16T15:14:35.120" v="53" actId="1076"/>
          <ac:spMkLst>
            <pc:docMk/>
            <pc:sldMk cId="2638720630" sldId="550"/>
            <ac:spMk id="2" creationId="{2F870B95-3A7B-64C9-FF26-48598AEBFBC5}"/>
          </ac:spMkLst>
        </pc:spChg>
        <pc:spChg chg="mod">
          <ac:chgData name="Claire Theobald" userId="e5e96d6a-dffb-4be3-a7c9-5724c0a71d0d" providerId="ADAL" clId="{B94AB252-F475-4093-A293-3D432DD649AE}" dt="2024-01-16T15:14:33.248" v="52" actId="1076"/>
          <ac:spMkLst>
            <pc:docMk/>
            <pc:sldMk cId="2638720630" sldId="550"/>
            <ac:spMk id="4" creationId="{4CCF7F62-9AC1-EC17-2D16-7871EDA640C1}"/>
          </ac:spMkLst>
        </pc:spChg>
      </pc:sldChg>
      <pc:sldChg chg="modSp mod">
        <pc:chgData name="Claire Theobald" userId="e5e96d6a-dffb-4be3-a7c9-5724c0a71d0d" providerId="ADAL" clId="{B94AB252-F475-4093-A293-3D432DD649AE}" dt="2024-01-16T15:14:18.339" v="47" actId="1076"/>
        <pc:sldMkLst>
          <pc:docMk/>
          <pc:sldMk cId="3529883179" sldId="551"/>
        </pc:sldMkLst>
        <pc:spChg chg="mod">
          <ac:chgData name="Claire Theobald" userId="e5e96d6a-dffb-4be3-a7c9-5724c0a71d0d" providerId="ADAL" clId="{B94AB252-F475-4093-A293-3D432DD649AE}" dt="2024-01-16T15:14:15.830" v="46" actId="113"/>
          <ac:spMkLst>
            <pc:docMk/>
            <pc:sldMk cId="3529883179" sldId="551"/>
            <ac:spMk id="3" creationId="{F1080E0D-005A-57DF-C2C2-05AA492C0AE9}"/>
          </ac:spMkLst>
        </pc:spChg>
        <pc:spChg chg="mod">
          <ac:chgData name="Claire Theobald" userId="e5e96d6a-dffb-4be3-a7c9-5724c0a71d0d" providerId="ADAL" clId="{B94AB252-F475-4093-A293-3D432DD649AE}" dt="2024-01-16T15:14:18.339" v="47" actId="1076"/>
          <ac:spMkLst>
            <pc:docMk/>
            <pc:sldMk cId="3529883179" sldId="551"/>
            <ac:spMk id="4" creationId="{215B3AD8-39A2-D29A-11D3-CCB57A1E1AA9}"/>
          </ac:spMkLst>
        </pc:spChg>
      </pc:sldChg>
      <pc:sldChg chg="modSp mod">
        <pc:chgData name="Claire Theobald" userId="e5e96d6a-dffb-4be3-a7c9-5724c0a71d0d" providerId="ADAL" clId="{B94AB252-F475-4093-A293-3D432DD649AE}" dt="2024-01-16T15:14:05.560" v="44" actId="1076"/>
        <pc:sldMkLst>
          <pc:docMk/>
          <pc:sldMk cId="2268915283" sldId="552"/>
        </pc:sldMkLst>
        <pc:spChg chg="mod">
          <ac:chgData name="Claire Theobald" userId="e5e96d6a-dffb-4be3-a7c9-5724c0a71d0d" providerId="ADAL" clId="{B94AB252-F475-4093-A293-3D432DD649AE}" dt="2024-01-16T15:13:51.830" v="40" actId="1076"/>
          <ac:spMkLst>
            <pc:docMk/>
            <pc:sldMk cId="2268915283" sldId="552"/>
            <ac:spMk id="2" creationId="{F4B65B34-9F6E-4597-DBD8-384AFA48E8F9}"/>
          </ac:spMkLst>
        </pc:spChg>
        <pc:spChg chg="mod">
          <ac:chgData name="Claire Theobald" userId="e5e96d6a-dffb-4be3-a7c9-5724c0a71d0d" providerId="ADAL" clId="{B94AB252-F475-4093-A293-3D432DD649AE}" dt="2024-01-16T15:13:55.423" v="41" actId="1076"/>
          <ac:spMkLst>
            <pc:docMk/>
            <pc:sldMk cId="2268915283" sldId="552"/>
            <ac:spMk id="5" creationId="{530F922F-783B-933E-48EC-E8947D6E81D9}"/>
          </ac:spMkLst>
        </pc:spChg>
        <pc:spChg chg="mod">
          <ac:chgData name="Claire Theobald" userId="e5e96d6a-dffb-4be3-a7c9-5724c0a71d0d" providerId="ADAL" clId="{B94AB252-F475-4093-A293-3D432DD649AE}" dt="2024-01-16T15:13:41.125" v="37" actId="1076"/>
          <ac:spMkLst>
            <pc:docMk/>
            <pc:sldMk cId="2268915283" sldId="552"/>
            <ac:spMk id="6" creationId="{16284906-B0E4-9EB6-3CAA-27540789385E}"/>
          </ac:spMkLst>
        </pc:spChg>
        <pc:spChg chg="mod">
          <ac:chgData name="Claire Theobald" userId="e5e96d6a-dffb-4be3-a7c9-5724c0a71d0d" providerId="ADAL" clId="{B94AB252-F475-4093-A293-3D432DD649AE}" dt="2024-01-16T15:14:05.560" v="44" actId="1076"/>
          <ac:spMkLst>
            <pc:docMk/>
            <pc:sldMk cId="2268915283" sldId="552"/>
            <ac:spMk id="7" creationId="{0DAAAB1F-7651-27EE-8C41-D906947EE312}"/>
          </ac:spMkLst>
        </pc:spChg>
        <pc:spChg chg="mod">
          <ac:chgData name="Claire Theobald" userId="e5e96d6a-dffb-4be3-a7c9-5724c0a71d0d" providerId="ADAL" clId="{B94AB252-F475-4093-A293-3D432DD649AE}" dt="2024-01-16T15:13:58.499" v="42" actId="1076"/>
          <ac:spMkLst>
            <pc:docMk/>
            <pc:sldMk cId="2268915283" sldId="552"/>
            <ac:spMk id="8" creationId="{F2ED8649-F237-D1CF-4BF3-B94931F72D38}"/>
          </ac:spMkLst>
        </pc:spChg>
        <pc:picChg chg="mod">
          <ac:chgData name="Claire Theobald" userId="e5e96d6a-dffb-4be3-a7c9-5724c0a71d0d" providerId="ADAL" clId="{B94AB252-F475-4093-A293-3D432DD649AE}" dt="2024-01-16T15:13:45.889" v="38" actId="1076"/>
          <ac:picMkLst>
            <pc:docMk/>
            <pc:sldMk cId="2268915283" sldId="552"/>
            <ac:picMk id="3074" creationId="{40A3648D-32DA-F2BD-A58A-F06A4C6FA4B7}"/>
          </ac:picMkLst>
        </pc:picChg>
        <pc:picChg chg="mod">
          <ac:chgData name="Claire Theobald" userId="e5e96d6a-dffb-4be3-a7c9-5724c0a71d0d" providerId="ADAL" clId="{B94AB252-F475-4093-A293-3D432DD649AE}" dt="2024-01-16T15:13:36.887" v="36" actId="1076"/>
          <ac:picMkLst>
            <pc:docMk/>
            <pc:sldMk cId="2268915283" sldId="552"/>
            <ac:picMk id="3076" creationId="{C14A0AEA-2B66-7559-0D79-0E56DDB53865}"/>
          </ac:picMkLst>
        </pc:picChg>
        <pc:picChg chg="mod">
          <ac:chgData name="Claire Theobald" userId="e5e96d6a-dffb-4be3-a7c9-5724c0a71d0d" providerId="ADAL" clId="{B94AB252-F475-4093-A293-3D432DD649AE}" dt="2024-01-16T15:13:49.711" v="39" actId="1076"/>
          <ac:picMkLst>
            <pc:docMk/>
            <pc:sldMk cId="2268915283" sldId="552"/>
            <ac:picMk id="3078" creationId="{D8430B36-CA5F-DCC6-2F90-FAA1AD670F81}"/>
          </ac:picMkLst>
        </pc:picChg>
      </pc:sldChg>
      <pc:sldChg chg="modSp mod">
        <pc:chgData name="Claire Theobald" userId="e5e96d6a-dffb-4be3-a7c9-5724c0a71d0d" providerId="ADAL" clId="{B94AB252-F475-4093-A293-3D432DD649AE}" dt="2024-01-16T15:14:47.978" v="57" actId="1076"/>
        <pc:sldMkLst>
          <pc:docMk/>
          <pc:sldMk cId="1080444535" sldId="553"/>
        </pc:sldMkLst>
        <pc:spChg chg="mod">
          <ac:chgData name="Claire Theobald" userId="e5e96d6a-dffb-4be3-a7c9-5724c0a71d0d" providerId="ADAL" clId="{B94AB252-F475-4093-A293-3D432DD649AE}" dt="2024-01-16T15:14:41.185" v="54" actId="1076"/>
          <ac:spMkLst>
            <pc:docMk/>
            <pc:sldMk cId="1080444535" sldId="553"/>
            <ac:spMk id="2" creationId="{358002E0-D665-40FE-5772-544526D8DA3D}"/>
          </ac:spMkLst>
        </pc:spChg>
        <pc:spChg chg="mod">
          <ac:chgData name="Claire Theobald" userId="e5e96d6a-dffb-4be3-a7c9-5724c0a71d0d" providerId="ADAL" clId="{B94AB252-F475-4093-A293-3D432DD649AE}" dt="2024-01-16T15:14:43.188" v="55" actId="1076"/>
          <ac:spMkLst>
            <pc:docMk/>
            <pc:sldMk cId="1080444535" sldId="553"/>
            <ac:spMk id="6" creationId="{1C2311A9-8E5D-E5AF-F544-144E3102B271}"/>
          </ac:spMkLst>
        </pc:spChg>
        <pc:spChg chg="mod">
          <ac:chgData name="Claire Theobald" userId="e5e96d6a-dffb-4be3-a7c9-5724c0a71d0d" providerId="ADAL" clId="{B94AB252-F475-4093-A293-3D432DD649AE}" dt="2024-01-16T15:14:47.978" v="57" actId="1076"/>
          <ac:spMkLst>
            <pc:docMk/>
            <pc:sldMk cId="1080444535" sldId="553"/>
            <ac:spMk id="8" creationId="{BC3F9392-9D42-D87B-BBAE-684FA5BEBB6C}"/>
          </ac:spMkLst>
        </pc:spChg>
        <pc:picChg chg="mod">
          <ac:chgData name="Claire Theobald" userId="e5e96d6a-dffb-4be3-a7c9-5724c0a71d0d" providerId="ADAL" clId="{B94AB252-F475-4093-A293-3D432DD649AE}" dt="2024-01-16T15:14:45.672" v="56" actId="1076"/>
          <ac:picMkLst>
            <pc:docMk/>
            <pc:sldMk cId="1080444535" sldId="553"/>
            <ac:picMk id="7" creationId="{C83AC69F-0379-D246-D747-8BB18D5D00C5}"/>
          </ac:picMkLst>
        </pc:picChg>
      </pc:sldChg>
      <pc:sldChg chg="modSp mod">
        <pc:chgData name="Claire Theobald" userId="e5e96d6a-dffb-4be3-a7c9-5724c0a71d0d" providerId="ADAL" clId="{B94AB252-F475-4093-A293-3D432DD649AE}" dt="2024-01-16T15:16:07.158" v="82" actId="1076"/>
        <pc:sldMkLst>
          <pc:docMk/>
          <pc:sldMk cId="2906331863" sldId="554"/>
        </pc:sldMkLst>
        <pc:spChg chg="mod">
          <ac:chgData name="Claire Theobald" userId="e5e96d6a-dffb-4be3-a7c9-5724c0a71d0d" providerId="ADAL" clId="{B94AB252-F475-4093-A293-3D432DD649AE}" dt="2024-01-16T15:15:22.296" v="62" actId="1076"/>
          <ac:spMkLst>
            <pc:docMk/>
            <pc:sldMk cId="2906331863" sldId="554"/>
            <ac:spMk id="2" creationId="{255BA2B0-E4A5-7ECA-6F67-52E1D8CFB6AE}"/>
          </ac:spMkLst>
        </pc:spChg>
        <pc:spChg chg="mod">
          <ac:chgData name="Claire Theobald" userId="e5e96d6a-dffb-4be3-a7c9-5724c0a71d0d" providerId="ADAL" clId="{B94AB252-F475-4093-A293-3D432DD649AE}" dt="2024-01-16T15:15:24.632" v="63" actId="1076"/>
          <ac:spMkLst>
            <pc:docMk/>
            <pc:sldMk cId="2906331863" sldId="554"/>
            <ac:spMk id="4" creationId="{6780D718-3683-E5E9-FE86-8D03BC0504E6}"/>
          </ac:spMkLst>
        </pc:spChg>
        <pc:picChg chg="mod">
          <ac:chgData name="Claire Theobald" userId="e5e96d6a-dffb-4be3-a7c9-5724c0a71d0d" providerId="ADAL" clId="{B94AB252-F475-4093-A293-3D432DD649AE}" dt="2024-01-16T15:15:43.884" v="78" actId="1035"/>
          <ac:picMkLst>
            <pc:docMk/>
            <pc:sldMk cId="2906331863" sldId="554"/>
            <ac:picMk id="6" creationId="{82D7BADC-3C81-A2BD-CEC9-493B316E05A2}"/>
          </ac:picMkLst>
        </pc:picChg>
        <pc:picChg chg="mod">
          <ac:chgData name="Claire Theobald" userId="e5e96d6a-dffb-4be3-a7c9-5724c0a71d0d" providerId="ADAL" clId="{B94AB252-F475-4093-A293-3D432DD649AE}" dt="2024-01-16T15:16:07.158" v="82" actId="1076"/>
          <ac:picMkLst>
            <pc:docMk/>
            <pc:sldMk cId="2906331863" sldId="554"/>
            <ac:picMk id="8" creationId="{E7568186-E1DA-55FF-6485-252D77350D82}"/>
          </ac:picMkLst>
        </pc:picChg>
        <pc:picChg chg="mod">
          <ac:chgData name="Claire Theobald" userId="e5e96d6a-dffb-4be3-a7c9-5724c0a71d0d" providerId="ADAL" clId="{B94AB252-F475-4093-A293-3D432DD649AE}" dt="2024-01-16T15:16:05.740" v="81" actId="1076"/>
          <ac:picMkLst>
            <pc:docMk/>
            <pc:sldMk cId="2906331863" sldId="554"/>
            <ac:picMk id="10" creationId="{FE9D33E9-DD27-88F0-7712-AACFADFBC1AB}"/>
          </ac:picMkLst>
        </pc:picChg>
      </pc:sldChg>
      <pc:sldChg chg="modSp mod">
        <pc:chgData name="Claire Theobald" userId="e5e96d6a-dffb-4be3-a7c9-5724c0a71d0d" providerId="ADAL" clId="{B94AB252-F475-4093-A293-3D432DD649AE}" dt="2024-01-16T15:15:13.738" v="61" actId="1076"/>
        <pc:sldMkLst>
          <pc:docMk/>
          <pc:sldMk cId="3552615512" sldId="555"/>
        </pc:sldMkLst>
        <pc:spChg chg="mod">
          <ac:chgData name="Claire Theobald" userId="e5e96d6a-dffb-4be3-a7c9-5724c0a71d0d" providerId="ADAL" clId="{B94AB252-F475-4093-A293-3D432DD649AE}" dt="2024-01-16T15:15:13.738" v="61" actId="1076"/>
          <ac:spMkLst>
            <pc:docMk/>
            <pc:sldMk cId="3552615512" sldId="555"/>
            <ac:spMk id="3" creationId="{577E972F-7715-82CA-3705-AF0F42C779B4}"/>
          </ac:spMkLst>
        </pc:spChg>
      </pc:sldChg>
      <pc:sldChg chg="addSp delSp modSp mod">
        <pc:chgData name="Claire Theobald" userId="e5e96d6a-dffb-4be3-a7c9-5724c0a71d0d" providerId="ADAL" clId="{B94AB252-F475-4093-A293-3D432DD649AE}" dt="2024-01-16T15:21:43.570" v="107" actId="1076"/>
        <pc:sldMkLst>
          <pc:docMk/>
          <pc:sldMk cId="3525807725" sldId="561"/>
        </pc:sldMkLst>
        <pc:spChg chg="mod">
          <ac:chgData name="Claire Theobald" userId="e5e96d6a-dffb-4be3-a7c9-5724c0a71d0d" providerId="ADAL" clId="{B94AB252-F475-4093-A293-3D432DD649AE}" dt="2024-01-16T15:20:51.579" v="98" actId="1076"/>
          <ac:spMkLst>
            <pc:docMk/>
            <pc:sldMk cId="3525807725" sldId="561"/>
            <ac:spMk id="2" creationId="{467259AD-8722-6E48-9C92-74E659293643}"/>
          </ac:spMkLst>
        </pc:spChg>
        <pc:spChg chg="mod">
          <ac:chgData name="Claire Theobald" userId="e5e96d6a-dffb-4be3-a7c9-5724c0a71d0d" providerId="ADAL" clId="{B94AB252-F475-4093-A293-3D432DD649AE}" dt="2024-01-16T15:21:43.570" v="107" actId="1076"/>
          <ac:spMkLst>
            <pc:docMk/>
            <pc:sldMk cId="3525807725" sldId="561"/>
            <ac:spMk id="7" creationId="{A8912EDA-5A23-8694-CFC4-BA28F972A4F8}"/>
          </ac:spMkLst>
        </pc:spChg>
        <pc:picChg chg="mod">
          <ac:chgData name="Claire Theobald" userId="e5e96d6a-dffb-4be3-a7c9-5724c0a71d0d" providerId="ADAL" clId="{B94AB252-F475-4093-A293-3D432DD649AE}" dt="2024-01-16T15:20:44.029" v="97" actId="14826"/>
          <ac:picMkLst>
            <pc:docMk/>
            <pc:sldMk cId="3525807725" sldId="561"/>
            <ac:picMk id="3" creationId="{C868EE77-79A6-8AA6-5F01-B72BF386A5C4}"/>
          </ac:picMkLst>
        </pc:picChg>
        <pc:picChg chg="add del mod">
          <ac:chgData name="Claire Theobald" userId="e5e96d6a-dffb-4be3-a7c9-5724c0a71d0d" providerId="ADAL" clId="{B94AB252-F475-4093-A293-3D432DD649AE}" dt="2024-01-16T15:18:47.401" v="93" actId="478"/>
          <ac:picMkLst>
            <pc:docMk/>
            <pc:sldMk cId="3525807725" sldId="561"/>
            <ac:picMk id="5" creationId="{ED2F32B9-A359-11DB-CEDF-95D9D0217619}"/>
          </ac:picMkLst>
        </pc:picChg>
      </pc:sldChg>
      <pc:sldMasterChg chg="delSldLayout">
        <pc:chgData name="Claire Theobald" userId="e5e96d6a-dffb-4be3-a7c9-5724c0a71d0d" providerId="ADAL" clId="{B94AB252-F475-4093-A293-3D432DD649AE}" dt="2024-01-16T15:27:59.710" v="109" actId="47"/>
        <pc:sldMasterMkLst>
          <pc:docMk/>
          <pc:sldMasterMk cId="0" sldId="2147483648"/>
        </pc:sldMasterMkLst>
        <pc:sldLayoutChg chg="del">
          <pc:chgData name="Claire Theobald" userId="e5e96d6a-dffb-4be3-a7c9-5724c0a71d0d" providerId="ADAL" clId="{B94AB252-F475-4093-A293-3D432DD649AE}" dt="2024-01-16T15:27:59.710" v="109" actId="47"/>
          <pc:sldLayoutMkLst>
            <pc:docMk/>
            <pc:sldMasterMk cId="0" sldId="2147483648"/>
            <pc:sldLayoutMk cId="0" sldId="2147483650"/>
          </pc:sldLayoutMkLst>
        </pc:sldLayoutChg>
      </pc:sldMasterChg>
    </pc:docChg>
  </pc:docChgLst>
  <pc:docChgLst>
    <pc:chgData name="Ewen Trafford" userId="e520b4bf-a196-48b7-bc10-b1590a457daa" providerId="ADAL" clId="{C280C3B2-DC50-447F-8A99-2027588A313D}"/>
    <pc:docChg chg="custSel addSld modSld sldOrd">
      <pc:chgData name="Ewen Trafford" userId="e520b4bf-a196-48b7-bc10-b1590a457daa" providerId="ADAL" clId="{C280C3B2-DC50-447F-8A99-2027588A313D}" dt="2024-01-17T09:21:38.965" v="37" actId="1076"/>
      <pc:docMkLst>
        <pc:docMk/>
      </pc:docMkLst>
      <pc:sldChg chg="addSp delSp modSp mod">
        <pc:chgData name="Ewen Trafford" userId="e520b4bf-a196-48b7-bc10-b1590a457daa" providerId="ADAL" clId="{C280C3B2-DC50-447F-8A99-2027588A313D}" dt="2024-01-17T09:21:38.965" v="37" actId="1076"/>
        <pc:sldMkLst>
          <pc:docMk/>
          <pc:sldMk cId="4160369537" sldId="538"/>
        </pc:sldMkLst>
        <pc:picChg chg="del">
          <ac:chgData name="Ewen Trafford" userId="e520b4bf-a196-48b7-bc10-b1590a457daa" providerId="ADAL" clId="{C280C3B2-DC50-447F-8A99-2027588A313D}" dt="2024-01-17T09:21:25.047" v="31" actId="478"/>
          <ac:picMkLst>
            <pc:docMk/>
            <pc:sldMk cId="4160369537" sldId="538"/>
            <ac:picMk id="5" creationId="{3E37E714-1610-5741-3922-C10FFDE88A34}"/>
          </ac:picMkLst>
        </pc:picChg>
        <pc:picChg chg="add mod">
          <ac:chgData name="Ewen Trafford" userId="e520b4bf-a196-48b7-bc10-b1590a457daa" providerId="ADAL" clId="{C280C3B2-DC50-447F-8A99-2027588A313D}" dt="2024-01-17T09:21:38.965" v="37" actId="1076"/>
          <ac:picMkLst>
            <pc:docMk/>
            <pc:sldMk cId="4160369537" sldId="538"/>
            <ac:picMk id="6" creationId="{0F0CD80B-0C98-D393-AC91-907B082964DA}"/>
          </ac:picMkLst>
        </pc:picChg>
      </pc:sldChg>
      <pc:sldChg chg="modSp mod">
        <pc:chgData name="Ewen Trafford" userId="e520b4bf-a196-48b7-bc10-b1590a457daa" providerId="ADAL" clId="{C280C3B2-DC50-447F-8A99-2027588A313D}" dt="2024-01-16T16:13:19.706" v="26" actId="20577"/>
        <pc:sldMkLst>
          <pc:docMk/>
          <pc:sldMk cId="2268915283" sldId="552"/>
        </pc:sldMkLst>
        <pc:spChg chg="mod">
          <ac:chgData name="Ewen Trafford" userId="e520b4bf-a196-48b7-bc10-b1590a457daa" providerId="ADAL" clId="{C280C3B2-DC50-447F-8A99-2027588A313D}" dt="2024-01-16T16:13:19.706" v="26" actId="20577"/>
          <ac:spMkLst>
            <pc:docMk/>
            <pc:sldMk cId="2268915283" sldId="552"/>
            <ac:spMk id="7" creationId="{0DAAAB1F-7651-27EE-8C41-D906947EE312}"/>
          </ac:spMkLst>
        </pc:spChg>
      </pc:sldChg>
      <pc:sldChg chg="addSp delSp modSp mod delAnim modAnim">
        <pc:chgData name="Ewen Trafford" userId="e520b4bf-a196-48b7-bc10-b1590a457daa" providerId="ADAL" clId="{C280C3B2-DC50-447F-8A99-2027588A313D}" dt="2024-01-16T08:55:07.859" v="22" actId="27614"/>
        <pc:sldMkLst>
          <pc:docMk/>
          <pc:sldMk cId="3552615512" sldId="555"/>
        </pc:sldMkLst>
        <pc:spChg chg="del">
          <ac:chgData name="Ewen Trafford" userId="e520b4bf-a196-48b7-bc10-b1590a457daa" providerId="ADAL" clId="{C280C3B2-DC50-447F-8A99-2027588A313D}" dt="2024-01-16T08:52:09.626" v="4" actId="478"/>
          <ac:spMkLst>
            <pc:docMk/>
            <pc:sldMk cId="3552615512" sldId="555"/>
            <ac:spMk id="7" creationId="{72575EE6-AE97-9BB0-D600-BCAF4AE40A64}"/>
          </ac:spMkLst>
        </pc:spChg>
        <pc:picChg chg="add del mod">
          <ac:chgData name="Ewen Trafford" userId="e520b4bf-a196-48b7-bc10-b1590a457daa" providerId="ADAL" clId="{C280C3B2-DC50-447F-8A99-2027588A313D}" dt="2024-01-16T08:54:53.139" v="19" actId="478"/>
          <ac:picMkLst>
            <pc:docMk/>
            <pc:sldMk cId="3552615512" sldId="555"/>
            <ac:picMk id="2" creationId="{6FC1FACE-37B7-2E43-CDBD-F0E9DB2C421E}"/>
          </ac:picMkLst>
        </pc:picChg>
        <pc:picChg chg="add mod">
          <ac:chgData name="Ewen Trafford" userId="e520b4bf-a196-48b7-bc10-b1590a457daa" providerId="ADAL" clId="{C280C3B2-DC50-447F-8A99-2027588A313D}" dt="2024-01-16T08:55:07.859" v="22" actId="27614"/>
          <ac:picMkLst>
            <pc:docMk/>
            <pc:sldMk cId="3552615512" sldId="555"/>
            <ac:picMk id="5" creationId="{5CC42083-9193-1F9B-FE16-B55BC107FB6F}"/>
          </ac:picMkLst>
        </pc:picChg>
        <pc:picChg chg="del mod">
          <ac:chgData name="Ewen Trafford" userId="e520b4bf-a196-48b7-bc10-b1590a457daa" providerId="ADAL" clId="{C280C3B2-DC50-447F-8A99-2027588A313D}" dt="2024-01-16T08:52:05.702" v="3" actId="478"/>
          <ac:picMkLst>
            <pc:docMk/>
            <pc:sldMk cId="3552615512" sldId="555"/>
            <ac:picMk id="6" creationId="{3174328C-20BD-8359-CD92-0E8B5F89D8DC}"/>
          </ac:picMkLst>
        </pc:picChg>
      </pc:sldChg>
      <pc:sldChg chg="addSp modSp add mod ord modAnim">
        <pc:chgData name="Ewen Trafford" userId="e520b4bf-a196-48b7-bc10-b1590a457daa" providerId="ADAL" clId="{C280C3B2-DC50-447F-8A99-2027588A313D}" dt="2024-01-16T16:29:29.641" v="30"/>
        <pc:sldMkLst>
          <pc:docMk/>
          <pc:sldMk cId="3952969654" sldId="556"/>
        </pc:sldMkLst>
        <pc:spChg chg="add mod ord">
          <ac:chgData name="Ewen Trafford" userId="e520b4bf-a196-48b7-bc10-b1590a457daa" providerId="ADAL" clId="{C280C3B2-DC50-447F-8A99-2027588A313D}" dt="2024-01-16T08:54:20.797" v="17" actId="167"/>
          <ac:spMkLst>
            <pc:docMk/>
            <pc:sldMk cId="3952969654" sldId="556"/>
            <ac:spMk id="4" creationId="{9BF71EC0-235B-4F86-1150-6F18D77C0716}"/>
          </ac:spMkLst>
        </pc:spChg>
        <pc:picChg chg="mod">
          <ac:chgData name="Ewen Trafford" userId="e520b4bf-a196-48b7-bc10-b1590a457daa" providerId="ADAL" clId="{C280C3B2-DC50-447F-8A99-2027588A313D}" dt="2024-01-16T08:54:03.120" v="13" actId="12789"/>
          <ac:picMkLst>
            <pc:docMk/>
            <pc:sldMk cId="3952969654" sldId="556"/>
            <ac:picMk id="2" creationId="{6FC1FACE-37B7-2E43-CDBD-F0E9DB2C421E}"/>
          </ac:picMkLst>
        </pc:picChg>
      </pc:sldChg>
    </pc:docChg>
  </pc:docChgLst>
  <pc:docChgLst>
    <pc:chgData name="Frances Meek" userId="f3af35cc-3229-46e1-af36-3525661cfbd3" providerId="ADAL" clId="{3AE738AE-04A9-47C3-9299-86831F53D25F}"/>
    <pc:docChg chg="modSld modMainMaster">
      <pc:chgData name="Frances Meek" userId="f3af35cc-3229-46e1-af36-3525661cfbd3" providerId="ADAL" clId="{3AE738AE-04A9-47C3-9299-86831F53D25F}" dt="2024-01-16T15:45:36.524" v="27" actId="20577"/>
      <pc:docMkLst>
        <pc:docMk/>
      </pc:docMkLst>
      <pc:sldChg chg="addSp modSp mod">
        <pc:chgData name="Frances Meek" userId="f3af35cc-3229-46e1-af36-3525661cfbd3" providerId="ADAL" clId="{3AE738AE-04A9-47C3-9299-86831F53D25F}" dt="2024-01-16T15:42:04.597" v="10" actId="1076"/>
        <pc:sldMkLst>
          <pc:docMk/>
          <pc:sldMk cId="4160369537" sldId="538"/>
        </pc:sldMkLst>
        <pc:picChg chg="add mod">
          <ac:chgData name="Frances Meek" userId="f3af35cc-3229-46e1-af36-3525661cfbd3" providerId="ADAL" clId="{3AE738AE-04A9-47C3-9299-86831F53D25F}" dt="2024-01-16T15:42:04.597" v="10" actId="1076"/>
          <ac:picMkLst>
            <pc:docMk/>
            <pc:sldMk cId="4160369537" sldId="538"/>
            <ac:picMk id="5" creationId="{3E37E714-1610-5741-3922-C10FFDE88A34}"/>
          </ac:picMkLst>
        </pc:picChg>
      </pc:sldChg>
      <pc:sldChg chg="modSp mod">
        <pc:chgData name="Frances Meek" userId="f3af35cc-3229-46e1-af36-3525661cfbd3" providerId="ADAL" clId="{3AE738AE-04A9-47C3-9299-86831F53D25F}" dt="2024-01-16T15:44:32.179" v="26" actId="20577"/>
        <pc:sldMkLst>
          <pc:docMk/>
          <pc:sldMk cId="309023701" sldId="549"/>
        </pc:sldMkLst>
        <pc:spChg chg="mod">
          <ac:chgData name="Frances Meek" userId="f3af35cc-3229-46e1-af36-3525661cfbd3" providerId="ADAL" clId="{3AE738AE-04A9-47C3-9299-86831F53D25F}" dt="2024-01-16T15:44:32.179" v="26" actId="20577"/>
          <ac:spMkLst>
            <pc:docMk/>
            <pc:sldMk cId="309023701" sldId="549"/>
            <ac:spMk id="4" creationId="{BE9B66B1-0B04-6D2E-AE9D-2F1A74C6AB2D}"/>
          </ac:spMkLst>
        </pc:spChg>
      </pc:sldChg>
      <pc:sldChg chg="modSp mod">
        <pc:chgData name="Frances Meek" userId="f3af35cc-3229-46e1-af36-3525661cfbd3" providerId="ADAL" clId="{3AE738AE-04A9-47C3-9299-86831F53D25F}" dt="2024-01-16T15:45:36.524" v="27" actId="20577"/>
        <pc:sldMkLst>
          <pc:docMk/>
          <pc:sldMk cId="2638720630" sldId="550"/>
        </pc:sldMkLst>
        <pc:spChg chg="mod">
          <ac:chgData name="Frances Meek" userId="f3af35cc-3229-46e1-af36-3525661cfbd3" providerId="ADAL" clId="{3AE738AE-04A9-47C3-9299-86831F53D25F}" dt="2024-01-16T15:45:36.524" v="27" actId="20577"/>
          <ac:spMkLst>
            <pc:docMk/>
            <pc:sldMk cId="2638720630" sldId="550"/>
            <ac:spMk id="4" creationId="{4CCF7F62-9AC1-EC17-2D16-7871EDA640C1}"/>
          </ac:spMkLst>
        </pc:spChg>
      </pc:sldChg>
      <pc:sldMasterChg chg="modSldLayout">
        <pc:chgData name="Frances Meek" userId="f3af35cc-3229-46e1-af36-3525661cfbd3" providerId="ADAL" clId="{3AE738AE-04A9-47C3-9299-86831F53D25F}" dt="2024-01-16T15:42:48.712" v="19" actId="20577"/>
        <pc:sldMasterMkLst>
          <pc:docMk/>
          <pc:sldMasterMk cId="560195836" sldId="2147483677"/>
        </pc:sldMasterMkLst>
        <pc:sldLayoutChg chg="modSp mod">
          <pc:chgData name="Frances Meek" userId="f3af35cc-3229-46e1-af36-3525661cfbd3" providerId="ADAL" clId="{3AE738AE-04A9-47C3-9299-86831F53D25F}" dt="2024-01-16T15:42:28.791" v="12" actId="20577"/>
          <pc:sldLayoutMkLst>
            <pc:docMk/>
            <pc:sldMasterMk cId="560195836" sldId="2147483677"/>
            <pc:sldLayoutMk cId="4235545316" sldId="2147483688"/>
          </pc:sldLayoutMkLst>
          <pc:spChg chg="mod">
            <ac:chgData name="Frances Meek" userId="f3af35cc-3229-46e1-af36-3525661cfbd3" providerId="ADAL" clId="{3AE738AE-04A9-47C3-9299-86831F53D25F}" dt="2024-01-16T15:42:28.791" v="12" actId="20577"/>
            <ac:spMkLst>
              <pc:docMk/>
              <pc:sldMasterMk cId="560195836" sldId="2147483677"/>
              <pc:sldLayoutMk cId="4235545316" sldId="2147483688"/>
              <ac:spMk id="2" creationId="{79D34761-13C2-1219-A253-B29DCB66AC27}"/>
            </ac:spMkLst>
          </pc:spChg>
        </pc:sldLayoutChg>
        <pc:sldLayoutChg chg="modSp mod">
          <pc:chgData name="Frances Meek" userId="f3af35cc-3229-46e1-af36-3525661cfbd3" providerId="ADAL" clId="{3AE738AE-04A9-47C3-9299-86831F53D25F}" dt="2024-01-16T15:42:33.363" v="14" actId="20577"/>
          <pc:sldLayoutMkLst>
            <pc:docMk/>
            <pc:sldMasterMk cId="560195836" sldId="2147483677"/>
            <pc:sldLayoutMk cId="2407716550" sldId="2147483689"/>
          </pc:sldLayoutMkLst>
          <pc:spChg chg="mod">
            <ac:chgData name="Frances Meek" userId="f3af35cc-3229-46e1-af36-3525661cfbd3" providerId="ADAL" clId="{3AE738AE-04A9-47C3-9299-86831F53D25F}" dt="2024-01-16T15:42:33.363" v="14" actId="20577"/>
            <ac:spMkLst>
              <pc:docMk/>
              <pc:sldMasterMk cId="560195836" sldId="2147483677"/>
              <pc:sldLayoutMk cId="2407716550" sldId="2147483689"/>
              <ac:spMk id="2" creationId="{F59235C5-0B6D-3EA6-AEEC-B6BECE086860}"/>
            </ac:spMkLst>
          </pc:spChg>
        </pc:sldLayoutChg>
        <pc:sldLayoutChg chg="modSp mod">
          <pc:chgData name="Frances Meek" userId="f3af35cc-3229-46e1-af36-3525661cfbd3" providerId="ADAL" clId="{3AE738AE-04A9-47C3-9299-86831F53D25F}" dt="2024-01-16T15:42:36.908" v="16" actId="20577"/>
          <pc:sldLayoutMkLst>
            <pc:docMk/>
            <pc:sldMasterMk cId="560195836" sldId="2147483677"/>
            <pc:sldLayoutMk cId="970504516" sldId="2147483690"/>
          </pc:sldLayoutMkLst>
          <pc:spChg chg="mod">
            <ac:chgData name="Frances Meek" userId="f3af35cc-3229-46e1-af36-3525661cfbd3" providerId="ADAL" clId="{3AE738AE-04A9-47C3-9299-86831F53D25F}" dt="2024-01-16T15:42:36.908" v="16" actId="20577"/>
            <ac:spMkLst>
              <pc:docMk/>
              <pc:sldMasterMk cId="560195836" sldId="2147483677"/>
              <pc:sldLayoutMk cId="970504516" sldId="2147483690"/>
              <ac:spMk id="2" creationId="{5011A4EA-E3A2-3EA2-7C68-BBC7F58C18FE}"/>
            </ac:spMkLst>
          </pc:spChg>
        </pc:sldLayoutChg>
        <pc:sldLayoutChg chg="modSp mod">
          <pc:chgData name="Frances Meek" userId="f3af35cc-3229-46e1-af36-3525661cfbd3" providerId="ADAL" clId="{3AE738AE-04A9-47C3-9299-86831F53D25F}" dt="2024-01-16T15:42:45.344" v="18" actId="20577"/>
          <pc:sldLayoutMkLst>
            <pc:docMk/>
            <pc:sldMasterMk cId="560195836" sldId="2147483677"/>
            <pc:sldLayoutMk cId="387328047" sldId="2147483691"/>
          </pc:sldLayoutMkLst>
          <pc:spChg chg="mod">
            <ac:chgData name="Frances Meek" userId="f3af35cc-3229-46e1-af36-3525661cfbd3" providerId="ADAL" clId="{3AE738AE-04A9-47C3-9299-86831F53D25F}" dt="2024-01-16T15:42:45.344" v="18" actId="20577"/>
            <ac:spMkLst>
              <pc:docMk/>
              <pc:sldMasterMk cId="560195836" sldId="2147483677"/>
              <pc:sldLayoutMk cId="387328047" sldId="2147483691"/>
              <ac:spMk id="2" creationId="{353181E8-7F8C-B5C3-7155-3C88854907B4}"/>
            </ac:spMkLst>
          </pc:spChg>
        </pc:sldLayoutChg>
        <pc:sldLayoutChg chg="modSp mod">
          <pc:chgData name="Frances Meek" userId="f3af35cc-3229-46e1-af36-3525661cfbd3" providerId="ADAL" clId="{3AE738AE-04A9-47C3-9299-86831F53D25F}" dt="2024-01-16T15:42:48.712" v="19" actId="20577"/>
          <pc:sldLayoutMkLst>
            <pc:docMk/>
            <pc:sldMasterMk cId="560195836" sldId="2147483677"/>
            <pc:sldLayoutMk cId="118400813" sldId="2147483692"/>
          </pc:sldLayoutMkLst>
          <pc:spChg chg="mod">
            <ac:chgData name="Frances Meek" userId="f3af35cc-3229-46e1-af36-3525661cfbd3" providerId="ADAL" clId="{3AE738AE-04A9-47C3-9299-86831F53D25F}" dt="2024-01-16T15:42:48.712" v="19" actId="20577"/>
            <ac:spMkLst>
              <pc:docMk/>
              <pc:sldMasterMk cId="560195836" sldId="2147483677"/>
              <pc:sldLayoutMk cId="118400813" sldId="2147483692"/>
              <ac:spMk id="2" creationId="{0A6401AE-6B8D-FE29-087E-060B6124C18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66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724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9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2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339653" y="2035963"/>
            <a:ext cx="6864627" cy="2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520146" y="858911"/>
            <a:ext cx="8829420" cy="173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Georgia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ubTitle" idx="1"/>
          </p:nvPr>
        </p:nvSpPr>
        <p:spPr>
          <a:xfrm>
            <a:off x="520147" y="2871635"/>
            <a:ext cx="8829419" cy="106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2"/>
          <p:cNvSpPr txBox="1"/>
          <p:nvPr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2" descr="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" y="5212026"/>
            <a:ext cx="3402048" cy="106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divider tan">
  <p:cSld name="4_Section divider ta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4509"/>
          <a:stretch/>
        </p:blipFill>
        <p:spPr>
          <a:xfrm>
            <a:off x="0" y="0"/>
            <a:ext cx="12192000" cy="687832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5"/>
          <p:cNvSpPr txBox="1">
            <a:spLocks noGrp="1"/>
          </p:cNvSpPr>
          <p:nvPr>
            <p:ph type="ctrTitle"/>
          </p:nvPr>
        </p:nvSpPr>
        <p:spPr>
          <a:xfrm>
            <a:off x="0" y="2590799"/>
            <a:ext cx="12192000" cy="64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5"/>
          <p:cNvSpPr txBox="1"/>
          <p:nvPr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486" y="6047718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divider yellow">
  <p:cSld name="2_Section divider yellow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6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6089"/>
          <a:stretch/>
        </p:blipFill>
        <p:spPr>
          <a:xfrm>
            <a:off x="0" y="1"/>
            <a:ext cx="1234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6"/>
          <p:cNvSpPr txBox="1">
            <a:spLocks noGrp="1"/>
          </p:cNvSpPr>
          <p:nvPr>
            <p:ph type="ctrTitle"/>
          </p:nvPr>
        </p:nvSpPr>
        <p:spPr>
          <a:xfrm>
            <a:off x="0" y="2590799"/>
            <a:ext cx="12192000" cy="64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/>
          <p:nvPr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486" y="6047718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divider blue">
  <p:cSld name="5_Section divider blu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862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7"/>
          <p:cNvSpPr txBox="1">
            <a:spLocks noGrp="1"/>
          </p:cNvSpPr>
          <p:nvPr>
            <p:ph type="ctrTitle"/>
          </p:nvPr>
        </p:nvSpPr>
        <p:spPr>
          <a:xfrm>
            <a:off x="0" y="2590799"/>
            <a:ext cx="12192000" cy="64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7"/>
          <p:cNvSpPr txBox="1"/>
          <p:nvPr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486" y="6047718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divider pink">
  <p:cSld name="6_Section divider pi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8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462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8"/>
          <p:cNvSpPr txBox="1">
            <a:spLocks noGrp="1"/>
          </p:cNvSpPr>
          <p:nvPr>
            <p:ph type="ctrTitle"/>
          </p:nvPr>
        </p:nvSpPr>
        <p:spPr>
          <a:xfrm>
            <a:off x="0" y="2590799"/>
            <a:ext cx="12192000" cy="64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8"/>
          <p:cNvSpPr txBox="1"/>
          <p:nvPr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486" y="6047718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image left">
  <p:cSld name="Title + content + image lef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9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9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01070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>
            <a:spLocks noGrp="1"/>
          </p:cNvSpPr>
          <p:nvPr>
            <p:ph type="pic" idx="2"/>
          </p:nvPr>
        </p:nvSpPr>
        <p:spPr>
          <a:xfrm>
            <a:off x="808892" y="1834018"/>
            <a:ext cx="4771444" cy="4285427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6096000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9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image right">
  <p:cSld name="Title + content + image righ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0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0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0"/>
          <p:cNvSpPr>
            <a:spLocks noGrp="1"/>
          </p:cNvSpPr>
          <p:nvPr>
            <p:ph type="pic" idx="2"/>
          </p:nvPr>
        </p:nvSpPr>
        <p:spPr>
          <a:xfrm>
            <a:off x="6470656" y="1834018"/>
            <a:ext cx="4771444" cy="4285427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30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0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content + image right grey ">
  <p:cSld name="2_Title + content + image right grey 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1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1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1"/>
          <p:cNvSpPr>
            <a:spLocks noGrp="1"/>
          </p:cNvSpPr>
          <p:nvPr>
            <p:ph type="pic" idx="2"/>
          </p:nvPr>
        </p:nvSpPr>
        <p:spPr>
          <a:xfrm>
            <a:off x="6470656" y="1905361"/>
            <a:ext cx="4771444" cy="3987439"/>
          </a:xfrm>
          <a:prstGeom prst="rect">
            <a:avLst/>
          </a:prstGeom>
          <a:noFill/>
          <a:ln w="190500" cap="sq" cmpd="sng">
            <a:solidFill>
              <a:srgbClr val="F6F6F6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1" name="Google Shape;131;p31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1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3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rcular pic grey">
  <p:cSld name="1_Circular pic gre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>
            <a:spLocks noGrp="1"/>
          </p:cNvSpPr>
          <p:nvPr>
            <p:ph type="pic" idx="2"/>
          </p:nvPr>
        </p:nvSpPr>
        <p:spPr>
          <a:xfrm>
            <a:off x="6488482" y="1834018"/>
            <a:ext cx="4294064" cy="4285427"/>
          </a:xfrm>
          <a:prstGeom prst="rect">
            <a:avLst/>
          </a:prstGeom>
          <a:noFill/>
          <a:ln w="21590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33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3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3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rcular pic">
  <p:cSld name="1_Circular pic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>
            <a:spLocks noGrp="1"/>
          </p:cNvSpPr>
          <p:nvPr>
            <p:ph type="pic" idx="2"/>
          </p:nvPr>
        </p:nvSpPr>
        <p:spPr>
          <a:xfrm>
            <a:off x="6769937" y="1938969"/>
            <a:ext cx="4341915" cy="4016524"/>
          </a:xfrm>
          <a:prstGeom prst="rect">
            <a:avLst/>
          </a:prstGeom>
          <a:noFill/>
          <a:ln w="9525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9" name="Google Shape;149;p34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4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4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ircular pic grey">
  <p:cSld name="2_Circular pic gre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>
            <a:spLocks noGrp="1"/>
          </p:cNvSpPr>
          <p:nvPr>
            <p:ph type="pic" idx="2"/>
          </p:nvPr>
        </p:nvSpPr>
        <p:spPr>
          <a:xfrm>
            <a:off x="6769937" y="1938969"/>
            <a:ext cx="4341915" cy="4016524"/>
          </a:xfrm>
          <a:prstGeom prst="rect">
            <a:avLst/>
          </a:prstGeom>
          <a:noFill/>
          <a:ln w="21590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35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5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+content">
  <p:cSld name="1_Title+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5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5"/>
          <p:cNvSpPr txBox="1">
            <a:spLocks noGrp="1"/>
          </p:cNvSpPr>
          <p:nvPr>
            <p:ph type="ctrTitle"/>
          </p:nvPr>
        </p:nvSpPr>
        <p:spPr>
          <a:xfrm>
            <a:off x="808891" y="703384"/>
            <a:ext cx="10589793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808891" y="2262470"/>
            <a:ext cx="10589794" cy="389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2"/>
          </p:nvPr>
        </p:nvSpPr>
        <p:spPr>
          <a:xfrm>
            <a:off x="808891" y="1640932"/>
            <a:ext cx="10589793" cy="37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1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rcular pic">
  <p:cSld name="Circular pic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2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6488482" y="1834018"/>
            <a:ext cx="4294064" cy="4285427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32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3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2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 content">
  <p:cSld name="Title + 2 column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6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17913" y="0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6"/>
          <p:cNvSpPr txBox="1">
            <a:spLocks noGrp="1"/>
          </p:cNvSpPr>
          <p:nvPr>
            <p:ph type="body" idx="1"/>
          </p:nvPr>
        </p:nvSpPr>
        <p:spPr>
          <a:xfrm>
            <a:off x="808892" y="2563125"/>
            <a:ext cx="4969058" cy="366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2" name="Google Shape;162;p36"/>
          <p:cNvCxnSpPr/>
          <p:nvPr/>
        </p:nvCxnSpPr>
        <p:spPr>
          <a:xfrm>
            <a:off x="6122502" y="2563124"/>
            <a:ext cx="0" cy="36653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36"/>
          <p:cNvSpPr txBox="1">
            <a:spLocks noGrp="1"/>
          </p:cNvSpPr>
          <p:nvPr>
            <p:ph type="body" idx="2"/>
          </p:nvPr>
        </p:nvSpPr>
        <p:spPr>
          <a:xfrm>
            <a:off x="808892" y="1796338"/>
            <a:ext cx="10727572" cy="37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3"/>
          </p:nvPr>
        </p:nvSpPr>
        <p:spPr>
          <a:xfrm>
            <a:off x="6480400" y="2575206"/>
            <a:ext cx="5027062" cy="366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6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3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6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 content">
  <p:cSld name="Title + 3 column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7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7"/>
          <p:cNvSpPr txBox="1">
            <a:spLocks noGrp="1"/>
          </p:cNvSpPr>
          <p:nvPr>
            <p:ph type="body" idx="1"/>
          </p:nvPr>
        </p:nvSpPr>
        <p:spPr>
          <a:xfrm>
            <a:off x="802827" y="2563125"/>
            <a:ext cx="3093312" cy="366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2"/>
          </p:nvPr>
        </p:nvSpPr>
        <p:spPr>
          <a:xfrm>
            <a:off x="4497405" y="2563125"/>
            <a:ext cx="3145251" cy="366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3"/>
          </p:nvPr>
        </p:nvSpPr>
        <p:spPr>
          <a:xfrm>
            <a:off x="8243922" y="2563124"/>
            <a:ext cx="3145251" cy="366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3" name="Google Shape;173;p37"/>
          <p:cNvCxnSpPr/>
          <p:nvPr/>
        </p:nvCxnSpPr>
        <p:spPr>
          <a:xfrm>
            <a:off x="4174434" y="2563124"/>
            <a:ext cx="0" cy="36653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4" name="Google Shape;174;p37"/>
          <p:cNvCxnSpPr/>
          <p:nvPr/>
        </p:nvCxnSpPr>
        <p:spPr>
          <a:xfrm>
            <a:off x="7931425" y="2563123"/>
            <a:ext cx="0" cy="36653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" name="Google Shape;175;p37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7"/>
          <p:cNvSpPr txBox="1">
            <a:spLocks noGrp="1"/>
          </p:cNvSpPr>
          <p:nvPr>
            <p:ph type="body" idx="4"/>
          </p:nvPr>
        </p:nvSpPr>
        <p:spPr>
          <a:xfrm>
            <a:off x="808892" y="1796338"/>
            <a:ext cx="10727572" cy="37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 2">
  <p:cSld name="Final slide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8"/>
          <p:cNvSpPr txBox="1">
            <a:spLocks noGrp="1"/>
          </p:cNvSpPr>
          <p:nvPr>
            <p:ph type="ctrTitle"/>
          </p:nvPr>
        </p:nvSpPr>
        <p:spPr>
          <a:xfrm>
            <a:off x="0" y="2556937"/>
            <a:ext cx="12213536" cy="87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B058"/>
              </a:buClr>
              <a:buSzPts val="6000"/>
              <a:buFont typeface="Georgia"/>
              <a:buNone/>
              <a:defRPr sz="6000">
                <a:solidFill>
                  <a:srgbClr val="53B05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/>
          <p:nvPr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401AE-6B8D-FE29-087E-060B6124C180}"/>
              </a:ext>
            </a:extLst>
          </p:cNvPr>
          <p:cNvSpPr txBox="1"/>
          <p:nvPr userDrawn="1"/>
        </p:nvSpPr>
        <p:spPr>
          <a:xfrm>
            <a:off x="132079" y="6553273"/>
            <a:ext cx="103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        www.nutrition.org.uk        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51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37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56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190E9-2A10-12F8-9DCF-F59EA053CA1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0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+ image right green">
  <p:cSld name="1_Title + content + image right gree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6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6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>
            <a:spLocks noGrp="1"/>
          </p:cNvSpPr>
          <p:nvPr>
            <p:ph type="pic" idx="2"/>
          </p:nvPr>
        </p:nvSpPr>
        <p:spPr>
          <a:xfrm>
            <a:off x="6470656" y="1879635"/>
            <a:ext cx="4771444" cy="3962365"/>
          </a:xfrm>
          <a:prstGeom prst="rect">
            <a:avLst/>
          </a:prstGeom>
          <a:noFill/>
          <a:ln w="19050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1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9991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8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9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01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74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38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34761-13C2-1219-A253-B29DCB66AC27}"/>
              </a:ext>
            </a:extLst>
          </p:cNvPr>
          <p:cNvSpPr txBox="1"/>
          <p:nvPr userDrawn="1"/>
        </p:nvSpPr>
        <p:spPr>
          <a:xfrm>
            <a:off x="132079" y="6553273"/>
            <a:ext cx="103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5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235C5-0B6D-3EA6-AEEC-B6BECE086860}"/>
              </a:ext>
            </a:extLst>
          </p:cNvPr>
          <p:cNvSpPr txBox="1"/>
          <p:nvPr userDrawn="1"/>
        </p:nvSpPr>
        <p:spPr>
          <a:xfrm>
            <a:off x="132079" y="6553273"/>
            <a:ext cx="103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16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1A4EA-E3A2-3EA2-7C68-BBC7F58C18FE}"/>
              </a:ext>
            </a:extLst>
          </p:cNvPr>
          <p:cNvSpPr txBox="1"/>
          <p:nvPr userDrawn="1"/>
        </p:nvSpPr>
        <p:spPr>
          <a:xfrm>
            <a:off x="132079" y="6553273"/>
            <a:ext cx="103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04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181E8-7F8C-B5C3-7155-3C88854907B4}"/>
              </a:ext>
            </a:extLst>
          </p:cNvPr>
          <p:cNvSpPr txBox="1"/>
          <p:nvPr userDrawn="1"/>
        </p:nvSpPr>
        <p:spPr>
          <a:xfrm>
            <a:off x="132079" y="6553273"/>
            <a:ext cx="103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ircular pic green">
  <p:cSld name="2_Circular pic gree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7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7"/>
          <p:cNvSpPr>
            <a:spLocks noGrp="1"/>
          </p:cNvSpPr>
          <p:nvPr>
            <p:ph type="pic" idx="2"/>
          </p:nvPr>
        </p:nvSpPr>
        <p:spPr>
          <a:xfrm>
            <a:off x="6488482" y="1834018"/>
            <a:ext cx="4294064" cy="4285427"/>
          </a:xfrm>
          <a:prstGeom prst="rect">
            <a:avLst/>
          </a:prstGeom>
          <a:noFill/>
          <a:ln w="190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" name="Google Shape;51;p17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7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401AE-6B8D-FE29-087E-060B6124C180}"/>
              </a:ext>
            </a:extLst>
          </p:cNvPr>
          <p:cNvSpPr txBox="1"/>
          <p:nvPr userDrawn="1"/>
        </p:nvSpPr>
        <p:spPr>
          <a:xfrm>
            <a:off x="132079" y="6553273"/>
            <a:ext cx="103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       www.nutrition.org.uk        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0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103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		www.nutrition.org.uk		www.foodafactoflife.org.uk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9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2024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14763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5995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0809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4614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9064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4125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2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0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ircular pic green">
  <p:cSld name="3_Circular pic gree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8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>
            <a:spLocks noGrp="1"/>
          </p:cNvSpPr>
          <p:nvPr>
            <p:ph type="pic" idx="2"/>
          </p:nvPr>
        </p:nvSpPr>
        <p:spPr>
          <a:xfrm>
            <a:off x="6769937" y="1938969"/>
            <a:ext cx="4341915" cy="4016524"/>
          </a:xfrm>
          <a:prstGeom prst="rect">
            <a:avLst/>
          </a:prstGeom>
          <a:noFill/>
          <a:ln w="215900" cap="flat" cmpd="sng">
            <a:solidFill>
              <a:srgbClr val="53B058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" name="Google Shape;58;p18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 txBox="1"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1"/>
          </p:nvPr>
        </p:nvSpPr>
        <p:spPr>
          <a:xfrm>
            <a:off x="808892" y="183401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36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86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78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+content">
  <p:cSld name="2_Title+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4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4"/>
          <p:cNvSpPr txBox="1">
            <a:spLocks noGrp="1"/>
          </p:cNvSpPr>
          <p:nvPr>
            <p:ph type="ctrTitle"/>
          </p:nvPr>
        </p:nvSpPr>
        <p:spPr>
          <a:xfrm>
            <a:off x="808891" y="703384"/>
            <a:ext cx="10589793" cy="6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08891" y="1833280"/>
            <a:ext cx="10589794" cy="389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/>
          <p:nvPr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211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 1">
  <p:cSld name="Final slide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>
            <a:spLocks noGrp="1"/>
          </p:cNvSpPr>
          <p:nvPr>
            <p:ph type="ctrTitle"/>
          </p:nvPr>
        </p:nvSpPr>
        <p:spPr>
          <a:xfrm>
            <a:off x="0" y="1555449"/>
            <a:ext cx="12213536" cy="87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1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43" y="3252721"/>
            <a:ext cx="12213536" cy="360527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9"/>
          <p:cNvSpPr txBox="1"/>
          <p:nvPr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3398" y="237797"/>
            <a:ext cx="492443" cy="492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21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43" y="3252721"/>
            <a:ext cx="12213536" cy="360527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1"/>
          <p:cNvSpPr txBox="1"/>
          <p:nvPr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21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0960" y="280400"/>
            <a:ext cx="278384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1"/>
          <p:cNvSpPr txBox="1">
            <a:spLocks noGrp="1"/>
          </p:cNvSpPr>
          <p:nvPr>
            <p:ph type="ctrTitle"/>
          </p:nvPr>
        </p:nvSpPr>
        <p:spPr>
          <a:xfrm>
            <a:off x="520146" y="858911"/>
            <a:ext cx="8235927" cy="173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Georgia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ubTitle" idx="1"/>
          </p:nvPr>
        </p:nvSpPr>
        <p:spPr>
          <a:xfrm>
            <a:off x="520148" y="2871635"/>
            <a:ext cx="8235926" cy="55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plain">
  <p:cSld name="Section divider plai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3" descr="Background pattern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3"/>
          <p:cNvSpPr txBox="1">
            <a:spLocks noGrp="1"/>
          </p:cNvSpPr>
          <p:nvPr>
            <p:ph type="ctrTitle"/>
          </p:nvPr>
        </p:nvSpPr>
        <p:spPr>
          <a:xfrm>
            <a:off x="0" y="2590799"/>
            <a:ext cx="12192000" cy="64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B058"/>
              </a:buClr>
              <a:buSzPts val="4000"/>
              <a:buFont typeface="Georgia"/>
              <a:buNone/>
              <a:defRPr sz="4000">
                <a:solidFill>
                  <a:srgbClr val="53B05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2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7710" y="6057546"/>
            <a:ext cx="643155" cy="6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3"/>
          <p:cNvSpPr txBox="1"/>
          <p:nvPr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divider green">
  <p:cSld name="1_Section divider gree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4"/>
          <p:cNvSpPr txBox="1">
            <a:spLocks noGrp="1"/>
          </p:cNvSpPr>
          <p:nvPr>
            <p:ph type="ctrTitle"/>
          </p:nvPr>
        </p:nvSpPr>
        <p:spPr>
          <a:xfrm>
            <a:off x="0" y="2590799"/>
            <a:ext cx="12192000" cy="64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/>
          <p:nvPr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British Nutrition Foundation 2024 | nutrition.org.uk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486" y="6047718"/>
            <a:ext cx="643155" cy="64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69" r:id="rId20"/>
    <p:sldLayoutId id="2147483673" r:id="rId21"/>
    <p:sldLayoutId id="2147483674" r:id="rId22"/>
    <p:sldLayoutId id="2147483675" r:id="rId23"/>
    <p:sldLayoutId id="2147483676" r:id="rId24"/>
    <p:sldLayoutId id="214748370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9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berryworld.com/en-gb/" TargetMode="Externa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ryworld.com/en-gb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ryworld.com/en-gb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berryworld.com/en-gb/" TargetMode="Externa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0U6xVCqSaU8?feature=oembed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yaqpxgxv/eat-the-seasons-ppt-711wfcf2.pptx" TargetMode="External"/><Relationship Id="rId13" Type="http://schemas.openxmlformats.org/officeDocument/2006/relationships/hyperlink" Target="https://www.foodafactoflife.org.uk/5-7-years/knowledge-organisers-5-7-years/" TargetMode="External"/><Relationship Id="rId3" Type="http://schemas.openxmlformats.org/officeDocument/2006/relationships/hyperlink" Target="https://www.foodafactoflife.org.uk/media/wovfn0og/ingredient-check-letter-o-311.docx" TargetMode="External"/><Relationship Id="rId7" Type="http://schemas.openxmlformats.org/officeDocument/2006/relationships/hyperlink" Target="https://www.foodafactoflife.org.uk/media/2730/seasons-ppt-711wfcf2.pptx" TargetMode="External"/><Relationship Id="rId12" Type="http://schemas.openxmlformats.org/officeDocument/2006/relationships/hyperlink" Target="https://www.foodafactoflife.org.uk/7-11-years/food-commodities-7-11-years/fruit-and-vegetables-7-11-years/" TargetMode="External"/><Relationship Id="rId17" Type="http://schemas.openxmlformats.org/officeDocument/2006/relationships/image" Target="../media/image48.png"/><Relationship Id="rId2" Type="http://schemas.openxmlformats.org/officeDocument/2006/relationships/hyperlink" Target="https://www.foodafactoflife.org.uk/media/1q0jjuf1/tasting-guide-g-311.docx" TargetMode="Externa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media/ao5piogt/season-cards-c316.docx" TargetMode="External"/><Relationship Id="rId11" Type="http://schemas.openxmlformats.org/officeDocument/2006/relationships/hyperlink" Target="https://www.foodafactoflife.org.uk/5-7-years/food-commodities-5-7-years/fruit-and-vegetables-5-7-years/" TargetMode="External"/><Relationship Id="rId5" Type="http://schemas.openxmlformats.org/officeDocument/2006/relationships/hyperlink" Target="https://www.foodafactoflife.org.uk/media/oo2mwgpq/growing-strawberries-ppt-57wfcf2.pptx" TargetMode="External"/><Relationship Id="rId15" Type="http://schemas.openxmlformats.org/officeDocument/2006/relationships/image" Target="../media/image46.png"/><Relationship Id="rId10" Type="http://schemas.openxmlformats.org/officeDocument/2006/relationships/hyperlink" Target="https://www.foodafactoflife.org.uk/media/djyfyyhj/seasonal-food-ws-711wfcf2.docx" TargetMode="External"/><Relationship Id="rId4" Type="http://schemas.openxmlformats.org/officeDocument/2006/relationships/hyperlink" Target="https://www.foodafactoflife.org.uk/3-5-years/where-food-comes-from-3-5-years/seasons/" TargetMode="External"/><Relationship Id="rId9" Type="http://schemas.openxmlformats.org/officeDocument/2006/relationships/hyperlink" Target="https://www.foodafactoflife.org.uk/media/2lsfterf/seasonalfruitandvegetables-ws-711wfcf2.docx" TargetMode="External"/><Relationship Id="rId14" Type="http://schemas.openxmlformats.org/officeDocument/2006/relationships/hyperlink" Target="https://www.foodafactoflife.org.uk/7-11-years/knowledge-organisers-7-11-year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eaching-primary-food-and-nutrition/training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foodafactoflife.org.uk/teaching-primary-food-and-nutrition/training/inset-packag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foodafactoflife" TargetMode="External"/><Relationship Id="rId7" Type="http://schemas.openxmlformats.org/officeDocument/2006/relationships/hyperlink" Target="https://www.foodafactoflife.org.uk/teaching-primary-food-and-nutrition/register-here/" TargetMode="External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foodafactoflife.org.uk/media/tbtjajib/1-tpfn-programme-welcome-sept-23.pptx" TargetMode="External"/><Relationship Id="rId5" Type="http://schemas.openxmlformats.org/officeDocument/2006/relationships/image" Target="../media/image50.png"/><Relationship Id="rId4" Type="http://schemas.openxmlformats.org/officeDocument/2006/relationships/hyperlink" Target="mailto:education@nutrition.org.u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eaching-primary-food-and-nutrition/training/where-food-comes-fr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hyperlink" Target="https://forms.office.com/Pages/ResponsePage.aspx?id=b0ZZUkanWEu0vLq3o74TJMw1r_MpMuFGrzY1JWYc-9NUQjNUSjdBMUpFT05SUjdGNzdONUVFNDRYUy4u" TargetMode="External"/><Relationship Id="rId4" Type="http://schemas.openxmlformats.org/officeDocument/2006/relationships/hyperlink" Target="https://forms.office.com/e/TDSU2yc4YC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hyperlink" Target="https://www.foodafactoflife.org.uk/professional-development/ppd-toolkit/primary/characteristics-of-good-practice-in-teaching-food-and-nutrition-education-in-primary-schools/" TargetMode="Externa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hyperlink" Target="https://www.gov.uk/government/publications/food-teaching-in-primary-schools-knowledge-and-skills-framework" TargetMode="Externa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661548" y="1179423"/>
            <a:ext cx="8829420" cy="173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4600" b="1">
                <a:solidFill>
                  <a:schemeClr val="accent1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Bringing seasonality to life, using blueberries!</a:t>
            </a:r>
            <a:endParaRPr sz="4600" b="1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661549" y="3126159"/>
            <a:ext cx="8829419" cy="106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54285"/>
              <a:buFont typeface="Arial"/>
              <a:buNone/>
            </a:pPr>
            <a:r>
              <a:rPr lang="en-GB" sz="1800">
                <a:solidFill>
                  <a:schemeClr val="tx1"/>
                </a:solidFill>
              </a:rPr>
              <a:t>Frances Meek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54285"/>
              <a:buFont typeface="Arial"/>
              <a:buNone/>
            </a:pPr>
            <a:r>
              <a:rPr lang="en-GB" sz="1800">
                <a:solidFill>
                  <a:schemeClr val="tx1"/>
                </a:solidFill>
              </a:rPr>
              <a:t>Education Services Manager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54285"/>
              <a:buFont typeface="Arial"/>
              <a:buNone/>
            </a:pPr>
            <a:r>
              <a:rPr lang="en-GB" sz="1800">
                <a:solidFill>
                  <a:schemeClr val="tx1"/>
                </a:solidFill>
              </a:rPr>
              <a:t>British Nutrition Foundation</a:t>
            </a:r>
            <a:endParaRPr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62BB-7FDB-2202-AFB4-716F4A137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024" y="520670"/>
            <a:ext cx="10433208" cy="691661"/>
          </a:xfrm>
        </p:spPr>
        <p:txBody>
          <a:bodyPr/>
          <a:lstStyle/>
          <a:p>
            <a:r>
              <a:rPr lang="en-GB" b="1">
                <a:solidFill>
                  <a:schemeClr val="accent1"/>
                </a:solidFill>
              </a:rPr>
              <a:t>Blueberries – a case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B66B1-0B04-6D2E-AE9D-2F1A74C6A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024" y="1312284"/>
            <a:ext cx="10338079" cy="1381762"/>
          </a:xfrm>
        </p:spPr>
        <p:txBody>
          <a:bodyPr>
            <a:normAutofit/>
          </a:bodyPr>
          <a:lstStyle/>
          <a:p>
            <a:pPr marL="0" indent="0"/>
            <a:r>
              <a:rPr lang="en-GB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Blueberries are naturally in season in the UK in the summer, between June-September.</a:t>
            </a:r>
          </a:p>
          <a:p>
            <a:pPr marL="0" indent="0"/>
            <a:r>
              <a:rPr lang="en-GB" sz="2000">
                <a:latin typeface="Arial" panose="020B0604020202020204" pitchFamily="34" charset="0"/>
                <a:ea typeface="Calibri" panose="020F0502020204030204" pitchFamily="34" charset="0"/>
              </a:rPr>
              <a:t>However, r</a:t>
            </a:r>
            <a:r>
              <a:rPr lang="en-GB" sz="2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etailers can source blueberries from around 25 countries during the year; following the sun and ensuring that this berry is constantly available in the supermarkets.</a:t>
            </a:r>
            <a:endParaRPr lang="en-GB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49A5D1-3794-FB56-79EF-30EC6EA4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375" y="2734158"/>
            <a:ext cx="8885375" cy="360317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02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5B34-9F6E-4597-DBD8-384AFA48E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88" y="787075"/>
            <a:ext cx="10433208" cy="691661"/>
          </a:xfrm>
        </p:spPr>
        <p:txBody>
          <a:bodyPr/>
          <a:lstStyle/>
          <a:p>
            <a:r>
              <a:rPr lang="en-GB" b="1">
                <a:solidFill>
                  <a:srgbClr val="00B050"/>
                </a:solidFill>
              </a:rPr>
              <a:t>Growing blueberries around the world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A3648D-32DA-F2BD-A58A-F06A4C6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6" y="2211058"/>
            <a:ext cx="3575958" cy="238397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14A0AEA-2B66-7559-0D79-0E56DDB5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54" y="2237013"/>
            <a:ext cx="3187973" cy="238397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8430B36-CA5F-DCC6-2F90-FAA1AD67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97" y="2211058"/>
            <a:ext cx="3713722" cy="238397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0F922F-783B-933E-48EC-E8947D6E81D9}"/>
              </a:ext>
            </a:extLst>
          </p:cNvPr>
          <p:cNvSpPr txBox="1"/>
          <p:nvPr/>
        </p:nvSpPr>
        <p:spPr>
          <a:xfrm>
            <a:off x="1372049" y="4927242"/>
            <a:ext cx="194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Morocco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84906-B0E4-9EB6-3CAA-27540789385E}"/>
              </a:ext>
            </a:extLst>
          </p:cNvPr>
          <p:cNvSpPr txBox="1"/>
          <p:nvPr/>
        </p:nvSpPr>
        <p:spPr>
          <a:xfrm>
            <a:off x="5051224" y="4981522"/>
            <a:ext cx="194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South Africa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AAB1F-7651-27EE-8C41-D906947EE312}"/>
              </a:ext>
            </a:extLst>
          </p:cNvPr>
          <p:cNvSpPr txBox="1"/>
          <p:nvPr/>
        </p:nvSpPr>
        <p:spPr>
          <a:xfrm>
            <a:off x="9293558" y="4927242"/>
            <a:ext cx="194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Chile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D8649-F237-D1CF-4BF3-B94931F72D38}"/>
              </a:ext>
            </a:extLst>
          </p:cNvPr>
          <p:cNvSpPr txBox="1"/>
          <p:nvPr/>
        </p:nvSpPr>
        <p:spPr>
          <a:xfrm>
            <a:off x="286630" y="6005001"/>
            <a:ext cx="476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Information and images kindly provided by </a:t>
            </a:r>
            <a:r>
              <a:rPr lang="en-GB">
                <a:hlinkClick r:id="rId5"/>
              </a:rPr>
              <a:t>BerryWorld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8915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1DF102A-5B4B-2281-784F-306014679680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0"/>
          <a:stretch/>
        </p:blipFill>
        <p:spPr bwMode="auto">
          <a:xfrm>
            <a:off x="6488482" y="1834018"/>
            <a:ext cx="4294064" cy="428542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080E0D-005A-57DF-C2C2-05AA492C0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</p:spPr>
        <p:txBody>
          <a:bodyPr wrap="square" anchor="b">
            <a:normAutofit/>
          </a:bodyPr>
          <a:lstStyle/>
          <a:p>
            <a:r>
              <a:rPr lang="en-GB" b="1">
                <a:solidFill>
                  <a:schemeClr val="accent1"/>
                </a:solidFill>
              </a:rPr>
              <a:t>Blueberries – did you know?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B3AD8-39A2-D29A-11D3-CCB57A1E1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892" y="1630444"/>
            <a:ext cx="5113962" cy="4320598"/>
          </a:xfrm>
        </p:spPr>
        <p:txBody>
          <a:bodyPr wrap="square" anchor="t">
            <a:normAutofit fontScale="92500" lnSpcReduction="1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Blueberries are called “star berries” by Native Americans because of the five points of the blueberry blossom which the ‘Great Spirit’ created.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Blueberries are grown under tunnels to protect them from rain and sun.  Blueberries grow in clusters on a stalk and don’t all ripen at the same time.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Sometimes fruit on the bottom of the cluster might be ripe when some on top are still green.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Blueberries are all picked by hand to gather the best of the early fruit.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There are lots of blueberry varieties, which all mature at different times.</a:t>
            </a:r>
          </a:p>
          <a:p>
            <a:pPr marL="0" indent="0">
              <a:lnSpc>
                <a:spcPct val="100000"/>
              </a:lnSpc>
            </a:pPr>
            <a:endParaRPr lang="en-GB" sz="15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38320-E311-FC7E-AF4E-4959032C1151}"/>
              </a:ext>
            </a:extLst>
          </p:cNvPr>
          <p:cNvSpPr txBox="1"/>
          <p:nvPr/>
        </p:nvSpPr>
        <p:spPr>
          <a:xfrm>
            <a:off x="7424057" y="618908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Blueberry pollination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A087F-4014-2089-4318-1036940D3606}"/>
              </a:ext>
            </a:extLst>
          </p:cNvPr>
          <p:cNvSpPr txBox="1"/>
          <p:nvPr/>
        </p:nvSpPr>
        <p:spPr>
          <a:xfrm>
            <a:off x="736041" y="6119445"/>
            <a:ext cx="476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Information and images kindly provided by </a:t>
            </a:r>
            <a:r>
              <a:rPr lang="en-GB">
                <a:hlinkClick r:id="rId3"/>
              </a:rPr>
              <a:t>BerryWorld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88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berry1">
            <a:extLst>
              <a:ext uri="{FF2B5EF4-FFF2-40B4-BE49-F238E27FC236}">
                <a16:creationId xmlns:a16="http://schemas.microsoft.com/office/drawing/2014/main" id="{12C81E9D-0541-B7C8-6473-7BCB09B6532F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334"/>
          <a:stretch/>
        </p:blipFill>
        <p:spPr bwMode="auto">
          <a:xfrm>
            <a:off x="6488482" y="1834018"/>
            <a:ext cx="4294064" cy="4285427"/>
          </a:xfrm>
          <a:prstGeom prst="rect">
            <a:avLst/>
          </a:prstGeom>
          <a:solidFill>
            <a:srgbClr val="FFFFFF"/>
          </a:solidFill>
          <a:ln w="25400"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70B95-3A7B-64C9-FF26-48598AEBF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608" y="707612"/>
            <a:ext cx="10433208" cy="691661"/>
          </a:xfrm>
        </p:spPr>
        <p:txBody>
          <a:bodyPr wrap="square" anchor="b">
            <a:normAutofit/>
          </a:bodyPr>
          <a:lstStyle/>
          <a:p>
            <a:r>
              <a:rPr lang="en-GB" b="1">
                <a:solidFill>
                  <a:schemeClr val="accent1"/>
                </a:solidFill>
              </a:rPr>
              <a:t>What to look for and how to serve?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7F62-9AC1-EC17-2D16-7871EDA64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250" y="1621018"/>
            <a:ext cx="5113962" cy="4320598"/>
          </a:xfrm>
        </p:spPr>
        <p:txBody>
          <a:bodyPr wrap="square" anchor="t">
            <a:normAutofit/>
          </a:bodyPr>
          <a:lstStyle/>
          <a:p>
            <a:pPr marL="0" indent="0">
              <a:tabLst>
                <a:tab pos="0" algn="l"/>
              </a:tabLst>
            </a:pPr>
            <a:r>
              <a:rPr lang="en-GB" sz="2000" b="0" i="0">
                <a:effectLst/>
              </a:rPr>
              <a:t>When buying blueberries, look for plump, juicy, firm berries. </a:t>
            </a:r>
          </a:p>
          <a:p>
            <a:pPr marL="0" indent="0">
              <a:tabLst>
                <a:tab pos="0" algn="l"/>
              </a:tabLst>
            </a:pPr>
            <a:r>
              <a:rPr lang="en-GB" sz="2000" b="0" i="0">
                <a:effectLst/>
              </a:rPr>
              <a:t>The colour should be a deep blue and you will notice a ‘silvery’ bloom on the skin, this is a perfectly natural and harmless part of the berry. </a:t>
            </a:r>
          </a:p>
          <a:p>
            <a:pPr marL="0" indent="0">
              <a:tabLst>
                <a:tab pos="0" algn="l"/>
              </a:tabLst>
            </a:pPr>
            <a:r>
              <a:rPr lang="en-GB" sz="2000" b="0" i="0">
                <a:effectLst/>
              </a:rPr>
              <a:t>Blueberries are ready ripened when you buy them.</a:t>
            </a:r>
          </a:p>
          <a:p>
            <a:pPr marL="0" indent="0">
              <a:tabLst>
                <a:tab pos="0" algn="l"/>
              </a:tabLst>
            </a:pPr>
            <a:r>
              <a:rPr lang="en-GB" sz="2000"/>
              <a:t>To keep blueberries fresh, chill between 2 and 4°C, but eat them at room temperature.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20798-183F-6D84-0221-73ACC01A5CBA}"/>
              </a:ext>
            </a:extLst>
          </p:cNvPr>
          <p:cNvSpPr txBox="1"/>
          <p:nvPr/>
        </p:nvSpPr>
        <p:spPr>
          <a:xfrm>
            <a:off x="736041" y="6119445"/>
            <a:ext cx="476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Information and images kindly provided by </a:t>
            </a:r>
            <a:r>
              <a:rPr lang="en-GB">
                <a:hlinkClick r:id="rId3"/>
              </a:rPr>
              <a:t>BerryWorld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720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02E0-D665-40FE-5772-544526D8D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259" y="665345"/>
            <a:ext cx="10433208" cy="691661"/>
          </a:xfrm>
        </p:spPr>
        <p:txBody>
          <a:bodyPr/>
          <a:lstStyle/>
          <a:p>
            <a:r>
              <a:rPr lang="en-GB" b="1">
                <a:solidFill>
                  <a:srgbClr val="00B050"/>
                </a:solidFill>
              </a:rPr>
              <a:t>Blueberry tasting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FE4EE-A294-5F2D-1DFE-3783CA272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901" y="2624488"/>
            <a:ext cx="5113962" cy="4320598"/>
          </a:xfrm>
        </p:spPr>
        <p:txBody>
          <a:bodyPr/>
          <a:lstStyle/>
          <a:p>
            <a:pPr marL="228600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What do you want?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Full blue colour, with good bloom.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 blueberry aroma.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Firm with crisp and juicy texture.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Sweet and aromatic, balanced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0" indent="0"/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E5223DD-310A-36C0-7FE9-8CA4CE87CDCE}"/>
              </a:ext>
            </a:extLst>
          </p:cNvPr>
          <p:cNvSpPr txBox="1">
            <a:spLocks/>
          </p:cNvSpPr>
          <p:nvPr/>
        </p:nvSpPr>
        <p:spPr>
          <a:xfrm>
            <a:off x="5967206" y="2624488"/>
            <a:ext cx="5113962" cy="432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What don’t you want?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Dull appearance, </a:t>
            </a:r>
            <a:r>
              <a:rPr lang="en-US" sz="20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collapsing fruit or free flowing juice. Green/ yellow/ red fruit (these are immature).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Off,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mouldy</a:t>
            </a: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chemical smells/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odours</a:t>
            </a: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Mushy or grainy texture. Dry and wrinkly.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/bland or acidic taste.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311A9-8E5D-E5AF-F544-144E3102B271}"/>
              </a:ext>
            </a:extLst>
          </p:cNvPr>
          <p:cNvSpPr txBox="1"/>
          <p:nvPr/>
        </p:nvSpPr>
        <p:spPr>
          <a:xfrm>
            <a:off x="502259" y="1567824"/>
            <a:ext cx="7834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/>
              <a:t>Use your senses and describe what blueberries are like. Complete the tasting chart provided with your results.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AC69F-0379-D246-D747-8BB18D5D0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347" y="235476"/>
            <a:ext cx="1235840" cy="1235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3F9392-9D42-D87B-BBAE-684FA5BEBB6C}"/>
              </a:ext>
            </a:extLst>
          </p:cNvPr>
          <p:cNvSpPr txBox="1"/>
          <p:nvPr/>
        </p:nvSpPr>
        <p:spPr>
          <a:xfrm>
            <a:off x="8449922" y="350019"/>
            <a:ext cx="32398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/>
              <a:t>Blueberries can be a choking hazard. Depending on the age of your pupils, you may need to cut the berries in half or quarters before tasting them.</a:t>
            </a:r>
          </a:p>
        </p:txBody>
      </p:sp>
    </p:spTree>
    <p:extLst>
      <p:ext uri="{BB962C8B-B14F-4D97-AF65-F5344CB8AC3E}">
        <p14:creationId xmlns:p14="http://schemas.microsoft.com/office/powerpoint/2010/main" val="108044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F8A12-6AD2-9C38-797E-4CB695AAC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63" y="594625"/>
            <a:ext cx="10433208" cy="691661"/>
          </a:xfrm>
        </p:spPr>
        <p:txBody>
          <a:bodyPr/>
          <a:lstStyle/>
          <a:p>
            <a:r>
              <a:rPr lang="en-GB" b="1">
                <a:solidFill>
                  <a:schemeClr val="accent1"/>
                </a:solidFill>
              </a:rPr>
              <a:t>Other berry facts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0ACD9-84D2-B902-3EEC-60E004D5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063" y="1540295"/>
            <a:ext cx="8291565" cy="432059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green bit on a strawberry that you throw</a:t>
            </a:r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away is called the calyx.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Strawberries need 336 hours of sunshine to ripen.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Raspberries have a hollow core in the middle whilst blackberries do not.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raspberry is made up of approximately 120 drupelets, tiny bead-like fruits each containing a seed.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Raspberries are perennial plants, meaning they live more than two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raspberry contains 200 molecules that contribute to its distinctive flavour.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Blackberries are not berries, in a strict botanical sense, a blackberry is not a berry but a fruit made up of tiny 'drupelets'.</a:t>
            </a:r>
            <a:endParaRPr lang="en-GB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73161-18A0-EE70-D2F7-EBE39E6DBA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356" y="4318613"/>
            <a:ext cx="2470418" cy="1646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A98BE3-E547-1E3A-1B3E-3950300560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354" y="403174"/>
            <a:ext cx="2990422" cy="213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CADF5-5200-29F1-CBB3-143A3594B4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879" y="2720720"/>
            <a:ext cx="2471895" cy="1454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7CF90-A4F7-DB65-BC43-501FEBE2E616}"/>
              </a:ext>
            </a:extLst>
          </p:cNvPr>
          <p:cNvSpPr txBox="1"/>
          <p:nvPr/>
        </p:nvSpPr>
        <p:spPr>
          <a:xfrm>
            <a:off x="736041" y="6119445"/>
            <a:ext cx="476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Information kindly provided by </a:t>
            </a:r>
            <a:r>
              <a:rPr lang="en-GB">
                <a:hlinkClick r:id="rId5"/>
              </a:rPr>
              <a:t>BerryWorld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4250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7E972F-7715-82CA-3705-AF0F42C77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44" y="392642"/>
            <a:ext cx="10433208" cy="691661"/>
          </a:xfrm>
        </p:spPr>
        <p:txBody>
          <a:bodyPr/>
          <a:lstStyle/>
          <a:p>
            <a:r>
              <a:rPr lang="en-GB" b="1">
                <a:solidFill>
                  <a:schemeClr val="accent1"/>
                </a:solidFill>
              </a:rPr>
              <a:t>The life of a berry</a:t>
            </a:r>
          </a:p>
        </p:txBody>
      </p:sp>
      <p:pic>
        <p:nvPicPr>
          <p:cNvPr id="5" name="Picture 4" descr="A green field with trees and a sign&#10;&#10;Description automatically generated with medium confidence">
            <a:extLst>
              <a:ext uri="{FF2B5EF4-FFF2-40B4-BE49-F238E27FC236}">
                <a16:creationId xmlns:a16="http://schemas.microsoft.com/office/drawing/2014/main" id="{5CC42083-9193-1F9B-FE16-B55BC107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84" y="1558562"/>
            <a:ext cx="8790432" cy="45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1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F71EC0-235B-4F86-1150-6F18D77C0716}"/>
              </a:ext>
            </a:extLst>
          </p:cNvPr>
          <p:cNvSpPr/>
          <p:nvPr/>
        </p:nvSpPr>
        <p:spPr>
          <a:xfrm>
            <a:off x="0" y="0"/>
            <a:ext cx="121897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7E972F-7715-82CA-3705-AF0F42C77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/>
                </a:solidFill>
              </a:rPr>
              <a:t>The life of a berry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6FC1FACE-37B7-2E43-CDBD-F0E9DB2C42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/>
        </p:blipFill>
        <p:spPr>
          <a:xfrm>
            <a:off x="0" y="267555"/>
            <a:ext cx="12189745" cy="63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A2B0-E4A5-7ECA-6F67-52E1D8CFB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018" y="450695"/>
            <a:ext cx="10433208" cy="691661"/>
          </a:xfrm>
        </p:spPr>
        <p:txBody>
          <a:bodyPr/>
          <a:lstStyle/>
          <a:p>
            <a:r>
              <a:rPr lang="en-GB" b="1" i="1">
                <a:solidFill>
                  <a:schemeClr val="accent1"/>
                </a:solidFill>
              </a:rPr>
              <a:t>Food – a fact of life </a:t>
            </a:r>
            <a:r>
              <a:rPr lang="en-GB" b="1">
                <a:solidFill>
                  <a:schemeClr val="accent1"/>
                </a:solidFill>
              </a:rPr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0D718-3683-E5E9-FE86-8D03BC050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758" y="1268700"/>
            <a:ext cx="7263118" cy="4320598"/>
          </a:xfrm>
        </p:spPr>
        <p:txBody>
          <a:bodyPr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2"/>
              </a:rPr>
              <a:t>Tasting guide</a:t>
            </a:r>
            <a:r>
              <a:rPr lang="en-GB" sz="2000"/>
              <a:t> and </a:t>
            </a:r>
            <a:r>
              <a:rPr lang="en-GB" sz="2000">
                <a:hlinkClick r:id="rId3"/>
              </a:rPr>
              <a:t>ingredient check letter</a:t>
            </a:r>
            <a:endParaRPr lang="en-GB" sz="200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4"/>
              </a:rPr>
              <a:t>Seasons</a:t>
            </a:r>
            <a:r>
              <a:rPr lang="en-GB" sz="2000"/>
              <a:t> – session ideas for 3-5 years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5"/>
              </a:rPr>
              <a:t>Growing strawberries presentation</a:t>
            </a:r>
            <a:r>
              <a:rPr lang="en-GB" sz="2000"/>
              <a:t> – 5-7 years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6"/>
              </a:rPr>
              <a:t>Season cards</a:t>
            </a:r>
            <a:r>
              <a:rPr lang="en-GB" sz="2000"/>
              <a:t> – multi-year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7"/>
              </a:rPr>
              <a:t>Seasons presentation </a:t>
            </a:r>
            <a:r>
              <a:rPr lang="en-GB" sz="2000"/>
              <a:t>– 7-11 years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8"/>
              </a:rPr>
              <a:t>Eat the seasons worksheet </a:t>
            </a:r>
            <a:r>
              <a:rPr lang="en-GB" sz="2000"/>
              <a:t>– 7-11 years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9"/>
              </a:rPr>
              <a:t>Seasonal fruit and vegetables worksheet </a:t>
            </a:r>
            <a:r>
              <a:rPr lang="en-GB" sz="2000"/>
              <a:t>– 7-11 years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10"/>
              </a:rPr>
              <a:t>Seasonal food worksheet </a:t>
            </a:r>
            <a:r>
              <a:rPr lang="en-GB" sz="2000"/>
              <a:t>– 7-11 years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/>
              <a:t>Food commodities: Fruit and vegetables presentations – </a:t>
            </a:r>
            <a:r>
              <a:rPr lang="en-GB" sz="2000">
                <a:hlinkClick r:id="rId11"/>
              </a:rPr>
              <a:t>5-7 years </a:t>
            </a:r>
            <a:r>
              <a:rPr lang="en-GB" sz="2000"/>
              <a:t>and </a:t>
            </a:r>
            <a:r>
              <a:rPr lang="en-GB" sz="2000">
                <a:hlinkClick r:id="rId12"/>
              </a:rPr>
              <a:t>7-11 years</a:t>
            </a:r>
            <a:endParaRPr lang="en-GB" sz="200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/>
              <a:t>Knowledge organisers – </a:t>
            </a:r>
            <a:r>
              <a:rPr lang="en-GB" sz="2000">
                <a:hlinkClick r:id="rId13"/>
              </a:rPr>
              <a:t>5-7 years </a:t>
            </a:r>
            <a:r>
              <a:rPr lang="en-GB" sz="2000"/>
              <a:t>and </a:t>
            </a:r>
            <a:r>
              <a:rPr lang="en-GB" sz="2000">
                <a:hlinkClick r:id="rId14"/>
              </a:rPr>
              <a:t>7-11 years</a:t>
            </a:r>
            <a:endParaRPr lang="en-GB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7BADC-3C81-A2BD-CEC9-493B316E05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2193" y="403560"/>
            <a:ext cx="2743049" cy="194102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68186-E1DA-55FF-6485-252D77350D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5392" y="2558530"/>
            <a:ext cx="2993571" cy="16685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D33E9-DD27-88F0-7712-AACFADFBC1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9876" y="4440984"/>
            <a:ext cx="2979302" cy="201345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0633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Future training events</a:t>
            </a:r>
            <a:endParaRPr lang="en-US" sz="3200" b="1">
              <a:solidFill>
                <a:schemeClr val="accent1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890813" y="1203328"/>
            <a:ext cx="4222020" cy="280780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624" y="1377990"/>
            <a:ext cx="6286784" cy="5056794"/>
          </a:xfrm>
        </p:spPr>
        <p:txBody>
          <a:bodyPr>
            <a:normAutofit fontScale="92500" lnSpcReduction="20000"/>
          </a:bodyPr>
          <a:lstStyle/>
          <a:p>
            <a:r>
              <a:rPr lang="en-GB" sz="2600" b="1">
                <a:latin typeface="+mj-lt"/>
              </a:rPr>
              <a:t>Coming next…diary dates</a:t>
            </a:r>
            <a:endParaRPr lang="en-GB" sz="2600" b="1" i="0">
              <a:effectLst/>
            </a:endParaRPr>
          </a:p>
          <a:p>
            <a:pPr algn="l"/>
            <a:r>
              <a:rPr lang="en-GB" sz="2600" b="1" i="0">
                <a:effectLst/>
              </a:rPr>
              <a:t>Tue 27 Feb 2024 – 4pm  </a:t>
            </a:r>
            <a:br>
              <a:rPr lang="en-GB" sz="2600" b="1" i="0">
                <a:effectLst/>
              </a:rPr>
            </a:br>
            <a:r>
              <a:rPr lang="en-GB" sz="2600" b="0" i="0">
                <a:effectLst/>
              </a:rPr>
              <a:t>Ask an expert</a:t>
            </a:r>
          </a:p>
          <a:p>
            <a:pPr algn="l"/>
            <a:r>
              <a:rPr lang="en-GB" sz="2600" b="1" i="0">
                <a:effectLst/>
              </a:rPr>
              <a:t>Tue 12 March 2024 – 4pm  </a:t>
            </a:r>
            <a:br>
              <a:rPr lang="en-GB" sz="2600" b="1" i="0">
                <a:effectLst/>
              </a:rPr>
            </a:br>
            <a:r>
              <a:rPr lang="en-GB" sz="2600" b="0" i="0">
                <a:effectLst/>
              </a:rPr>
              <a:t>Engaging parents/carers &amp; extra-curricular cooking</a:t>
            </a:r>
          </a:p>
          <a:p>
            <a:pPr algn="l"/>
            <a:r>
              <a:rPr lang="en-GB" sz="2600" b="1" i="0">
                <a:effectLst/>
              </a:rPr>
              <a:t>Tue 23 April 2024 – 4pm  </a:t>
            </a:r>
            <a:br>
              <a:rPr lang="en-GB" sz="2600" b="1" i="0">
                <a:effectLst/>
              </a:rPr>
            </a:br>
            <a:r>
              <a:rPr lang="en-GB" sz="2600" b="0" i="0">
                <a:effectLst/>
              </a:rPr>
              <a:t>Cooking with heat in primary 2</a:t>
            </a:r>
          </a:p>
          <a:p>
            <a:pPr algn="l"/>
            <a:r>
              <a:rPr lang="en-GB" sz="2600" b="1" i="0">
                <a:effectLst/>
              </a:rPr>
              <a:t>Tue 14 May 2024 – 4pm  </a:t>
            </a:r>
            <a:br>
              <a:rPr lang="en-GB" sz="2600" b="1" i="0">
                <a:effectLst/>
              </a:rPr>
            </a:br>
            <a:r>
              <a:rPr lang="en-GB" sz="2600" b="0" i="0">
                <a:effectLst/>
              </a:rPr>
              <a:t>Outside cooking!</a:t>
            </a:r>
          </a:p>
          <a:p>
            <a:pPr algn="l"/>
            <a:r>
              <a:rPr lang="en-GB" sz="2600" b="1" i="0">
                <a:effectLst/>
              </a:rPr>
              <a:t>Tue 4 June 2024 – 4pm  </a:t>
            </a:r>
            <a:br>
              <a:rPr lang="en-GB" sz="2600" b="1" i="0">
                <a:effectLst/>
              </a:rPr>
            </a:br>
            <a:r>
              <a:rPr lang="en-GB" sz="2600" b="0" i="0">
                <a:effectLst/>
              </a:rPr>
              <a:t>Cook-a-long - global recipes</a:t>
            </a:r>
          </a:p>
          <a:p>
            <a:endParaRPr lang="en-GB" sz="2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4A0C0-9667-8BFB-85AD-DB3EBE3B100B}"/>
              </a:ext>
            </a:extLst>
          </p:cNvPr>
          <p:cNvSpPr txBox="1"/>
          <p:nvPr/>
        </p:nvSpPr>
        <p:spPr>
          <a:xfrm>
            <a:off x="6659588" y="4315008"/>
            <a:ext cx="4528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Remember that all webinars are recorded and the 22/23 recordings can be found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here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Also don’t forget our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INSET package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seven topical videos ideal for you and your colleagues.</a:t>
            </a:r>
          </a:p>
        </p:txBody>
      </p:sp>
    </p:spTree>
    <p:extLst>
      <p:ext uri="{BB962C8B-B14F-4D97-AF65-F5344CB8AC3E}">
        <p14:creationId xmlns:p14="http://schemas.microsoft.com/office/powerpoint/2010/main" val="145949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706" y="58407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This session will cover:</a:t>
            </a:r>
            <a:endParaRPr lang="en-US" sz="3200" b="1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12EDA-5A23-8694-CFC4-BA28F972A4F8}"/>
              </a:ext>
            </a:extLst>
          </p:cNvPr>
          <p:cNvSpPr txBox="1"/>
          <p:nvPr/>
        </p:nvSpPr>
        <p:spPr>
          <a:xfrm>
            <a:off x="516706" y="1366775"/>
            <a:ext cx="6129191" cy="3676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advantages of using food in season, but also how choosing only seasonal food might impact on food choice and use.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use foods, such as blueberries, as a case study to help pupils understand where food comes from and seasonality, including running a tasting session.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Links to </a:t>
            </a:r>
            <a:r>
              <a:rPr lang="en-GB" sz="20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Food – a fact of life</a:t>
            </a:r>
            <a:r>
              <a:rPr lang="en-GB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resources.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868EE77-79A6-8AA6-5F01-B72BF386A5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189" r="8189"/>
          <a:stretch/>
        </p:blipFill>
        <p:spPr>
          <a:xfrm>
            <a:off x="7795918" y="1814512"/>
            <a:ext cx="3475037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7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0014-BD46-FB5F-2E3A-1D5C1D972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862" y="788925"/>
            <a:ext cx="11610538" cy="720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sz="3600" b="1">
                <a:solidFill>
                  <a:schemeClr val="accent1"/>
                </a:solidFill>
              </a:rPr>
              <a:t>Keep up to date with our free resources and training </a:t>
            </a:r>
            <a:br>
              <a:rPr lang="en-GB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25C01-D6FC-EF26-1778-5A4B509E1DE2}"/>
              </a:ext>
            </a:extLst>
          </p:cNvPr>
          <p:cNvSpPr txBox="1">
            <a:spLocks/>
          </p:cNvSpPr>
          <p:nvPr/>
        </p:nvSpPr>
        <p:spPr>
          <a:xfrm>
            <a:off x="577708" y="1432684"/>
            <a:ext cx="5399115" cy="2267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News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(monthly email update)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 up on the homepage: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www.foodafactoflife.org.uk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us on Twitter @Foodafactoflife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https://twitter.com/foodafactoflife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in touch: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education@nutrition.org.uk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39AEFD5-3BE5-3914-1999-235E1D9B4D61}"/>
              </a:ext>
            </a:extLst>
          </p:cNvPr>
          <p:cNvSpPr txBox="1">
            <a:spLocks/>
          </p:cNvSpPr>
          <p:nvPr/>
        </p:nvSpPr>
        <p:spPr>
          <a:xfrm>
            <a:off x="660838" y="2168912"/>
            <a:ext cx="4452019" cy="3914363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FE4E8F-C63C-9636-4F38-66ACEDE40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878" y="1432684"/>
            <a:ext cx="2712898" cy="3094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01A96A7-CF99-108A-9CD4-BD3D80B7A803}"/>
              </a:ext>
            </a:extLst>
          </p:cNvPr>
          <p:cNvSpPr txBox="1">
            <a:spLocks/>
          </p:cNvSpPr>
          <p:nvPr/>
        </p:nvSpPr>
        <p:spPr>
          <a:xfrm>
            <a:off x="577708" y="4855378"/>
            <a:ext cx="9825118" cy="662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know anyone who would find the TPFN programme useful?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can view this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introductory presentation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then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register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free!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03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rgbClr val="00B050"/>
                </a:solidFill>
              </a:rPr>
              <a:t>Thank you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544" y="1660858"/>
            <a:ext cx="7266526" cy="4025699"/>
          </a:xfrm>
        </p:spPr>
        <p:txBody>
          <a:bodyPr>
            <a:norm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Please complete the webinar evaluation. If you are watching a recording of this webinar, you will find a link to the evaluation at the end of the PPT presentation in the </a:t>
            </a:r>
            <a:r>
              <a:rPr lang="en-GB" sz="2000" b="1">
                <a:latin typeface="Arial" pitchFamily="34"/>
                <a:cs typeface="Arial" pitchFamily="34"/>
                <a:hlinkClick r:id="rId3"/>
              </a:rPr>
              <a:t>Where food comes from</a:t>
            </a:r>
            <a:r>
              <a:rPr lang="en-GB" sz="2000">
                <a:latin typeface="Arial" pitchFamily="34"/>
                <a:cs typeface="Arial" pitchFamily="34"/>
              </a:rPr>
              <a:t> area of the TPFN training page.</a:t>
            </a:r>
          </a:p>
          <a:p>
            <a:endParaRPr lang="en-GB" sz="2000" b="1">
              <a:solidFill>
                <a:srgbClr val="53B058"/>
              </a:solidFill>
              <a:latin typeface="Arial" pitchFamily="34"/>
              <a:cs typeface="Arial" pitchFamily="34"/>
            </a:endParaRPr>
          </a:p>
          <a:p>
            <a:endParaRPr lang="en-GB" sz="2000" b="1">
              <a:latin typeface="Arial" pitchFamily="34"/>
              <a:cs typeface="Arial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1163D-B7C5-F62F-34CA-043CCD4924B2}"/>
              </a:ext>
            </a:extLst>
          </p:cNvPr>
          <p:cNvSpPr txBox="1"/>
          <p:nvPr/>
        </p:nvSpPr>
        <p:spPr>
          <a:xfrm>
            <a:off x="679625" y="4289317"/>
            <a:ext cx="766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You will receive a link to the certificate once you have completed the evaluation. Please download the certificate, add your name and print it out and file in your TPFN portfolio!</a:t>
            </a:r>
            <a:endParaRPr lang="en-GB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FB538-DBCA-68B4-A069-61B14C7D00FE}"/>
              </a:ext>
            </a:extLst>
          </p:cNvPr>
          <p:cNvSpPr txBox="1"/>
          <p:nvPr/>
        </p:nvSpPr>
        <p:spPr>
          <a:xfrm>
            <a:off x="751544" y="3507630"/>
            <a:ext cx="705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>
                <a:solidFill>
                  <a:srgbClr val="0070C0"/>
                </a:solidFill>
                <a:hlinkClick r:id="rId4"/>
              </a:rPr>
              <a:t>Bringing seasonality to life, using blueberries!</a:t>
            </a:r>
            <a:r>
              <a:rPr lang="en-GB" sz="2000" b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sz="2000" b="1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CD80B-0C98-D393-AC91-907B08296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132" y="971805"/>
            <a:ext cx="3397942" cy="454402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0369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"/>
          <p:cNvSpPr txBox="1">
            <a:spLocks noGrp="1"/>
          </p:cNvSpPr>
          <p:nvPr>
            <p:ph type="ctrTitle"/>
          </p:nvPr>
        </p:nvSpPr>
        <p:spPr>
          <a:xfrm>
            <a:off x="0" y="1555449"/>
            <a:ext cx="12213536" cy="87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eorgia"/>
              <a:buNone/>
            </a:pPr>
            <a:r>
              <a:rPr lang="en-GB" b="1">
                <a:solidFill>
                  <a:schemeClr val="accent1"/>
                </a:solidFill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>
                <a:solidFill>
                  <a:schemeClr val="accent1"/>
                </a:solidFill>
              </a:rPr>
              <a:t>Your audit </a:t>
            </a:r>
            <a:r>
              <a:rPr lang="en-GB" sz="2000"/>
              <a:t>(completed with registration)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 fontScale="70000" lnSpcReduction="20000"/>
          </a:bodyPr>
          <a:lstStyle/>
          <a:p>
            <a:r>
              <a:rPr lang="en-GB" sz="2200" b="1">
                <a:solidFill>
                  <a:schemeClr val="tx1"/>
                </a:solidFill>
              </a:rPr>
              <a:t>Where food comes from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19B6F-B1E0-BA9D-59D8-1E1103AA6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1"/>
          <a:stretch/>
        </p:blipFill>
        <p:spPr>
          <a:xfrm>
            <a:off x="490394" y="1941758"/>
            <a:ext cx="10684925" cy="34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9"/>
    </mc:Choice>
    <mc:Fallback xmlns="">
      <p:transition spd="slow" advTm="952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09BA09-6A53-A109-EA6B-46576C94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62" y="1914647"/>
            <a:ext cx="2911382" cy="4158398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A47149-5FBD-98EF-0CEC-7B6DCAA7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730" y="422466"/>
            <a:ext cx="10433208" cy="691661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Where food comes from</a:t>
            </a:r>
            <a:endParaRPr lang="en-GB" sz="2000">
              <a:solidFill>
                <a:schemeClr val="accent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2AAB72-A1EF-CE78-A6FE-3B60A1AA1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442" y="1207494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chemeClr val="tx1"/>
                </a:solidFill>
              </a:rPr>
              <a:t>Supporting documents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B365E-DF42-D8BF-D13C-9D9CC00B7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010" y="1914647"/>
            <a:ext cx="7875383" cy="308015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20446C2-93DB-72CC-B2A2-4FB3FA7C941F}"/>
              </a:ext>
            </a:extLst>
          </p:cNvPr>
          <p:cNvSpPr/>
          <p:nvPr/>
        </p:nvSpPr>
        <p:spPr>
          <a:xfrm>
            <a:off x="441490" y="4272866"/>
            <a:ext cx="2507062" cy="906322"/>
          </a:xfrm>
          <a:prstGeom prst="wedgeRectCallout">
            <a:avLst>
              <a:gd name="adj1" fmla="val 83624"/>
              <a:gd name="adj2" fmla="val -852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TPFN booklet, page 5</a:t>
            </a: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FD1EAE5F-C7F0-4902-4170-63555FB28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268" y="4067799"/>
            <a:ext cx="2206454" cy="3165414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hlinkClick r:id="rId7"/>
            <a:extLst>
              <a:ext uri="{FF2B5EF4-FFF2-40B4-BE49-F238E27FC236}">
                <a16:creationId xmlns:a16="http://schemas.microsoft.com/office/drawing/2014/main" id="{FA594BE2-17A3-BF87-05A9-8DEEEB844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5851" y="4067799"/>
            <a:ext cx="2150087" cy="308015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3"/>
    </mc:Choice>
    <mc:Fallback xmlns="">
      <p:transition spd="slow" advTm="3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picking apples from a tree&#10;&#10;Description automatically generated">
            <a:extLst>
              <a:ext uri="{FF2B5EF4-FFF2-40B4-BE49-F238E27FC236}">
                <a16:creationId xmlns:a16="http://schemas.microsoft.com/office/drawing/2014/main" id="{09CF3A5A-EF74-663D-3261-44B872453E7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6688" r="16688"/>
          <a:stretch>
            <a:fillRect/>
          </a:stretch>
        </p:blipFill>
        <p:spPr>
          <a:xfrm>
            <a:off x="8538976" y="2356532"/>
            <a:ext cx="3147083" cy="3140753"/>
          </a:xfrm>
          <a:ln w="25400">
            <a:solidFill>
              <a:schemeClr val="accent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75BB90-B964-FB33-AFB2-3F21D47CD4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>
                <a:solidFill>
                  <a:srgbClr val="00B050"/>
                </a:solidFill>
              </a:rPr>
              <a:t>What is seasonality?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1E647-1853-090D-CAFC-58952C890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891" y="1834018"/>
            <a:ext cx="7083251" cy="43205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 and vegetables naturally grow in cycles and ripen during a certain season each year. When they are in season they are harvested.</a:t>
            </a:r>
          </a:p>
          <a:p>
            <a:pPr marL="0" indent="0" algn="just">
              <a:buNone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mostly think of fruit and vegetables as seasonal however, some fish and meat can also be seasonal. </a:t>
            </a:r>
          </a:p>
          <a:p>
            <a:pPr marL="0" indent="0" algn="just">
              <a:buNone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simple terms, </a:t>
            </a: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eating seasonally involves eating foods that are </a:t>
            </a:r>
            <a:r>
              <a:rPr lang="en-GB" sz="20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grown at the same time as you eat them.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2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0243C-8E6F-00F9-A180-B02DD8DEA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384" y="727465"/>
            <a:ext cx="10433208" cy="691661"/>
          </a:xfrm>
        </p:spPr>
        <p:txBody>
          <a:bodyPr/>
          <a:lstStyle/>
          <a:p>
            <a:r>
              <a:rPr lang="en-GB" b="1">
                <a:solidFill>
                  <a:srgbClr val="00B050"/>
                </a:solidFill>
              </a:rPr>
              <a:t>In season or not?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D71AD-5B89-3818-E294-2B4606D6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384" y="1746477"/>
            <a:ext cx="6212394" cy="4320598"/>
          </a:xfrm>
        </p:spPr>
        <p:txBody>
          <a:bodyPr/>
          <a:lstStyle/>
          <a:p>
            <a:pPr marL="0" indent="0" algn="just"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Consider the range of ingredients and food that is found in supermarkets. We expect, and take for granted, that the food is available all year round. </a:t>
            </a:r>
          </a:p>
          <a:p>
            <a:pPr marL="0" indent="0" algn="just"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Consumers have become used to buying ingredients and food that are out of season in the UK.</a:t>
            </a:r>
          </a:p>
          <a:p>
            <a:pPr marL="0" indent="0" algn="just">
              <a:buNone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1731C4C0-94BA-C138-A10E-106C66FD29A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7267" r="17267"/>
          <a:stretch>
            <a:fillRect/>
          </a:stretch>
        </p:blipFill>
        <p:spPr>
          <a:xfrm>
            <a:off x="7438293" y="1746477"/>
            <a:ext cx="4153323" cy="4145647"/>
          </a:xfrm>
          <a:ln w="254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7F5082-53DF-A0F5-37E9-7C5DA0CED84B}"/>
              </a:ext>
            </a:extLst>
          </p:cNvPr>
          <p:cNvSpPr txBox="1"/>
          <p:nvPr/>
        </p:nvSpPr>
        <p:spPr>
          <a:xfrm>
            <a:off x="500741" y="4416285"/>
            <a:ext cx="6629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0"/>
            <a:r>
              <a:rPr lang="en-GB" sz="2000" b="1"/>
              <a:t>Quick task</a:t>
            </a:r>
          </a:p>
          <a:p>
            <a:pPr marL="228600" indent="0"/>
            <a:r>
              <a:rPr lang="en-GB" sz="2000"/>
              <a:t>Think about your main meal yesterday. How many of the fruit, vegetables, meat or fish that you ate are currently in season in the UK?</a:t>
            </a:r>
          </a:p>
        </p:txBody>
      </p:sp>
    </p:spTree>
    <p:extLst>
      <p:ext uri="{BB962C8B-B14F-4D97-AF65-F5344CB8AC3E}">
        <p14:creationId xmlns:p14="http://schemas.microsoft.com/office/powerpoint/2010/main" val="70386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C531A9-1CB5-E8C1-93A2-16E510CAF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00B050"/>
                </a:solidFill>
              </a:rPr>
              <a:t>Growing the food we want in the UK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46A4D-9A6D-DA51-CF73-AEAE25F06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892" y="1834018"/>
            <a:ext cx="5287108" cy="4320598"/>
          </a:xfrm>
        </p:spPr>
        <p:txBody>
          <a:bodyPr>
            <a:normAutofit/>
          </a:bodyPr>
          <a:lstStyle/>
          <a:p>
            <a:pPr marL="0" indent="0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/>
              <a:t>UK food culture is a melting pot of traditions, flavours, ingredients and culinary techniques.  </a:t>
            </a:r>
          </a:p>
          <a:p>
            <a:pPr marL="0" indent="0"/>
            <a:r>
              <a:rPr lang="en-GB" sz="2000"/>
              <a:t>A lot of ingredients people want to cook and eat cannot be grown in the UK, due to climate and terrain, so these will need to be imported. </a:t>
            </a:r>
          </a:p>
          <a:p>
            <a:pPr marL="0" indent="0"/>
            <a:r>
              <a:rPr lang="en-GB" sz="2000"/>
              <a:t>The UK imports over half of the food we need!</a:t>
            </a:r>
          </a:p>
          <a:p>
            <a:pPr marL="0" indent="0"/>
            <a:endParaRPr lang="en-GB" sz="2000"/>
          </a:p>
          <a:p>
            <a:pPr marL="0" indent="0"/>
            <a:endParaRPr lang="en-GB" sz="2000"/>
          </a:p>
          <a:p>
            <a:endParaRPr lang="en-GB"/>
          </a:p>
        </p:txBody>
      </p:sp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187E8EDC-FCBB-BB9A-744C-E09F1E58661A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16858"/>
          <a:stretch>
            <a:fillRect/>
          </a:stretch>
        </p:blipFill>
        <p:spPr bwMode="auto">
          <a:xfrm>
            <a:off x="6651399" y="1834018"/>
            <a:ext cx="4294187" cy="428625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28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B47EE9-2151-BB92-5923-88119F1C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104" y="503337"/>
            <a:ext cx="10433208" cy="691661"/>
          </a:xfrm>
        </p:spPr>
        <p:txBody>
          <a:bodyPr/>
          <a:lstStyle/>
          <a:p>
            <a:r>
              <a:rPr lang="en-GB" b="1">
                <a:solidFill>
                  <a:schemeClr val="accent1"/>
                </a:solidFill>
              </a:rPr>
              <a:t>The benefits of eating seasonally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23C8C-9274-B768-0C41-85529BB5A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062" y="1342416"/>
            <a:ext cx="6436079" cy="4456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Buying and eating food that is in season means that 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is fresh;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has the best flavour, texture and colour;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has optimum nutritional value.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Other benefits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lower cost;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supporting local growers and producers;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reduced energy needed to grow and transport the ingredients and food.</a:t>
            </a:r>
            <a:endParaRPr lang="en-GB" sz="2000"/>
          </a:p>
        </p:txBody>
      </p:sp>
      <p:pic>
        <p:nvPicPr>
          <p:cNvPr id="8" name="Picture Placeholder 7" descr="A close-up of several leeks&#10;&#10;Description automatically generated">
            <a:extLst>
              <a:ext uri="{FF2B5EF4-FFF2-40B4-BE49-F238E27FC236}">
                <a16:creationId xmlns:a16="http://schemas.microsoft.com/office/drawing/2014/main" id="{A56E03BE-75A0-26CE-8B40-A4A3BACC45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8920" r="18920"/>
          <a:stretch>
            <a:fillRect/>
          </a:stretch>
        </p:blipFill>
        <p:spPr>
          <a:xfrm>
            <a:off x="7178982" y="1649990"/>
            <a:ext cx="3848659" cy="3840918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9141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374FC9-8D12-CB04-54A8-0E34C06C25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>
                <a:solidFill>
                  <a:srgbClr val="00B050"/>
                </a:solidFill>
              </a:rPr>
              <a:t>In season or not?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49C8E-02FC-6477-C446-A7DD6DDF7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57" y="1700641"/>
            <a:ext cx="6136194" cy="4320598"/>
          </a:xfrm>
        </p:spPr>
        <p:txBody>
          <a:bodyPr>
            <a:normAutofit/>
          </a:bodyPr>
          <a:lstStyle/>
          <a:p>
            <a:pPr marL="228600" indent="0"/>
            <a:r>
              <a:rPr lang="en-GB" sz="2000"/>
              <a:t>Disadvantages of eating seasonably are few and far between, but may include: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GB" sz="2000"/>
              <a:t>shopping may seem limited;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GB" sz="2000"/>
              <a:t>it may take more time to plan what you want to cook and eat.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2F714CE-1393-D594-5303-C6552DEFC475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6617"/>
          <a:stretch>
            <a:fillRect/>
          </a:stretch>
        </p:blipFill>
        <p:spPr bwMode="auto">
          <a:xfrm>
            <a:off x="6945087" y="1868366"/>
            <a:ext cx="4292600" cy="428625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423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1.6"/>
</p:tagLst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8" ma:contentTypeDescription="Create a new document." ma:contentTypeScope="" ma:versionID="dc6deb05df7d1fcd95eb88bf1a5a26f4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8258fb5370106c49cde09acdb6d5137d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3071f4-7f44-43fd-895c-8e7b6a3746b0">
      <Terms xmlns="http://schemas.microsoft.com/office/infopath/2007/PartnerControls"/>
    </lcf76f155ced4ddcb4097134ff3c332f>
    <TaxCatchAll xmlns="ead97cfe-a968-427f-b02b-893e6ba0355a" xsi:nil="true"/>
    <_Flow_SignoffStatus xmlns="c53071f4-7f44-43fd-895c-8e7b6a3746b0" xsi:nil="true"/>
    <SharedWithUsers xmlns="ead97cfe-a968-427f-b02b-893e6ba0355a">
      <UserInfo>
        <DisplayName>Ewen Trafford</DisplayName>
        <AccountId>42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39EDBF6-728E-45FC-88C8-78E927DB57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33E45F-2786-4C5C-B8EE-A08162F98BAB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5B21E9-5E3C-44F1-A044-B7432DDA5D9F}">
  <ds:schemaRefs>
    <ds:schemaRef ds:uri="c53071f4-7f44-43fd-895c-8e7b6a3746b0"/>
    <ds:schemaRef ds:uri="ead97cfe-a968-427f-b02b-893e6ba0355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1311</Words>
  <Application>Microsoft Office PowerPoint</Application>
  <PresentationFormat>Widescreen</PresentationFormat>
  <Paragraphs>132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Georgia</vt:lpstr>
      <vt:lpstr>Symbol</vt:lpstr>
      <vt:lpstr>Office Theme</vt:lpstr>
      <vt:lpstr>1_Office Theme</vt:lpstr>
      <vt:lpstr>Bringing seasonality to life, using blueberries!</vt:lpstr>
      <vt:lpstr>This session will cover:</vt:lpstr>
      <vt:lpstr>Your audit (completed with registration)</vt:lpstr>
      <vt:lpstr>Where food comes from</vt:lpstr>
      <vt:lpstr>What is seasonality?</vt:lpstr>
      <vt:lpstr>In season or not?</vt:lpstr>
      <vt:lpstr>Growing the food we want in the UK</vt:lpstr>
      <vt:lpstr>The benefits of eating seasonally</vt:lpstr>
      <vt:lpstr>In season or not?</vt:lpstr>
      <vt:lpstr>Blueberries – a case study</vt:lpstr>
      <vt:lpstr>Growing blueberries around the world</vt:lpstr>
      <vt:lpstr>Blueberries – did you know?</vt:lpstr>
      <vt:lpstr>What to look for and how to serve?</vt:lpstr>
      <vt:lpstr>Blueberry tasting</vt:lpstr>
      <vt:lpstr>Other berry facts</vt:lpstr>
      <vt:lpstr>The life of a berry</vt:lpstr>
      <vt:lpstr>The life of a berry</vt:lpstr>
      <vt:lpstr>Food – a fact of life resources</vt:lpstr>
      <vt:lpstr>Future training events</vt:lpstr>
      <vt:lpstr>Keep up to date with our free resources and training  </vt:lpstr>
      <vt:lpstr>Thank you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cultural awareness when delivering healthy eating messages in the primary classroom</dc:title>
  <dc:creator>Frances Meek</dc:creator>
  <cp:lastModifiedBy>Ewen Trafford</cp:lastModifiedBy>
  <cp:revision>1</cp:revision>
  <dcterms:created xsi:type="dcterms:W3CDTF">2023-09-21T09:40:15Z</dcterms:created>
  <dcterms:modified xsi:type="dcterms:W3CDTF">2024-01-17T09:21:40Z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