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63" r:id="rId10"/>
    <p:sldId id="279" r:id="rId11"/>
    <p:sldId id="266" r:id="rId12"/>
    <p:sldId id="268" r:id="rId13"/>
    <p:sldId id="275" r:id="rId14"/>
    <p:sldId id="28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703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tart-active-stay-active-infographics-on-physical-activit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tart-active-stay-active-infographics-on-physical-activit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live-well/exercise/exercise-health-benefit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igital.nhs.uk/data-and-information/publications/statistical/statistics-on-obesity-physical-activity-and-diet/england-202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benefits of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benefits of physical activity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68278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Everybody, regardless of age, shape, size and ability needs to become more active every day. We should all be moving more. </a:t>
            </a:r>
          </a:p>
          <a:p>
            <a:pPr marL="0" indent="0">
              <a:buNone/>
            </a:pPr>
            <a:r>
              <a:rPr lang="en-GB" sz="2000" dirty="0"/>
              <a:t>An active life is essential for physical and mental health and wellbeing.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8300" y="2838204"/>
            <a:ext cx="4989377" cy="308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30043" y="5971037"/>
            <a:ext cx="5500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Gov.UK: Start active, stay active infographics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9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activity and chronic disease risk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240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Regular physical activity can help decrease our risk of cancer and type 2 diabetes, and conditions like obesity, hypertension and depression.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According to the NHS, physical activity can reduce your risk of heart disease, stroke, type 2 diabetes and cancer by up to 50% and lower your risk of early death by up to 30%.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65"/>
          <a:stretch/>
        </p:blipFill>
        <p:spPr bwMode="auto">
          <a:xfrm>
            <a:off x="7562601" y="2541269"/>
            <a:ext cx="4514603" cy="24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40596" y="5971037"/>
            <a:ext cx="545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Gov.UK: Start active, stay active infographics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7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It is medically proven that people who do regular physical activity have lower risk of: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coronary heart disease and stroke;</a:t>
            </a:r>
          </a:p>
          <a:p>
            <a:r>
              <a:rPr lang="en-GB" sz="2000" dirty="0"/>
              <a:t>type 2 diabetes;</a:t>
            </a:r>
          </a:p>
          <a:p>
            <a:r>
              <a:rPr lang="en-GB" sz="2000" dirty="0"/>
              <a:t>bowel cancer;</a:t>
            </a:r>
          </a:p>
          <a:p>
            <a:r>
              <a:rPr lang="en-GB" sz="2000" dirty="0"/>
              <a:t>breast cancer in women;</a:t>
            </a:r>
          </a:p>
          <a:p>
            <a:r>
              <a:rPr lang="en-GB" sz="2000" dirty="0"/>
              <a:t>early death;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osteoarthritis;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hip fracture;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falls (among older adults);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depression;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dementia.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activity and chronic disease risk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19420-6E72-CA3A-5E01-0834EC7C0086}"/>
              </a:ext>
            </a:extLst>
          </p:cNvPr>
          <p:cNvSpPr txBox="1"/>
          <p:nvPr/>
        </p:nvSpPr>
        <p:spPr>
          <a:xfrm>
            <a:off x="6185644" y="5408321"/>
            <a:ext cx="47456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https://www.nhs.uk/live-well/exercise/exercise-health-benefits/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63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activity and mental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35467"/>
            <a:ext cx="4736224" cy="212733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Physical activity does not just reduce the risk of chronic diseases.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Research shows that physical activity can also boost self-esteem, mood, sleep quality and energy, as well as reducing your risk of stress and depression.</a:t>
            </a:r>
          </a:p>
        </p:txBody>
      </p:sp>
      <p:pic>
        <p:nvPicPr>
          <p:cNvPr id="1026" name="Picture 2" descr="C:\Users\AWhite\Downloads\shutterstock_24741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91" y="2535467"/>
            <a:ext cx="4913798" cy="32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6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active are we?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40927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67% of adults were considered active (as per government guidelines).</a:t>
            </a:r>
          </a:p>
          <a:p>
            <a:pPr marL="0" indent="0">
              <a:spcBef>
                <a:spcPct val="5000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47% of children and young people were meeting the current physical activity guidelines.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8026" y="6168123"/>
            <a:ext cx="6121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Statistics on Obesity, Physical Activity and Diet 2021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92" y="1780505"/>
            <a:ext cx="3103767" cy="2059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92" y="3907461"/>
            <a:ext cx="3103768" cy="25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Activity for all 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1405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Being active at every age increases quality of life and everyone’s chances of remaining healthy and independent.</a:t>
            </a:r>
          </a:p>
          <a:p>
            <a:pPr marL="0" indent="0">
              <a:buNone/>
            </a:pPr>
            <a:r>
              <a:rPr lang="en-GB" sz="2000" dirty="0"/>
              <a:t>Whatever your age, there's strong evidence that being physically active can help you lead a healthier and happier life.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9"/>
          <a:stretch/>
        </p:blipFill>
        <p:spPr>
          <a:xfrm>
            <a:off x="7908966" y="1732590"/>
            <a:ext cx="3946121" cy="47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activity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764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For activity to be effective for our health and wellbeing, not all activity has to be classed as vigorous activity.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There are many different activities that can count towards the recommendations.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Physical activity guidelines are in place for both children and adults and can be found in the </a:t>
            </a:r>
            <a:r>
              <a:rPr lang="en-GB" sz="2000" b="1" dirty="0"/>
              <a:t>Physical activity guidelines presentation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pic>
        <p:nvPicPr>
          <p:cNvPr id="1026" name="Picture 2" descr="Free Hiker Standing photo and picture">
            <a:extLst>
              <a:ext uri="{FF2B5EF4-FFF2-40B4-BE49-F238E27FC236}">
                <a16:creationId xmlns:a16="http://schemas.microsoft.com/office/drawing/2014/main" id="{A8E9BC5F-08F3-7E81-4806-57F75A96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2498271"/>
            <a:ext cx="5225370" cy="36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6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benefits of physical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8BCC5-9267-5138-8B7D-A3BA2A82C06F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C2B99B-D8D2-4DB7-ACC8-7B316513F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36326D-3B55-48CE-A3F8-E022A6758A28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5C51BF37-D467-4F76-8466-2E246FA82E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The benefits of physical activity</vt:lpstr>
      <vt:lpstr>The benefits of physical activity</vt:lpstr>
      <vt:lpstr>Physical activity and chronic disease risk</vt:lpstr>
      <vt:lpstr>Physical activity and chronic disease risk</vt:lpstr>
      <vt:lpstr>Physical activity and mental health</vt:lpstr>
      <vt:lpstr>How active are we?</vt:lpstr>
      <vt:lpstr>Activity for all ages</vt:lpstr>
      <vt:lpstr>Physical activity guidelines</vt:lpstr>
      <vt:lpstr>The benefits of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36</cp:revision>
  <dcterms:created xsi:type="dcterms:W3CDTF">2018-10-10T09:22:08Z</dcterms:created>
  <dcterms:modified xsi:type="dcterms:W3CDTF">2023-10-20T10:55:11Z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