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slideLayouts/slideLayout2.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3.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4.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theme/theme5.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0" r:id="rId5"/>
    <p:sldMasterId id="2147483652" r:id="rId6"/>
    <p:sldMasterId id="2147483656" r:id="rId7"/>
  </p:sldMasterIdLst>
  <p:notesMasterIdLst>
    <p:notesMasterId r:id="rId31"/>
  </p:notesMasterIdLst>
  <p:sldIdLst>
    <p:sldId id="256" r:id="rId8"/>
    <p:sldId id="362" r:id="rId9"/>
    <p:sldId id="359" r:id="rId10"/>
    <p:sldId id="360" r:id="rId11"/>
    <p:sldId id="358" r:id="rId12"/>
    <p:sldId id="356" r:id="rId13"/>
    <p:sldId id="355" r:id="rId14"/>
    <p:sldId id="368" r:id="rId15"/>
    <p:sldId id="357" r:id="rId16"/>
    <p:sldId id="361" r:id="rId17"/>
    <p:sldId id="364" r:id="rId18"/>
    <p:sldId id="331" r:id="rId19"/>
    <p:sldId id="329" r:id="rId20"/>
    <p:sldId id="274" r:id="rId21"/>
    <p:sldId id="365" r:id="rId22"/>
    <p:sldId id="366" r:id="rId23"/>
    <p:sldId id="367" r:id="rId24"/>
    <p:sldId id="363" r:id="rId25"/>
    <p:sldId id="345" r:id="rId26"/>
    <p:sldId id="350" r:id="rId27"/>
    <p:sldId id="369" r:id="rId28"/>
    <p:sldId id="354" r:id="rId29"/>
    <p:sldId id="261" r:id="rId30"/>
  </p:sldIdLst>
  <p:sldSz cx="12192000" cy="6858000"/>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1248D1B-A47A-B7C1-24D9-7127110DF0D0}" name="Guest User" initials="GU" userId="S::urn:spo:anon#5c1cd7b39cb30a75ca1cea0fb2ba435992d6c6a6b484349a9ca7505025227c67::" providerId="AD"/>
  <p188:author id="{F1E6144C-14BA-4EF9-61ED-859BA2598D84}" name="Frances Meek" initials="FM" userId="S::F.Meek@nutrition.org.uk::f3af35cc-3229-46e1-af36-3525661cfbd3" providerId="AD"/>
  <p188:author id="{7ECFBFCA-DD88-6422-7FAF-B5B8619DEB83}" name="Ewen Trafford" initials="EPT" userId="Ewen Trafford"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rances Meek" initials="FM" lastIdx="2" clrIdx="0">
    <p:extLst>
      <p:ext uri="{19B8F6BF-5375-455C-9EA6-DF929625EA0E}">
        <p15:presenceInfo xmlns:p15="http://schemas.microsoft.com/office/powerpoint/2012/main" userId="S::F.Meek@nutrition.org.uk::f3af35cc-3229-46e1-af36-3525661cfbd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9F3F"/>
    <a:srgbClr val="F16560"/>
    <a:srgbClr val="537AEF"/>
    <a:srgbClr val="FCE3C2"/>
    <a:srgbClr val="F9D4B6"/>
    <a:srgbClr val="EDAD80"/>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FD8822-5E92-4EFC-AF41-1B437A36912D}" v="141" dt="2022-12-09T16:48:19.815"/>
    <p1510:client id="{585CFB4B-4596-41AC-8BA6-45DF09EB63B2}" v="2" dt="2022-12-09T16:46:54.8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96" y="2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microsoft.com/office/2015/10/relationships/revisionInfo" Target="revisionInfo.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gs" Target="tags/tag1.xml"/><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es Meek" userId="f3af35cc-3229-46e1-af36-3525661cfbd3" providerId="ADAL" clId="{585CFB4B-4596-41AC-8BA6-45DF09EB63B2}"/>
    <pc:docChg chg="custSel modSld">
      <pc:chgData name="Frances Meek" userId="f3af35cc-3229-46e1-af36-3525661cfbd3" providerId="ADAL" clId="{585CFB4B-4596-41AC-8BA6-45DF09EB63B2}" dt="2022-12-09T16:46:54.824" v="73" actId="2056"/>
      <pc:docMkLst>
        <pc:docMk/>
      </pc:docMkLst>
      <pc:sldChg chg="modSp mod">
        <pc:chgData name="Frances Meek" userId="f3af35cc-3229-46e1-af36-3525661cfbd3" providerId="ADAL" clId="{585CFB4B-4596-41AC-8BA6-45DF09EB63B2}" dt="2022-12-09T13:20:50.841" v="62" actId="20577"/>
        <pc:sldMkLst>
          <pc:docMk/>
          <pc:sldMk cId="1955166399" sldId="256"/>
        </pc:sldMkLst>
        <pc:spChg chg="mod">
          <ac:chgData name="Frances Meek" userId="f3af35cc-3229-46e1-af36-3525661cfbd3" providerId="ADAL" clId="{585CFB4B-4596-41AC-8BA6-45DF09EB63B2}" dt="2022-12-09T13:20:50.841" v="62" actId="20577"/>
          <ac:spMkLst>
            <pc:docMk/>
            <pc:sldMk cId="1955166399" sldId="256"/>
            <ac:spMk id="2" creationId="{00000000-0000-0000-0000-000000000000}"/>
          </ac:spMkLst>
        </pc:spChg>
      </pc:sldChg>
      <pc:sldChg chg="modSp mod">
        <pc:chgData name="Frances Meek" userId="f3af35cc-3229-46e1-af36-3525661cfbd3" providerId="ADAL" clId="{585CFB4B-4596-41AC-8BA6-45DF09EB63B2}" dt="2022-12-09T13:20:56.838" v="67" actId="20577"/>
        <pc:sldMkLst>
          <pc:docMk/>
          <pc:sldMk cId="2302005153" sldId="261"/>
        </pc:sldMkLst>
        <pc:spChg chg="mod">
          <ac:chgData name="Frances Meek" userId="f3af35cc-3229-46e1-af36-3525661cfbd3" providerId="ADAL" clId="{585CFB4B-4596-41AC-8BA6-45DF09EB63B2}" dt="2022-12-09T13:20:56.838" v="67" actId="20577"/>
          <ac:spMkLst>
            <pc:docMk/>
            <pc:sldMk cId="2302005153" sldId="261"/>
            <ac:spMk id="2" creationId="{00000000-0000-0000-0000-000000000000}"/>
          </ac:spMkLst>
        </pc:spChg>
      </pc:sldChg>
      <pc:sldChg chg="modSp mod">
        <pc:chgData name="Frances Meek" userId="f3af35cc-3229-46e1-af36-3525661cfbd3" providerId="ADAL" clId="{585CFB4B-4596-41AC-8BA6-45DF09EB63B2}" dt="2022-12-09T13:09:24.821" v="22" actId="313"/>
        <pc:sldMkLst>
          <pc:docMk/>
          <pc:sldMk cId="482496951" sldId="329"/>
        </pc:sldMkLst>
        <pc:spChg chg="mod">
          <ac:chgData name="Frances Meek" userId="f3af35cc-3229-46e1-af36-3525661cfbd3" providerId="ADAL" clId="{585CFB4B-4596-41AC-8BA6-45DF09EB63B2}" dt="2022-12-09T13:09:24.821" v="22" actId="313"/>
          <ac:spMkLst>
            <pc:docMk/>
            <pc:sldMk cId="482496951" sldId="329"/>
            <ac:spMk id="2" creationId="{AB7EBE14-55C0-C423-6860-80CFB347D346}"/>
          </ac:spMkLst>
        </pc:spChg>
      </pc:sldChg>
      <pc:sldChg chg="addCm">
        <pc:chgData name="Frances Meek" userId="f3af35cc-3229-46e1-af36-3525661cfbd3" providerId="ADAL" clId="{585CFB4B-4596-41AC-8BA6-45DF09EB63B2}" dt="2022-12-09T13:09:18.313" v="19"/>
        <pc:sldMkLst>
          <pc:docMk/>
          <pc:sldMk cId="3594171061" sldId="331"/>
        </pc:sldMkLst>
      </pc:sldChg>
      <pc:sldChg chg="modSp mod">
        <pc:chgData name="Frances Meek" userId="f3af35cc-3229-46e1-af36-3525661cfbd3" providerId="ADAL" clId="{585CFB4B-4596-41AC-8BA6-45DF09EB63B2}" dt="2022-12-09T13:19:37.211" v="33" actId="14100"/>
        <pc:sldMkLst>
          <pc:docMk/>
          <pc:sldMk cId="1044731279" sldId="350"/>
        </pc:sldMkLst>
        <pc:spChg chg="mod">
          <ac:chgData name="Frances Meek" userId="f3af35cc-3229-46e1-af36-3525661cfbd3" providerId="ADAL" clId="{585CFB4B-4596-41AC-8BA6-45DF09EB63B2}" dt="2022-12-09T13:19:00.269" v="25" actId="2711"/>
          <ac:spMkLst>
            <pc:docMk/>
            <pc:sldMk cId="1044731279" sldId="350"/>
            <ac:spMk id="4" creationId="{2BC261C2-DCD7-64EA-6469-477C74ACFEA5}"/>
          </ac:spMkLst>
        </pc:spChg>
        <pc:spChg chg="mod">
          <ac:chgData name="Frances Meek" userId="f3af35cc-3229-46e1-af36-3525661cfbd3" providerId="ADAL" clId="{585CFB4B-4596-41AC-8BA6-45DF09EB63B2}" dt="2022-12-09T13:19:07.228" v="26" actId="2711"/>
          <ac:spMkLst>
            <pc:docMk/>
            <pc:sldMk cId="1044731279" sldId="350"/>
            <ac:spMk id="5" creationId="{2C57B598-A74F-C9BA-469B-087B64CE3B15}"/>
          </ac:spMkLst>
        </pc:spChg>
        <pc:spChg chg="mod">
          <ac:chgData name="Frances Meek" userId="f3af35cc-3229-46e1-af36-3525661cfbd3" providerId="ADAL" clId="{585CFB4B-4596-41AC-8BA6-45DF09EB63B2}" dt="2022-12-09T13:19:12.133" v="27" actId="2711"/>
          <ac:spMkLst>
            <pc:docMk/>
            <pc:sldMk cId="1044731279" sldId="350"/>
            <ac:spMk id="6" creationId="{25408C80-400F-7465-133D-6EEE24C1826A}"/>
          </ac:spMkLst>
        </pc:spChg>
        <pc:spChg chg="mod">
          <ac:chgData name="Frances Meek" userId="f3af35cc-3229-46e1-af36-3525661cfbd3" providerId="ADAL" clId="{585CFB4B-4596-41AC-8BA6-45DF09EB63B2}" dt="2022-12-09T13:19:37.211" v="33" actId="14100"/>
          <ac:spMkLst>
            <pc:docMk/>
            <pc:sldMk cId="1044731279" sldId="350"/>
            <ac:spMk id="7" creationId="{CB448569-276D-C049-A6B1-E86E3871E9BE}"/>
          </ac:spMkLst>
        </pc:spChg>
        <pc:grpChg chg="mod">
          <ac:chgData name="Frances Meek" userId="f3af35cc-3229-46e1-af36-3525661cfbd3" providerId="ADAL" clId="{585CFB4B-4596-41AC-8BA6-45DF09EB63B2}" dt="2022-12-09T13:19:16.254" v="28" actId="1076"/>
          <ac:grpSpMkLst>
            <pc:docMk/>
            <pc:sldMk cId="1044731279" sldId="350"/>
            <ac:grpSpMk id="8" creationId="{4D6A6116-AF61-0374-7B8D-1FD2AD036463}"/>
          </ac:grpSpMkLst>
        </pc:grpChg>
      </pc:sldChg>
      <pc:sldChg chg="addCm">
        <pc:chgData name="Frances Meek" userId="f3af35cc-3229-46e1-af36-3525661cfbd3" providerId="ADAL" clId="{585CFB4B-4596-41AC-8BA6-45DF09EB63B2}" dt="2022-12-09T13:05:29.417" v="16"/>
        <pc:sldMkLst>
          <pc:docMk/>
          <pc:sldMk cId="3321079364" sldId="355"/>
        </pc:sldMkLst>
      </pc:sldChg>
      <pc:sldChg chg="modSp mod addCm modCm">
        <pc:chgData name="Frances Meek" userId="f3af35cc-3229-46e1-af36-3525661cfbd3" providerId="ADAL" clId="{585CFB4B-4596-41AC-8BA6-45DF09EB63B2}" dt="2022-12-09T16:45:52.221" v="72" actId="2056"/>
        <pc:sldMkLst>
          <pc:docMk/>
          <pc:sldMk cId="2903062020" sldId="356"/>
        </pc:sldMkLst>
        <pc:spChg chg="mod">
          <ac:chgData name="Frances Meek" userId="f3af35cc-3229-46e1-af36-3525661cfbd3" providerId="ADAL" clId="{585CFB4B-4596-41AC-8BA6-45DF09EB63B2}" dt="2022-12-09T12:58:08.772" v="13" actId="1076"/>
          <ac:spMkLst>
            <pc:docMk/>
            <pc:sldMk cId="2903062020" sldId="356"/>
            <ac:spMk id="5" creationId="{4FC1C0CB-A003-748F-0FF0-F8C6BAC3DBB4}"/>
          </ac:spMkLst>
        </pc:spChg>
        <pc:picChg chg="mod">
          <ac:chgData name="Frances Meek" userId="f3af35cc-3229-46e1-af36-3525661cfbd3" providerId="ADAL" clId="{585CFB4B-4596-41AC-8BA6-45DF09EB63B2}" dt="2022-12-09T12:58:06.219" v="12" actId="1076"/>
          <ac:picMkLst>
            <pc:docMk/>
            <pc:sldMk cId="2903062020" sldId="356"/>
            <ac:picMk id="4" creationId="{A2E16B2B-EC7F-538E-737D-31161BC8C945}"/>
          </ac:picMkLst>
        </pc:picChg>
      </pc:sldChg>
      <pc:sldChg chg="addCm">
        <pc:chgData name="Frances Meek" userId="f3af35cc-3229-46e1-af36-3525661cfbd3" providerId="ADAL" clId="{585CFB4B-4596-41AC-8BA6-45DF09EB63B2}" dt="2022-12-09T13:06:28.630" v="17"/>
        <pc:sldMkLst>
          <pc:docMk/>
          <pc:sldMk cId="3488565442" sldId="357"/>
        </pc:sldMkLst>
      </pc:sldChg>
      <pc:sldChg chg="modSp mod addCm">
        <pc:chgData name="Frances Meek" userId="f3af35cc-3229-46e1-af36-3525661cfbd3" providerId="ADAL" clId="{585CFB4B-4596-41AC-8BA6-45DF09EB63B2}" dt="2022-12-09T12:44:20.315" v="9"/>
        <pc:sldMkLst>
          <pc:docMk/>
          <pc:sldMk cId="1317733830" sldId="360"/>
        </pc:sldMkLst>
        <pc:spChg chg="mod">
          <ac:chgData name="Frances Meek" userId="f3af35cc-3229-46e1-af36-3525661cfbd3" providerId="ADAL" clId="{585CFB4B-4596-41AC-8BA6-45DF09EB63B2}" dt="2022-12-09T12:43:18.786" v="8" actId="20577"/>
          <ac:spMkLst>
            <pc:docMk/>
            <pc:sldMk cId="1317733830" sldId="360"/>
            <ac:spMk id="3" creationId="{B08F7FAB-511F-7730-95EA-CDCD60827684}"/>
          </ac:spMkLst>
        </pc:spChg>
      </pc:sldChg>
      <pc:sldChg chg="addCm">
        <pc:chgData name="Frances Meek" userId="f3af35cc-3229-46e1-af36-3525661cfbd3" providerId="ADAL" clId="{585CFB4B-4596-41AC-8BA6-45DF09EB63B2}" dt="2022-12-09T13:08:01.534" v="18"/>
        <pc:sldMkLst>
          <pc:docMk/>
          <pc:sldMk cId="4078856771" sldId="364"/>
        </pc:sldMkLst>
      </pc:sldChg>
      <pc:sldChg chg="addCm">
        <pc:chgData name="Frances Meek" userId="f3af35cc-3229-46e1-af36-3525661cfbd3" providerId="ADAL" clId="{585CFB4B-4596-41AC-8BA6-45DF09EB63B2}" dt="2022-12-09T13:10:30.628" v="23"/>
        <pc:sldMkLst>
          <pc:docMk/>
          <pc:sldMk cId="4085807775" sldId="365"/>
        </pc:sldMkLst>
      </pc:sldChg>
      <pc:sldChg chg="addCm">
        <pc:chgData name="Frances Meek" userId="f3af35cc-3229-46e1-af36-3525661cfbd3" providerId="ADAL" clId="{585CFB4B-4596-41AC-8BA6-45DF09EB63B2}" dt="2022-12-09T13:17:40.578" v="24"/>
        <pc:sldMkLst>
          <pc:docMk/>
          <pc:sldMk cId="3421448673" sldId="366"/>
        </pc:sldMkLst>
      </pc:sldChg>
      <pc:sldChg chg="addCm modCm">
        <pc:chgData name="Frances Meek" userId="f3af35cc-3229-46e1-af36-3525661cfbd3" providerId="ADAL" clId="{585CFB4B-4596-41AC-8BA6-45DF09EB63B2}" dt="2022-12-09T16:46:54.824" v="73" actId="2056"/>
        <pc:sldMkLst>
          <pc:docMk/>
          <pc:sldMk cId="764119344" sldId="368"/>
        </pc:sldMkLst>
      </pc:sldChg>
      <pc:sldChg chg="addCm">
        <pc:chgData name="Frances Meek" userId="f3af35cc-3229-46e1-af36-3525661cfbd3" providerId="ADAL" clId="{585CFB4B-4596-41AC-8BA6-45DF09EB63B2}" dt="2022-12-09T16:44:43.075" v="71"/>
        <pc:sldMkLst>
          <pc:docMk/>
          <pc:sldMk cId="1575397504" sldId="369"/>
        </pc:sldMkLst>
      </pc:sldChg>
    </pc:docChg>
  </pc:docChgLst>
  <pc:docChgLst>
    <pc:chgData name="Ewen Trafford" userId="e520b4bf-a196-48b7-bc10-b1590a457daa" providerId="ADAL" clId="{01FD8822-5E92-4EFC-AF41-1B437A36912D}"/>
    <pc:docChg chg="undo custSel addSld delSld modSld sldOrd">
      <pc:chgData name="Ewen Trafford" userId="e520b4bf-a196-48b7-bc10-b1590a457daa" providerId="ADAL" clId="{01FD8822-5E92-4EFC-AF41-1B437A36912D}" dt="2022-12-09T16:48:19.815" v="7350" actId="948"/>
      <pc:docMkLst>
        <pc:docMk/>
      </pc:docMkLst>
      <pc:sldChg chg="modSp mod">
        <pc:chgData name="Ewen Trafford" userId="e520b4bf-a196-48b7-bc10-b1590a457daa" providerId="ADAL" clId="{01FD8822-5E92-4EFC-AF41-1B437A36912D}" dt="2022-11-23T10:18:41.915" v="445" actId="20577"/>
        <pc:sldMkLst>
          <pc:docMk/>
          <pc:sldMk cId="1955166399" sldId="256"/>
        </pc:sldMkLst>
        <pc:spChg chg="mod">
          <ac:chgData name="Ewen Trafford" userId="e520b4bf-a196-48b7-bc10-b1590a457daa" providerId="ADAL" clId="{01FD8822-5E92-4EFC-AF41-1B437A36912D}" dt="2022-11-23T10:18:41.915" v="445" actId="20577"/>
          <ac:spMkLst>
            <pc:docMk/>
            <pc:sldMk cId="1955166399" sldId="256"/>
            <ac:spMk id="2" creationId="{00000000-0000-0000-0000-000000000000}"/>
          </ac:spMkLst>
        </pc:spChg>
      </pc:sldChg>
      <pc:sldChg chg="addSp delSp modSp mod">
        <pc:chgData name="Ewen Trafford" userId="e520b4bf-a196-48b7-bc10-b1590a457daa" providerId="ADAL" clId="{01FD8822-5E92-4EFC-AF41-1B437A36912D}" dt="2022-12-09T10:47:00.574" v="5330"/>
        <pc:sldMkLst>
          <pc:docMk/>
          <pc:sldMk cId="2302005153" sldId="261"/>
        </pc:sldMkLst>
        <pc:spChg chg="mod">
          <ac:chgData name="Ewen Trafford" userId="e520b4bf-a196-48b7-bc10-b1590a457daa" providerId="ADAL" clId="{01FD8822-5E92-4EFC-AF41-1B437A36912D}" dt="2022-11-23T10:18:49.150" v="446" actId="20577"/>
          <ac:spMkLst>
            <pc:docMk/>
            <pc:sldMk cId="2302005153" sldId="261"/>
            <ac:spMk id="2" creationId="{00000000-0000-0000-0000-000000000000}"/>
          </ac:spMkLst>
        </pc:spChg>
        <pc:spChg chg="del">
          <ac:chgData name="Ewen Trafford" userId="e520b4bf-a196-48b7-bc10-b1590a457daa" providerId="ADAL" clId="{01FD8822-5E92-4EFC-AF41-1B437A36912D}" dt="2022-12-09T10:46:57.777" v="5328" actId="478"/>
          <ac:spMkLst>
            <pc:docMk/>
            <pc:sldMk cId="2302005153" sldId="261"/>
            <ac:spMk id="3" creationId="{00000000-0000-0000-0000-000000000000}"/>
          </ac:spMkLst>
        </pc:spChg>
        <pc:spChg chg="add del mod">
          <ac:chgData name="Ewen Trafford" userId="e520b4bf-a196-48b7-bc10-b1590a457daa" providerId="ADAL" clId="{01FD8822-5E92-4EFC-AF41-1B437A36912D}" dt="2022-12-09T10:47:00.177" v="5329" actId="478"/>
          <ac:spMkLst>
            <pc:docMk/>
            <pc:sldMk cId="2302005153" sldId="261"/>
            <ac:spMk id="7" creationId="{26738E58-C046-D5A2-84D5-87AFC30F0D0F}"/>
          </ac:spMkLst>
        </pc:spChg>
        <pc:spChg chg="add mod">
          <ac:chgData name="Ewen Trafford" userId="e520b4bf-a196-48b7-bc10-b1590a457daa" providerId="ADAL" clId="{01FD8822-5E92-4EFC-AF41-1B437A36912D}" dt="2022-12-09T10:47:00.574" v="5330"/>
          <ac:spMkLst>
            <pc:docMk/>
            <pc:sldMk cId="2302005153" sldId="261"/>
            <ac:spMk id="8" creationId="{A929619D-3B72-E6BA-1555-01E034DE879B}"/>
          </ac:spMkLst>
        </pc:spChg>
      </pc:sldChg>
      <pc:sldChg chg="modSp mod">
        <pc:chgData name="Ewen Trafford" userId="e520b4bf-a196-48b7-bc10-b1590a457daa" providerId="ADAL" clId="{01FD8822-5E92-4EFC-AF41-1B437A36912D}" dt="2022-12-07T14:30:00.447" v="4472" actId="20577"/>
        <pc:sldMkLst>
          <pc:docMk/>
          <pc:sldMk cId="3993973292" sldId="274"/>
        </pc:sldMkLst>
        <pc:spChg chg="mod">
          <ac:chgData name="Ewen Trafford" userId="e520b4bf-a196-48b7-bc10-b1590a457daa" providerId="ADAL" clId="{01FD8822-5E92-4EFC-AF41-1B437A36912D}" dt="2022-11-23T10:19:02.004" v="450" actId="20577"/>
          <ac:spMkLst>
            <pc:docMk/>
            <pc:sldMk cId="3993973292" sldId="274"/>
            <ac:spMk id="2" creationId="{00000000-0000-0000-0000-000000000000}"/>
          </ac:spMkLst>
        </pc:spChg>
        <pc:spChg chg="mod">
          <ac:chgData name="Ewen Trafford" userId="e520b4bf-a196-48b7-bc10-b1590a457daa" providerId="ADAL" clId="{01FD8822-5E92-4EFC-AF41-1B437A36912D}" dt="2022-11-29T10:29:54.013" v="3069" actId="21"/>
          <ac:spMkLst>
            <pc:docMk/>
            <pc:sldMk cId="3993973292" sldId="274"/>
            <ac:spMk id="3" creationId="{00000000-0000-0000-0000-000000000000}"/>
          </ac:spMkLst>
        </pc:spChg>
        <pc:spChg chg="mod">
          <ac:chgData name="Ewen Trafford" userId="e520b4bf-a196-48b7-bc10-b1590a457daa" providerId="ADAL" clId="{01FD8822-5E92-4EFC-AF41-1B437A36912D}" dt="2022-12-07T14:30:00.447" v="4472" actId="20577"/>
          <ac:spMkLst>
            <pc:docMk/>
            <pc:sldMk cId="3993973292" sldId="274"/>
            <ac:spMk id="6" creationId="{A705A842-B67A-1091-B43C-016955CEB56E}"/>
          </ac:spMkLst>
        </pc:spChg>
      </pc:sldChg>
      <pc:sldChg chg="addSp delSp modSp del mod">
        <pc:chgData name="Ewen Trafford" userId="e520b4bf-a196-48b7-bc10-b1590a457daa" providerId="ADAL" clId="{01FD8822-5E92-4EFC-AF41-1B437A36912D}" dt="2022-11-29T09:38:00.197" v="931" actId="47"/>
        <pc:sldMkLst>
          <pc:docMk/>
          <pc:sldMk cId="2831772784" sldId="320"/>
        </pc:sldMkLst>
        <pc:spChg chg="mod">
          <ac:chgData name="Ewen Trafford" userId="e520b4bf-a196-48b7-bc10-b1590a457daa" providerId="ADAL" clId="{01FD8822-5E92-4EFC-AF41-1B437A36912D}" dt="2022-11-23T10:14:37.439" v="330" actId="20577"/>
          <ac:spMkLst>
            <pc:docMk/>
            <pc:sldMk cId="2831772784" sldId="320"/>
            <ac:spMk id="2" creationId="{9B56DC22-08AB-0D91-7AB6-8D24F66397BF}"/>
          </ac:spMkLst>
        </pc:spChg>
        <pc:spChg chg="mod">
          <ac:chgData name="Ewen Trafford" userId="e520b4bf-a196-48b7-bc10-b1590a457daa" providerId="ADAL" clId="{01FD8822-5E92-4EFC-AF41-1B437A36912D}" dt="2022-11-21T14:03:00.984" v="162" actId="20577"/>
          <ac:spMkLst>
            <pc:docMk/>
            <pc:sldMk cId="2831772784" sldId="320"/>
            <ac:spMk id="3" creationId="{B08F7FAB-511F-7730-95EA-CDCD60827684}"/>
          </ac:spMkLst>
        </pc:spChg>
        <pc:picChg chg="add mod modCrop">
          <ac:chgData name="Ewen Trafford" userId="e520b4bf-a196-48b7-bc10-b1590a457daa" providerId="ADAL" clId="{01FD8822-5E92-4EFC-AF41-1B437A36912D}" dt="2022-11-21T15:39:56.983" v="252" actId="1076"/>
          <ac:picMkLst>
            <pc:docMk/>
            <pc:sldMk cId="2831772784" sldId="320"/>
            <ac:picMk id="5" creationId="{19E6341B-F557-616A-201E-2CAB48E666DA}"/>
          </ac:picMkLst>
        </pc:picChg>
        <pc:picChg chg="del">
          <ac:chgData name="Ewen Trafford" userId="e520b4bf-a196-48b7-bc10-b1590a457daa" providerId="ADAL" clId="{01FD8822-5E92-4EFC-AF41-1B437A36912D}" dt="2022-11-21T14:02:57.157" v="149" actId="478"/>
          <ac:picMkLst>
            <pc:docMk/>
            <pc:sldMk cId="2831772784" sldId="320"/>
            <ac:picMk id="8194" creationId="{86C749E3-951D-48B7-AC0D-E75B5DA10A49}"/>
          </ac:picMkLst>
        </pc:picChg>
      </pc:sldChg>
      <pc:sldChg chg="del">
        <pc:chgData name="Ewen Trafford" userId="e520b4bf-a196-48b7-bc10-b1590a457daa" providerId="ADAL" clId="{01FD8822-5E92-4EFC-AF41-1B437A36912D}" dt="2022-11-21T14:01:42.189" v="2" actId="47"/>
        <pc:sldMkLst>
          <pc:docMk/>
          <pc:sldMk cId="1195441026" sldId="321"/>
        </pc:sldMkLst>
      </pc:sldChg>
      <pc:sldChg chg="del">
        <pc:chgData name="Ewen Trafford" userId="e520b4bf-a196-48b7-bc10-b1590a457daa" providerId="ADAL" clId="{01FD8822-5E92-4EFC-AF41-1B437A36912D}" dt="2022-11-21T14:01:42.189" v="2" actId="47"/>
        <pc:sldMkLst>
          <pc:docMk/>
          <pc:sldMk cId="2939149858" sldId="322"/>
        </pc:sldMkLst>
      </pc:sldChg>
      <pc:sldChg chg="del">
        <pc:chgData name="Ewen Trafford" userId="e520b4bf-a196-48b7-bc10-b1590a457daa" providerId="ADAL" clId="{01FD8822-5E92-4EFC-AF41-1B437A36912D}" dt="2022-11-21T14:01:42.189" v="2" actId="47"/>
        <pc:sldMkLst>
          <pc:docMk/>
          <pc:sldMk cId="1855309931" sldId="323"/>
        </pc:sldMkLst>
      </pc:sldChg>
      <pc:sldChg chg="del">
        <pc:chgData name="Ewen Trafford" userId="e520b4bf-a196-48b7-bc10-b1590a457daa" providerId="ADAL" clId="{01FD8822-5E92-4EFC-AF41-1B437A36912D}" dt="2022-11-21T14:01:42.189" v="2" actId="47"/>
        <pc:sldMkLst>
          <pc:docMk/>
          <pc:sldMk cId="1577086551" sldId="325"/>
        </pc:sldMkLst>
      </pc:sldChg>
      <pc:sldChg chg="del">
        <pc:chgData name="Ewen Trafford" userId="e520b4bf-a196-48b7-bc10-b1590a457daa" providerId="ADAL" clId="{01FD8822-5E92-4EFC-AF41-1B437A36912D}" dt="2022-11-21T14:01:42.189" v="2" actId="47"/>
        <pc:sldMkLst>
          <pc:docMk/>
          <pc:sldMk cId="2100916119" sldId="326"/>
        </pc:sldMkLst>
      </pc:sldChg>
      <pc:sldChg chg="delSp modSp mod delCm modCm">
        <pc:chgData name="Ewen Trafford" userId="e520b4bf-a196-48b7-bc10-b1590a457daa" providerId="ADAL" clId="{01FD8822-5E92-4EFC-AF41-1B437A36912D}" dt="2022-12-09T15:26:18.048" v="5413"/>
        <pc:sldMkLst>
          <pc:docMk/>
          <pc:sldMk cId="3594171061" sldId="331"/>
        </pc:sldMkLst>
        <pc:spChg chg="del">
          <ac:chgData name="Ewen Trafford" userId="e520b4bf-a196-48b7-bc10-b1590a457daa" providerId="ADAL" clId="{01FD8822-5E92-4EFC-AF41-1B437A36912D}" dt="2022-11-23T14:31:24.341" v="562" actId="478"/>
          <ac:spMkLst>
            <pc:docMk/>
            <pc:sldMk cId="3594171061" sldId="331"/>
            <ac:spMk id="3" creationId="{F125752D-9A62-EC8F-B592-EBFBCA644C0A}"/>
          </ac:spMkLst>
        </pc:spChg>
        <pc:graphicFrameChg chg="mod modGraphic">
          <ac:chgData name="Ewen Trafford" userId="e520b4bf-a196-48b7-bc10-b1590a457daa" providerId="ADAL" clId="{01FD8822-5E92-4EFC-AF41-1B437A36912D}" dt="2022-12-09T15:26:15.659" v="5412" actId="20577"/>
          <ac:graphicFrameMkLst>
            <pc:docMk/>
            <pc:sldMk cId="3594171061" sldId="331"/>
            <ac:graphicFrameMk id="4" creationId="{852C40F4-3A0C-2C57-5C1A-53EF072895F3}"/>
          </ac:graphicFrameMkLst>
        </pc:graphicFrameChg>
      </pc:sldChg>
      <pc:sldChg chg="del">
        <pc:chgData name="Ewen Trafford" userId="e520b4bf-a196-48b7-bc10-b1590a457daa" providerId="ADAL" clId="{01FD8822-5E92-4EFC-AF41-1B437A36912D}" dt="2022-11-21T14:01:42.189" v="2" actId="47"/>
        <pc:sldMkLst>
          <pc:docMk/>
          <pc:sldMk cId="2621305010" sldId="333"/>
        </pc:sldMkLst>
      </pc:sldChg>
      <pc:sldChg chg="del">
        <pc:chgData name="Ewen Trafford" userId="e520b4bf-a196-48b7-bc10-b1590a457daa" providerId="ADAL" clId="{01FD8822-5E92-4EFC-AF41-1B437A36912D}" dt="2022-11-21T14:01:42.189" v="2" actId="47"/>
        <pc:sldMkLst>
          <pc:docMk/>
          <pc:sldMk cId="568958115" sldId="335"/>
        </pc:sldMkLst>
      </pc:sldChg>
      <pc:sldChg chg="del">
        <pc:chgData name="Ewen Trafford" userId="e520b4bf-a196-48b7-bc10-b1590a457daa" providerId="ADAL" clId="{01FD8822-5E92-4EFC-AF41-1B437A36912D}" dt="2022-11-21T14:02:51.073" v="147" actId="47"/>
        <pc:sldMkLst>
          <pc:docMk/>
          <pc:sldMk cId="2046763801" sldId="338"/>
        </pc:sldMkLst>
      </pc:sldChg>
      <pc:sldChg chg="modSp del mod">
        <pc:chgData name="Ewen Trafford" userId="e520b4bf-a196-48b7-bc10-b1590a457daa" providerId="ADAL" clId="{01FD8822-5E92-4EFC-AF41-1B437A36912D}" dt="2022-11-21T14:02:51.083" v="148" actId="47"/>
        <pc:sldMkLst>
          <pc:docMk/>
          <pc:sldMk cId="2070260529" sldId="339"/>
        </pc:sldMkLst>
        <pc:spChg chg="mod">
          <ac:chgData name="Ewen Trafford" userId="e520b4bf-a196-48b7-bc10-b1590a457daa" providerId="ADAL" clId="{01FD8822-5E92-4EFC-AF41-1B437A36912D}" dt="2022-11-21T14:02:46.608" v="146" actId="20577"/>
          <ac:spMkLst>
            <pc:docMk/>
            <pc:sldMk cId="2070260529" sldId="339"/>
            <ac:spMk id="2" creationId="{7F902433-BE09-580A-3E8C-C0DDD80ACC8F}"/>
          </ac:spMkLst>
        </pc:spChg>
      </pc:sldChg>
      <pc:sldChg chg="addSp modSp del">
        <pc:chgData name="Ewen Trafford" userId="e520b4bf-a196-48b7-bc10-b1590a457daa" providerId="ADAL" clId="{01FD8822-5E92-4EFC-AF41-1B437A36912D}" dt="2022-12-09T09:34:32.379" v="4483" actId="47"/>
        <pc:sldMkLst>
          <pc:docMk/>
          <pc:sldMk cId="1867798484" sldId="341"/>
        </pc:sldMkLst>
        <pc:picChg chg="add mod">
          <ac:chgData name="Ewen Trafford" userId="e520b4bf-a196-48b7-bc10-b1590a457daa" providerId="ADAL" clId="{01FD8822-5E92-4EFC-AF41-1B437A36912D}" dt="2022-12-07T14:30:46.451" v="4474"/>
          <ac:picMkLst>
            <pc:docMk/>
            <pc:sldMk cId="1867798484" sldId="341"/>
            <ac:picMk id="4" creationId="{1FC0D51E-8B63-AC28-CECF-8942EBCC419A}"/>
          </ac:picMkLst>
        </pc:picChg>
      </pc:sldChg>
      <pc:sldChg chg="modSp mod">
        <pc:chgData name="Ewen Trafford" userId="e520b4bf-a196-48b7-bc10-b1590a457daa" providerId="ADAL" clId="{01FD8822-5E92-4EFC-AF41-1B437A36912D}" dt="2022-12-09T09:50:14.571" v="4727" actId="20577"/>
        <pc:sldMkLst>
          <pc:docMk/>
          <pc:sldMk cId="1628781729" sldId="345"/>
        </pc:sldMkLst>
        <pc:spChg chg="mod">
          <ac:chgData name="Ewen Trafford" userId="e520b4bf-a196-48b7-bc10-b1590a457daa" providerId="ADAL" clId="{01FD8822-5E92-4EFC-AF41-1B437A36912D}" dt="2022-11-23T10:18:56.866" v="448" actId="20577"/>
          <ac:spMkLst>
            <pc:docMk/>
            <pc:sldMk cId="1628781729" sldId="345"/>
            <ac:spMk id="2" creationId="{74B8B1D9-E25C-F40A-522B-54113616FBDB}"/>
          </ac:spMkLst>
        </pc:spChg>
        <pc:spChg chg="mod">
          <ac:chgData name="Ewen Trafford" userId="e520b4bf-a196-48b7-bc10-b1590a457daa" providerId="ADAL" clId="{01FD8822-5E92-4EFC-AF41-1B437A36912D}" dt="2022-12-09T09:50:14.571" v="4727" actId="20577"/>
          <ac:spMkLst>
            <pc:docMk/>
            <pc:sldMk cId="1628781729" sldId="345"/>
            <ac:spMk id="3" creationId="{8CAB9D22-B491-9AFA-4800-DD173F69AF8D}"/>
          </ac:spMkLst>
        </pc:spChg>
      </pc:sldChg>
      <pc:sldChg chg="del">
        <pc:chgData name="Ewen Trafford" userId="e520b4bf-a196-48b7-bc10-b1590a457daa" providerId="ADAL" clId="{01FD8822-5E92-4EFC-AF41-1B437A36912D}" dt="2022-11-29T11:03:32.967" v="3485" actId="47"/>
        <pc:sldMkLst>
          <pc:docMk/>
          <pc:sldMk cId="2216651741" sldId="349"/>
        </pc:sldMkLst>
      </pc:sldChg>
      <pc:sldChg chg="addSp modSp mod ord">
        <pc:chgData name="Ewen Trafford" userId="e520b4bf-a196-48b7-bc10-b1590a457daa" providerId="ADAL" clId="{01FD8822-5E92-4EFC-AF41-1B437A36912D}" dt="2022-12-09T16:05:25.037" v="6606" actId="1076"/>
        <pc:sldMkLst>
          <pc:docMk/>
          <pc:sldMk cId="1044731279" sldId="350"/>
        </pc:sldMkLst>
        <pc:spChg chg="mod">
          <ac:chgData name="Ewen Trafford" userId="e520b4bf-a196-48b7-bc10-b1590a457daa" providerId="ADAL" clId="{01FD8822-5E92-4EFC-AF41-1B437A36912D}" dt="2022-12-09T09:52:16.893" v="4745" actId="20577"/>
          <ac:spMkLst>
            <pc:docMk/>
            <pc:sldMk cId="1044731279" sldId="350"/>
            <ac:spMk id="2" creationId="{09C8F7D6-0DE9-55CD-510F-91955FB21153}"/>
          </ac:spMkLst>
        </pc:spChg>
        <pc:spChg chg="mod">
          <ac:chgData name="Ewen Trafford" userId="e520b4bf-a196-48b7-bc10-b1590a457daa" providerId="ADAL" clId="{01FD8822-5E92-4EFC-AF41-1B437A36912D}" dt="2022-11-29T13:57:39.344" v="3920" actId="20577"/>
          <ac:spMkLst>
            <pc:docMk/>
            <pc:sldMk cId="1044731279" sldId="350"/>
            <ac:spMk id="3" creationId="{3F4AB2AE-64C7-4EAD-7377-33BA885C3FC6}"/>
          </ac:spMkLst>
        </pc:spChg>
        <pc:spChg chg="add mod">
          <ac:chgData name="Ewen Trafford" userId="e520b4bf-a196-48b7-bc10-b1590a457daa" providerId="ADAL" clId="{01FD8822-5E92-4EFC-AF41-1B437A36912D}" dt="2022-12-09T15:57:52.379" v="6170" actId="20577"/>
          <ac:spMkLst>
            <pc:docMk/>
            <pc:sldMk cId="1044731279" sldId="350"/>
            <ac:spMk id="4" creationId="{2BC261C2-DCD7-64EA-6469-477C74ACFEA5}"/>
          </ac:spMkLst>
        </pc:spChg>
        <pc:spChg chg="add mod">
          <ac:chgData name="Ewen Trafford" userId="e520b4bf-a196-48b7-bc10-b1590a457daa" providerId="ADAL" clId="{01FD8822-5E92-4EFC-AF41-1B437A36912D}" dt="2022-12-07T14:31:46.059" v="4480" actId="164"/>
          <ac:spMkLst>
            <pc:docMk/>
            <pc:sldMk cId="1044731279" sldId="350"/>
            <ac:spMk id="5" creationId="{2C57B598-A74F-C9BA-469B-087B64CE3B15}"/>
          </ac:spMkLst>
        </pc:spChg>
        <pc:spChg chg="add mod">
          <ac:chgData name="Ewen Trafford" userId="e520b4bf-a196-48b7-bc10-b1590a457daa" providerId="ADAL" clId="{01FD8822-5E92-4EFC-AF41-1B437A36912D}" dt="2022-12-07T14:31:46.059" v="4480" actId="164"/>
          <ac:spMkLst>
            <pc:docMk/>
            <pc:sldMk cId="1044731279" sldId="350"/>
            <ac:spMk id="6" creationId="{25408C80-400F-7465-133D-6EEE24C1826A}"/>
          </ac:spMkLst>
        </pc:spChg>
        <pc:spChg chg="add mod">
          <ac:chgData name="Ewen Trafford" userId="e520b4bf-a196-48b7-bc10-b1590a457daa" providerId="ADAL" clId="{01FD8822-5E92-4EFC-AF41-1B437A36912D}" dt="2022-11-30T10:37:40.682" v="4189" actId="1076"/>
          <ac:spMkLst>
            <pc:docMk/>
            <pc:sldMk cId="1044731279" sldId="350"/>
            <ac:spMk id="7" creationId="{CB448569-276D-C049-A6B1-E86E3871E9BE}"/>
          </ac:spMkLst>
        </pc:spChg>
        <pc:grpChg chg="add mod">
          <ac:chgData name="Ewen Trafford" userId="e520b4bf-a196-48b7-bc10-b1590a457daa" providerId="ADAL" clId="{01FD8822-5E92-4EFC-AF41-1B437A36912D}" dt="2022-12-09T16:05:25.037" v="6606" actId="1076"/>
          <ac:grpSpMkLst>
            <pc:docMk/>
            <pc:sldMk cId="1044731279" sldId="350"/>
            <ac:grpSpMk id="8" creationId="{4D6A6116-AF61-0374-7B8D-1FD2AD036463}"/>
          </ac:grpSpMkLst>
        </pc:grpChg>
      </pc:sldChg>
      <pc:sldChg chg="modSp mod">
        <pc:chgData name="Ewen Trafford" userId="e520b4bf-a196-48b7-bc10-b1590a457daa" providerId="ADAL" clId="{01FD8822-5E92-4EFC-AF41-1B437A36912D}" dt="2022-11-29T11:18:15.871" v="3637" actId="20577"/>
        <pc:sldMkLst>
          <pc:docMk/>
          <pc:sldMk cId="1109679171" sldId="354"/>
        </pc:sldMkLst>
        <pc:spChg chg="mod">
          <ac:chgData name="Ewen Trafford" userId="e520b4bf-a196-48b7-bc10-b1590a457daa" providerId="ADAL" clId="{01FD8822-5E92-4EFC-AF41-1B437A36912D}" dt="2022-11-29T11:18:15.871" v="3637" actId="20577"/>
          <ac:spMkLst>
            <pc:docMk/>
            <pc:sldMk cId="1109679171" sldId="354"/>
            <ac:spMk id="3" creationId="{5204CA75-A31A-AD47-DC3C-C19E15F38F87}"/>
          </ac:spMkLst>
        </pc:spChg>
      </pc:sldChg>
      <pc:sldChg chg="del">
        <pc:chgData name="Ewen Trafford" userId="e520b4bf-a196-48b7-bc10-b1590a457daa" providerId="ADAL" clId="{01FD8822-5E92-4EFC-AF41-1B437A36912D}" dt="2022-11-21T14:01:42.189" v="2" actId="47"/>
        <pc:sldMkLst>
          <pc:docMk/>
          <pc:sldMk cId="357386720" sldId="355"/>
        </pc:sldMkLst>
      </pc:sldChg>
      <pc:sldChg chg="addSp delSp modSp add mod modTransition delAnim modAnim delCm">
        <pc:chgData name="Ewen Trafford" userId="e520b4bf-a196-48b7-bc10-b1590a457daa" providerId="ADAL" clId="{01FD8822-5E92-4EFC-AF41-1B437A36912D}" dt="2022-12-09T15:46:26.299" v="5883"/>
        <pc:sldMkLst>
          <pc:docMk/>
          <pc:sldMk cId="3321079364" sldId="355"/>
        </pc:sldMkLst>
        <pc:spChg chg="mod">
          <ac:chgData name="Ewen Trafford" userId="e520b4bf-a196-48b7-bc10-b1590a457daa" providerId="ADAL" clId="{01FD8822-5E92-4EFC-AF41-1B437A36912D}" dt="2022-11-21T15:18:36.937" v="182" actId="20577"/>
          <ac:spMkLst>
            <pc:docMk/>
            <pc:sldMk cId="3321079364" sldId="355"/>
            <ac:spMk id="2" creationId="{9B56DC22-08AB-0D91-7AB6-8D24F66397BF}"/>
          </ac:spMkLst>
        </pc:spChg>
        <pc:spChg chg="mod">
          <ac:chgData name="Ewen Trafford" userId="e520b4bf-a196-48b7-bc10-b1590a457daa" providerId="ADAL" clId="{01FD8822-5E92-4EFC-AF41-1B437A36912D}" dt="2022-12-09T15:36:51.097" v="5550" actId="14100"/>
          <ac:spMkLst>
            <pc:docMk/>
            <pc:sldMk cId="3321079364" sldId="355"/>
            <ac:spMk id="3" creationId="{B08F7FAB-511F-7730-95EA-CDCD60827684}"/>
          </ac:spMkLst>
        </pc:spChg>
        <pc:spChg chg="add del mod">
          <ac:chgData name="Ewen Trafford" userId="e520b4bf-a196-48b7-bc10-b1590a457daa" providerId="ADAL" clId="{01FD8822-5E92-4EFC-AF41-1B437A36912D}" dt="2022-12-09T15:25:32.638" v="5399" actId="478"/>
          <ac:spMkLst>
            <pc:docMk/>
            <pc:sldMk cId="3321079364" sldId="355"/>
            <ac:spMk id="4" creationId="{B00447A4-40CF-FDE9-7829-DEB250421FBB}"/>
          </ac:spMkLst>
        </pc:spChg>
        <pc:spChg chg="add del mod">
          <ac:chgData name="Ewen Trafford" userId="e520b4bf-a196-48b7-bc10-b1590a457daa" providerId="ADAL" clId="{01FD8822-5E92-4EFC-AF41-1B437A36912D}" dt="2022-12-09T15:46:06.597" v="5879" actId="21"/>
          <ac:spMkLst>
            <pc:docMk/>
            <pc:sldMk cId="3321079364" sldId="355"/>
            <ac:spMk id="12" creationId="{00E9D1ED-F3E5-DB2B-CFCF-101504B5AFB2}"/>
          </ac:spMkLst>
        </pc:spChg>
        <pc:spChg chg="add del mod">
          <ac:chgData name="Ewen Trafford" userId="e520b4bf-a196-48b7-bc10-b1590a457daa" providerId="ADAL" clId="{01FD8822-5E92-4EFC-AF41-1B437A36912D}" dt="2022-12-09T15:46:06.597" v="5879" actId="21"/>
          <ac:spMkLst>
            <pc:docMk/>
            <pc:sldMk cId="3321079364" sldId="355"/>
            <ac:spMk id="13" creationId="{9BEFE5F4-6682-D937-6848-CE15EC94BC4A}"/>
          </ac:spMkLst>
        </pc:spChg>
        <pc:spChg chg="add del mod">
          <ac:chgData name="Ewen Trafford" userId="e520b4bf-a196-48b7-bc10-b1590a457daa" providerId="ADAL" clId="{01FD8822-5E92-4EFC-AF41-1B437A36912D}" dt="2022-12-09T15:46:06.597" v="5879" actId="21"/>
          <ac:spMkLst>
            <pc:docMk/>
            <pc:sldMk cId="3321079364" sldId="355"/>
            <ac:spMk id="14" creationId="{6ED6646E-3C0A-9224-CFAC-E87C30632221}"/>
          </ac:spMkLst>
        </pc:spChg>
        <pc:spChg chg="add mod">
          <ac:chgData name="Ewen Trafford" userId="e520b4bf-a196-48b7-bc10-b1590a457daa" providerId="ADAL" clId="{01FD8822-5E92-4EFC-AF41-1B437A36912D}" dt="2022-12-09T15:46:16.443" v="5882" actId="1076"/>
          <ac:spMkLst>
            <pc:docMk/>
            <pc:sldMk cId="3321079364" sldId="355"/>
            <ac:spMk id="16" creationId="{E91C9A84-DB15-24B2-0089-82D0981F75B4}"/>
          </ac:spMkLst>
        </pc:spChg>
        <pc:picChg chg="add del mod">
          <ac:chgData name="Ewen Trafford" userId="e520b4bf-a196-48b7-bc10-b1590a457daa" providerId="ADAL" clId="{01FD8822-5E92-4EFC-AF41-1B437A36912D}" dt="2022-11-21T15:37:51.012" v="219" actId="478"/>
          <ac:picMkLst>
            <pc:docMk/>
            <pc:sldMk cId="3321079364" sldId="355"/>
            <ac:picMk id="5" creationId="{03FC1F79-F3CD-0A83-16A6-D2C42EDC2D75}"/>
          </ac:picMkLst>
        </pc:picChg>
        <pc:picChg chg="add del mod modCrop">
          <ac:chgData name="Ewen Trafford" userId="e520b4bf-a196-48b7-bc10-b1590a457daa" providerId="ADAL" clId="{01FD8822-5E92-4EFC-AF41-1B437A36912D}" dt="2022-12-09T15:25:31.600" v="5398" actId="478"/>
          <ac:picMkLst>
            <pc:docMk/>
            <pc:sldMk cId="3321079364" sldId="355"/>
            <ac:picMk id="6" creationId="{48776925-1FF9-CBBE-1821-E4443CC639D9}"/>
          </ac:picMkLst>
        </pc:picChg>
        <pc:picChg chg="add del mod">
          <ac:chgData name="Ewen Trafford" userId="e520b4bf-a196-48b7-bc10-b1590a457daa" providerId="ADAL" clId="{01FD8822-5E92-4EFC-AF41-1B437A36912D}" dt="2022-12-09T15:46:06.597" v="5879" actId="21"/>
          <ac:picMkLst>
            <pc:docMk/>
            <pc:sldMk cId="3321079364" sldId="355"/>
            <ac:picMk id="7" creationId="{1B815AFD-B546-3F77-AC44-6EA7FFEAA169}"/>
          </ac:picMkLst>
        </pc:picChg>
        <pc:picChg chg="add del mod">
          <ac:chgData name="Ewen Trafford" userId="e520b4bf-a196-48b7-bc10-b1590a457daa" providerId="ADAL" clId="{01FD8822-5E92-4EFC-AF41-1B437A36912D}" dt="2022-12-09T15:46:06.597" v="5879" actId="21"/>
          <ac:picMkLst>
            <pc:docMk/>
            <pc:sldMk cId="3321079364" sldId="355"/>
            <ac:picMk id="9" creationId="{C22D3266-6319-726C-9E2A-C12241638F89}"/>
          </ac:picMkLst>
        </pc:picChg>
        <pc:picChg chg="add del mod">
          <ac:chgData name="Ewen Trafford" userId="e520b4bf-a196-48b7-bc10-b1590a457daa" providerId="ADAL" clId="{01FD8822-5E92-4EFC-AF41-1B437A36912D}" dt="2022-12-09T15:46:06.597" v="5879" actId="21"/>
          <ac:picMkLst>
            <pc:docMk/>
            <pc:sldMk cId="3321079364" sldId="355"/>
            <ac:picMk id="11" creationId="{64B5C6F3-BBBB-FD4B-4529-9BCA9351A35D}"/>
          </ac:picMkLst>
        </pc:picChg>
        <pc:picChg chg="add mod">
          <ac:chgData name="Ewen Trafford" userId="e520b4bf-a196-48b7-bc10-b1590a457daa" providerId="ADAL" clId="{01FD8822-5E92-4EFC-AF41-1B437A36912D}" dt="2022-12-09T15:46:16.443" v="5882" actId="1076"/>
          <ac:picMkLst>
            <pc:docMk/>
            <pc:sldMk cId="3321079364" sldId="355"/>
            <ac:picMk id="15" creationId="{783B04D6-DCD4-147E-662A-8F5661B3DE33}"/>
          </ac:picMkLst>
        </pc:picChg>
      </pc:sldChg>
      <pc:sldChg chg="del">
        <pc:chgData name="Ewen Trafford" userId="e520b4bf-a196-48b7-bc10-b1590a457daa" providerId="ADAL" clId="{01FD8822-5E92-4EFC-AF41-1B437A36912D}" dt="2022-11-21T14:01:29.917" v="1" actId="47"/>
        <pc:sldMkLst>
          <pc:docMk/>
          <pc:sldMk cId="2227979570" sldId="356"/>
        </pc:sldMkLst>
      </pc:sldChg>
      <pc:sldChg chg="addSp delSp modSp add mod ord modTransition delAnim modAnim delCm modCm">
        <pc:chgData name="Ewen Trafford" userId="e520b4bf-a196-48b7-bc10-b1590a457daa" providerId="ADAL" clId="{01FD8822-5E92-4EFC-AF41-1B437A36912D}" dt="2022-12-09T16:45:59.726" v="7309"/>
        <pc:sldMkLst>
          <pc:docMk/>
          <pc:sldMk cId="2903062020" sldId="356"/>
        </pc:sldMkLst>
        <pc:spChg chg="mod">
          <ac:chgData name="Ewen Trafford" userId="e520b4bf-a196-48b7-bc10-b1590a457daa" providerId="ADAL" clId="{01FD8822-5E92-4EFC-AF41-1B437A36912D}" dt="2022-11-21T15:18:42.854" v="194" actId="20577"/>
          <ac:spMkLst>
            <pc:docMk/>
            <pc:sldMk cId="2903062020" sldId="356"/>
            <ac:spMk id="2" creationId="{9B56DC22-08AB-0D91-7AB6-8D24F66397BF}"/>
          </ac:spMkLst>
        </pc:spChg>
        <pc:spChg chg="mod">
          <ac:chgData name="Ewen Trafford" userId="e520b4bf-a196-48b7-bc10-b1590a457daa" providerId="ADAL" clId="{01FD8822-5E92-4EFC-AF41-1B437A36912D}" dt="2022-12-09T15:24:00.362" v="5388" actId="20577"/>
          <ac:spMkLst>
            <pc:docMk/>
            <pc:sldMk cId="2903062020" sldId="356"/>
            <ac:spMk id="3" creationId="{B08F7FAB-511F-7730-95EA-CDCD60827684}"/>
          </ac:spMkLst>
        </pc:spChg>
        <pc:spChg chg="add del mod">
          <ac:chgData name="Ewen Trafford" userId="e520b4bf-a196-48b7-bc10-b1590a457daa" providerId="ADAL" clId="{01FD8822-5E92-4EFC-AF41-1B437A36912D}" dt="2022-12-09T15:50:40.870" v="5886" actId="478"/>
          <ac:spMkLst>
            <pc:docMk/>
            <pc:sldMk cId="2903062020" sldId="356"/>
            <ac:spMk id="5" creationId="{4FC1C0CB-A003-748F-0FF0-F8C6BAC3DBB4}"/>
          </ac:spMkLst>
        </pc:spChg>
        <pc:spChg chg="add del mod">
          <ac:chgData name="Ewen Trafford" userId="e520b4bf-a196-48b7-bc10-b1590a457daa" providerId="ADAL" clId="{01FD8822-5E92-4EFC-AF41-1B437A36912D}" dt="2022-12-09T16:45:53.151" v="7307" actId="478"/>
          <ac:spMkLst>
            <pc:docMk/>
            <pc:sldMk cId="2903062020" sldId="356"/>
            <ac:spMk id="8" creationId="{E8902072-E074-2B5A-F493-12EE770709BA}"/>
          </ac:spMkLst>
        </pc:spChg>
        <pc:spChg chg="add mod">
          <ac:chgData name="Ewen Trafford" userId="e520b4bf-a196-48b7-bc10-b1590a457daa" providerId="ADAL" clId="{01FD8822-5E92-4EFC-AF41-1B437A36912D}" dt="2022-12-09T16:45:57.630" v="7308" actId="1076"/>
          <ac:spMkLst>
            <pc:docMk/>
            <pc:sldMk cId="2903062020" sldId="356"/>
            <ac:spMk id="13" creationId="{CFE31A51-AE97-7FA0-3535-083448FB57E3}"/>
          </ac:spMkLst>
        </pc:spChg>
        <pc:spChg chg="add mod">
          <ac:chgData name="Ewen Trafford" userId="e520b4bf-a196-48b7-bc10-b1590a457daa" providerId="ADAL" clId="{01FD8822-5E92-4EFC-AF41-1B437A36912D}" dt="2022-12-09T16:45:57.630" v="7308" actId="1076"/>
          <ac:spMkLst>
            <pc:docMk/>
            <pc:sldMk cId="2903062020" sldId="356"/>
            <ac:spMk id="14" creationId="{BD71CB34-4762-0589-D9EC-C69FB5B306F5}"/>
          </ac:spMkLst>
        </pc:spChg>
        <pc:picChg chg="add del mod modCrop">
          <ac:chgData name="Ewen Trafford" userId="e520b4bf-a196-48b7-bc10-b1590a457daa" providerId="ADAL" clId="{01FD8822-5E92-4EFC-AF41-1B437A36912D}" dt="2022-12-09T15:50:39.837" v="5884" actId="478"/>
          <ac:picMkLst>
            <pc:docMk/>
            <pc:sldMk cId="2903062020" sldId="356"/>
            <ac:picMk id="4" creationId="{A2E16B2B-EC7F-538E-737D-31161BC8C945}"/>
          </ac:picMkLst>
        </pc:picChg>
        <pc:picChg chg="add del mod modCrop">
          <ac:chgData name="Ewen Trafford" userId="e520b4bf-a196-48b7-bc10-b1590a457daa" providerId="ADAL" clId="{01FD8822-5E92-4EFC-AF41-1B437A36912D}" dt="2022-12-09T16:45:52.009" v="7305" actId="478"/>
          <ac:picMkLst>
            <pc:docMk/>
            <pc:sldMk cId="2903062020" sldId="356"/>
            <ac:picMk id="7" creationId="{F4083C5A-F2C8-BD8C-69F2-BDD07DF9947D}"/>
          </ac:picMkLst>
        </pc:picChg>
        <pc:picChg chg="add mod ord">
          <ac:chgData name="Ewen Trafford" userId="e520b4bf-a196-48b7-bc10-b1590a457daa" providerId="ADAL" clId="{01FD8822-5E92-4EFC-AF41-1B437A36912D}" dt="2022-12-09T16:45:57.630" v="7308" actId="1076"/>
          <ac:picMkLst>
            <pc:docMk/>
            <pc:sldMk cId="2903062020" sldId="356"/>
            <ac:picMk id="10" creationId="{7CDF24A3-CE2D-0D97-A5B9-2C9D325766B3}"/>
          </ac:picMkLst>
        </pc:picChg>
        <pc:picChg chg="add mod ord">
          <ac:chgData name="Ewen Trafford" userId="e520b4bf-a196-48b7-bc10-b1590a457daa" providerId="ADAL" clId="{01FD8822-5E92-4EFC-AF41-1B437A36912D}" dt="2022-12-09T16:45:57.630" v="7308" actId="1076"/>
          <ac:picMkLst>
            <pc:docMk/>
            <pc:sldMk cId="2903062020" sldId="356"/>
            <ac:picMk id="12" creationId="{11A1E7F2-6146-2674-228F-C95C981F49AB}"/>
          </ac:picMkLst>
        </pc:picChg>
      </pc:sldChg>
      <pc:sldChg chg="addSp delSp modSp add mod modTransition delAnim modAnim delCm modCm">
        <pc:chgData name="Ewen Trafford" userId="e520b4bf-a196-48b7-bc10-b1590a457daa" providerId="ADAL" clId="{01FD8822-5E92-4EFC-AF41-1B437A36912D}" dt="2022-12-09T15:36:38.181" v="5549"/>
        <pc:sldMkLst>
          <pc:docMk/>
          <pc:sldMk cId="3488565442" sldId="357"/>
        </pc:sldMkLst>
        <pc:spChg chg="mod">
          <ac:chgData name="Ewen Trafford" userId="e520b4bf-a196-48b7-bc10-b1590a457daa" providerId="ADAL" clId="{01FD8822-5E92-4EFC-AF41-1B437A36912D}" dt="2022-11-21T15:18:46.778" v="203" actId="20577"/>
          <ac:spMkLst>
            <pc:docMk/>
            <pc:sldMk cId="3488565442" sldId="357"/>
            <ac:spMk id="2" creationId="{9B56DC22-08AB-0D91-7AB6-8D24F66397BF}"/>
          </ac:spMkLst>
        </pc:spChg>
        <pc:spChg chg="mod">
          <ac:chgData name="Ewen Trafford" userId="e520b4bf-a196-48b7-bc10-b1590a457daa" providerId="ADAL" clId="{01FD8822-5E92-4EFC-AF41-1B437A36912D}" dt="2022-12-09T15:34:31.514" v="5445" actId="20577"/>
          <ac:spMkLst>
            <pc:docMk/>
            <pc:sldMk cId="3488565442" sldId="357"/>
            <ac:spMk id="3" creationId="{B08F7FAB-511F-7730-95EA-CDCD60827684}"/>
          </ac:spMkLst>
        </pc:spChg>
        <pc:spChg chg="add del mod">
          <ac:chgData name="Ewen Trafford" userId="e520b4bf-a196-48b7-bc10-b1590a457daa" providerId="ADAL" clId="{01FD8822-5E92-4EFC-AF41-1B437A36912D}" dt="2022-12-09T15:33:11.329" v="5425" actId="478"/>
          <ac:spMkLst>
            <pc:docMk/>
            <pc:sldMk cId="3488565442" sldId="357"/>
            <ac:spMk id="5" creationId="{9C4C3F26-BC27-4874-8EF8-F1DE84DE6545}"/>
          </ac:spMkLst>
        </pc:spChg>
        <pc:spChg chg="add mod">
          <ac:chgData name="Ewen Trafford" userId="e520b4bf-a196-48b7-bc10-b1590a457daa" providerId="ADAL" clId="{01FD8822-5E92-4EFC-AF41-1B437A36912D}" dt="2022-12-09T15:36:35.339" v="5548" actId="1076"/>
          <ac:spMkLst>
            <pc:docMk/>
            <pc:sldMk cId="3488565442" sldId="357"/>
            <ac:spMk id="8" creationId="{FCA0C21C-B00E-78DB-535B-67FD898C85E8}"/>
          </ac:spMkLst>
        </pc:spChg>
        <pc:picChg chg="add del mod modCrop">
          <ac:chgData name="Ewen Trafford" userId="e520b4bf-a196-48b7-bc10-b1590a457daa" providerId="ADAL" clId="{01FD8822-5E92-4EFC-AF41-1B437A36912D}" dt="2022-12-09T15:33:10.177" v="5423" actId="478"/>
          <ac:picMkLst>
            <pc:docMk/>
            <pc:sldMk cId="3488565442" sldId="357"/>
            <ac:picMk id="4" creationId="{27007642-1BB7-349F-D040-4DF0772D10A1}"/>
          </ac:picMkLst>
        </pc:picChg>
        <pc:picChg chg="add mod">
          <ac:chgData name="Ewen Trafford" userId="e520b4bf-a196-48b7-bc10-b1590a457daa" providerId="ADAL" clId="{01FD8822-5E92-4EFC-AF41-1B437A36912D}" dt="2022-12-09T15:34:20.474" v="5431" actId="1076"/>
          <ac:picMkLst>
            <pc:docMk/>
            <pc:sldMk cId="3488565442" sldId="357"/>
            <ac:picMk id="7" creationId="{09C4E68C-DE0E-9A66-D49C-9BEF708A777F}"/>
          </ac:picMkLst>
        </pc:picChg>
      </pc:sldChg>
      <pc:sldChg chg="addSp delSp modSp add mod ord">
        <pc:chgData name="Ewen Trafford" userId="e520b4bf-a196-48b7-bc10-b1590a457daa" providerId="ADAL" clId="{01FD8822-5E92-4EFC-AF41-1B437A36912D}" dt="2022-11-23T14:28:46.745" v="499" actId="14100"/>
        <pc:sldMkLst>
          <pc:docMk/>
          <pc:sldMk cId="2976390797" sldId="358"/>
        </pc:sldMkLst>
        <pc:spChg chg="mod">
          <ac:chgData name="Ewen Trafford" userId="e520b4bf-a196-48b7-bc10-b1590a457daa" providerId="ADAL" clId="{01FD8822-5E92-4EFC-AF41-1B437A36912D}" dt="2022-11-23T14:28:27.539" v="494" actId="20577"/>
          <ac:spMkLst>
            <pc:docMk/>
            <pc:sldMk cId="2976390797" sldId="358"/>
            <ac:spMk id="2" creationId="{9B56DC22-08AB-0D91-7AB6-8D24F66397BF}"/>
          </ac:spMkLst>
        </pc:spChg>
        <pc:spChg chg="mod">
          <ac:chgData name="Ewen Trafford" userId="e520b4bf-a196-48b7-bc10-b1590a457daa" providerId="ADAL" clId="{01FD8822-5E92-4EFC-AF41-1B437A36912D}" dt="2022-11-23T14:28:42.957" v="498" actId="14100"/>
          <ac:spMkLst>
            <pc:docMk/>
            <pc:sldMk cId="2976390797" sldId="358"/>
            <ac:spMk id="3" creationId="{B08F7FAB-511F-7730-95EA-CDCD60827684}"/>
          </ac:spMkLst>
        </pc:spChg>
        <pc:picChg chg="add mod">
          <ac:chgData name="Ewen Trafford" userId="e520b4bf-a196-48b7-bc10-b1590a457daa" providerId="ADAL" clId="{01FD8822-5E92-4EFC-AF41-1B437A36912D}" dt="2022-11-23T14:28:46.745" v="499" actId="14100"/>
          <ac:picMkLst>
            <pc:docMk/>
            <pc:sldMk cId="2976390797" sldId="358"/>
            <ac:picMk id="4" creationId="{AC9B4F7A-A160-269D-3E26-53141FEC283A}"/>
          </ac:picMkLst>
        </pc:picChg>
        <pc:picChg chg="del">
          <ac:chgData name="Ewen Trafford" userId="e520b4bf-a196-48b7-bc10-b1590a457daa" providerId="ADAL" clId="{01FD8822-5E92-4EFC-AF41-1B437A36912D}" dt="2022-11-23T10:14:51.824" v="348" actId="478"/>
          <ac:picMkLst>
            <pc:docMk/>
            <pc:sldMk cId="2976390797" sldId="358"/>
            <ac:picMk id="5" creationId="{19E6341B-F557-616A-201E-2CAB48E666DA}"/>
          </ac:picMkLst>
        </pc:picChg>
      </pc:sldChg>
      <pc:sldChg chg="add del">
        <pc:chgData name="Ewen Trafford" userId="e520b4bf-a196-48b7-bc10-b1590a457daa" providerId="ADAL" clId="{01FD8822-5E92-4EFC-AF41-1B437A36912D}" dt="2022-11-23T10:14:41.649" v="332"/>
        <pc:sldMkLst>
          <pc:docMk/>
          <pc:sldMk cId="3670671654" sldId="358"/>
        </pc:sldMkLst>
      </pc:sldChg>
      <pc:sldChg chg="addSp delSp modSp add mod ord setBg">
        <pc:chgData name="Ewen Trafford" userId="e520b4bf-a196-48b7-bc10-b1590a457daa" providerId="ADAL" clId="{01FD8822-5E92-4EFC-AF41-1B437A36912D}" dt="2022-11-29T09:37:36.186" v="924" actId="14100"/>
        <pc:sldMkLst>
          <pc:docMk/>
          <pc:sldMk cId="1359884279" sldId="359"/>
        </pc:sldMkLst>
        <pc:spChg chg="mod">
          <ac:chgData name="Ewen Trafford" userId="e520b4bf-a196-48b7-bc10-b1590a457daa" providerId="ADAL" clId="{01FD8822-5E92-4EFC-AF41-1B437A36912D}" dt="2022-11-29T09:37:32.619" v="922" actId="26606"/>
          <ac:spMkLst>
            <pc:docMk/>
            <pc:sldMk cId="1359884279" sldId="359"/>
            <ac:spMk id="2" creationId="{9B56DC22-08AB-0D91-7AB6-8D24F66397BF}"/>
          </ac:spMkLst>
        </pc:spChg>
        <pc:spChg chg="mod">
          <ac:chgData name="Ewen Trafford" userId="e520b4bf-a196-48b7-bc10-b1590a457daa" providerId="ADAL" clId="{01FD8822-5E92-4EFC-AF41-1B437A36912D}" dt="2022-11-29T09:37:32.619" v="922" actId="26606"/>
          <ac:spMkLst>
            <pc:docMk/>
            <pc:sldMk cId="1359884279" sldId="359"/>
            <ac:spMk id="3" creationId="{B08F7FAB-511F-7730-95EA-CDCD60827684}"/>
          </ac:spMkLst>
        </pc:spChg>
        <pc:spChg chg="add del">
          <ac:chgData name="Ewen Trafford" userId="e520b4bf-a196-48b7-bc10-b1590a457daa" providerId="ADAL" clId="{01FD8822-5E92-4EFC-AF41-1B437A36912D}" dt="2022-11-29T09:37:32.619" v="922" actId="26606"/>
          <ac:spMkLst>
            <pc:docMk/>
            <pc:sldMk cId="1359884279" sldId="359"/>
            <ac:spMk id="10" creationId="{E91DC736-0EF8-4F87-9146-EBF1D2EE4D3D}"/>
          </ac:spMkLst>
        </pc:spChg>
        <pc:spChg chg="add del">
          <ac:chgData name="Ewen Trafford" userId="e520b4bf-a196-48b7-bc10-b1590a457daa" providerId="ADAL" clId="{01FD8822-5E92-4EFC-AF41-1B437A36912D}" dt="2022-11-29T09:37:32.619" v="922" actId="26606"/>
          <ac:spMkLst>
            <pc:docMk/>
            <pc:sldMk cId="1359884279" sldId="359"/>
            <ac:spMk id="12" creationId="{097CD68E-23E3-4007-8847-CD0944C4F7BE}"/>
          </ac:spMkLst>
        </pc:spChg>
        <pc:spChg chg="add del">
          <ac:chgData name="Ewen Trafford" userId="e520b4bf-a196-48b7-bc10-b1590a457daa" providerId="ADAL" clId="{01FD8822-5E92-4EFC-AF41-1B437A36912D}" dt="2022-11-29T09:37:32.619" v="922" actId="26606"/>
          <ac:spMkLst>
            <pc:docMk/>
            <pc:sldMk cId="1359884279" sldId="359"/>
            <ac:spMk id="14" creationId="{AF2F604E-43BE-4DC3-B983-E071523364F8}"/>
          </ac:spMkLst>
        </pc:spChg>
        <pc:spChg chg="add del">
          <ac:chgData name="Ewen Trafford" userId="e520b4bf-a196-48b7-bc10-b1590a457daa" providerId="ADAL" clId="{01FD8822-5E92-4EFC-AF41-1B437A36912D}" dt="2022-11-29T09:37:32.619" v="922" actId="26606"/>
          <ac:spMkLst>
            <pc:docMk/>
            <pc:sldMk cId="1359884279" sldId="359"/>
            <ac:spMk id="16" creationId="{08C9B587-E65E-4B52-B37C-ABEBB6E87928}"/>
          </ac:spMkLst>
        </pc:spChg>
        <pc:picChg chg="add mod ord">
          <ac:chgData name="Ewen Trafford" userId="e520b4bf-a196-48b7-bc10-b1590a457daa" providerId="ADAL" clId="{01FD8822-5E92-4EFC-AF41-1B437A36912D}" dt="2022-11-29T09:37:36.186" v="924" actId="14100"/>
          <ac:picMkLst>
            <pc:docMk/>
            <pc:sldMk cId="1359884279" sldId="359"/>
            <ac:picMk id="5" creationId="{02242402-AC47-5282-D68E-4681C610DC9B}"/>
          </ac:picMkLst>
        </pc:picChg>
      </pc:sldChg>
      <pc:sldChg chg="addSp modSp add mod ord delCm modCm">
        <pc:chgData name="Ewen Trafford" userId="e520b4bf-a196-48b7-bc10-b1590a457daa" providerId="ADAL" clId="{01FD8822-5E92-4EFC-AF41-1B437A36912D}" dt="2022-12-09T15:23:29.682" v="5340"/>
        <pc:sldMkLst>
          <pc:docMk/>
          <pc:sldMk cId="1317733830" sldId="360"/>
        </pc:sldMkLst>
        <pc:spChg chg="mod">
          <ac:chgData name="Ewen Trafford" userId="e520b4bf-a196-48b7-bc10-b1590a457daa" providerId="ADAL" clId="{01FD8822-5E92-4EFC-AF41-1B437A36912D}" dt="2022-11-23T10:16:11.069" v="440" actId="20577"/>
          <ac:spMkLst>
            <pc:docMk/>
            <pc:sldMk cId="1317733830" sldId="360"/>
            <ac:spMk id="2" creationId="{9B56DC22-08AB-0D91-7AB6-8D24F66397BF}"/>
          </ac:spMkLst>
        </pc:spChg>
        <pc:spChg chg="mod">
          <ac:chgData name="Ewen Trafford" userId="e520b4bf-a196-48b7-bc10-b1590a457daa" providerId="ADAL" clId="{01FD8822-5E92-4EFC-AF41-1B437A36912D}" dt="2022-12-09T15:23:27.430" v="5339" actId="20577"/>
          <ac:spMkLst>
            <pc:docMk/>
            <pc:sldMk cId="1317733830" sldId="360"/>
            <ac:spMk id="3" creationId="{B08F7FAB-511F-7730-95EA-CDCD60827684}"/>
          </ac:spMkLst>
        </pc:spChg>
        <pc:picChg chg="add mod">
          <ac:chgData name="Ewen Trafford" userId="e520b4bf-a196-48b7-bc10-b1590a457daa" providerId="ADAL" clId="{01FD8822-5E92-4EFC-AF41-1B437A36912D}" dt="2022-11-29T09:37:46.266" v="930" actId="1076"/>
          <ac:picMkLst>
            <pc:docMk/>
            <pc:sldMk cId="1317733830" sldId="360"/>
            <ac:picMk id="5" creationId="{66F2D3D2-0407-AA73-F979-A107066B1964}"/>
          </ac:picMkLst>
        </pc:picChg>
      </pc:sldChg>
      <pc:sldChg chg="modSp add del mod ord">
        <pc:chgData name="Ewen Trafford" userId="e520b4bf-a196-48b7-bc10-b1590a457daa" providerId="ADAL" clId="{01FD8822-5E92-4EFC-AF41-1B437A36912D}" dt="2022-11-29T09:24:18.028" v="814" actId="47"/>
        <pc:sldMkLst>
          <pc:docMk/>
          <pc:sldMk cId="2025542764" sldId="361"/>
        </pc:sldMkLst>
        <pc:spChg chg="mod">
          <ac:chgData name="Ewen Trafford" userId="e520b4bf-a196-48b7-bc10-b1590a457daa" providerId="ADAL" clId="{01FD8822-5E92-4EFC-AF41-1B437A36912D}" dt="2022-11-23T14:28:59.439" v="518" actId="20577"/>
          <ac:spMkLst>
            <pc:docMk/>
            <pc:sldMk cId="2025542764" sldId="361"/>
            <ac:spMk id="2" creationId="{9B56DC22-08AB-0D91-7AB6-8D24F66397BF}"/>
          </ac:spMkLst>
        </pc:spChg>
        <pc:spChg chg="mod">
          <ac:chgData name="Ewen Trafford" userId="e520b4bf-a196-48b7-bc10-b1590a457daa" providerId="ADAL" clId="{01FD8822-5E92-4EFC-AF41-1B437A36912D}" dt="2022-11-29T09:24:15.429" v="813" actId="20577"/>
          <ac:spMkLst>
            <pc:docMk/>
            <pc:sldMk cId="2025542764" sldId="361"/>
            <ac:spMk id="3" creationId="{B08F7FAB-511F-7730-95EA-CDCD60827684}"/>
          </ac:spMkLst>
        </pc:spChg>
      </pc:sldChg>
      <pc:sldChg chg="addSp delSp modSp add mod modAnim">
        <pc:chgData name="Ewen Trafford" userId="e520b4bf-a196-48b7-bc10-b1590a457daa" providerId="ADAL" clId="{01FD8822-5E92-4EFC-AF41-1B437A36912D}" dt="2022-12-07T14:26:05.981" v="4192" actId="1076"/>
        <pc:sldMkLst>
          <pc:docMk/>
          <pc:sldMk cId="2849447056" sldId="361"/>
        </pc:sldMkLst>
        <pc:spChg chg="mod">
          <ac:chgData name="Ewen Trafford" userId="e520b4bf-a196-48b7-bc10-b1590a457daa" providerId="ADAL" clId="{01FD8822-5E92-4EFC-AF41-1B437A36912D}" dt="2022-11-29T09:29:47.755" v="914" actId="20577"/>
          <ac:spMkLst>
            <pc:docMk/>
            <pc:sldMk cId="2849447056" sldId="361"/>
            <ac:spMk id="2" creationId="{9B56DC22-08AB-0D91-7AB6-8D24F66397BF}"/>
          </ac:spMkLst>
        </pc:spChg>
        <pc:spChg chg="mod">
          <ac:chgData name="Ewen Trafford" userId="e520b4bf-a196-48b7-bc10-b1590a457daa" providerId="ADAL" clId="{01FD8822-5E92-4EFC-AF41-1B437A36912D}" dt="2022-11-29T09:51:40.268" v="1471" actId="14100"/>
          <ac:spMkLst>
            <pc:docMk/>
            <pc:sldMk cId="2849447056" sldId="361"/>
            <ac:spMk id="3" creationId="{B08F7FAB-511F-7730-95EA-CDCD60827684}"/>
          </ac:spMkLst>
        </pc:spChg>
        <pc:spChg chg="add mod">
          <ac:chgData name="Ewen Trafford" userId="e520b4bf-a196-48b7-bc10-b1590a457daa" providerId="ADAL" clId="{01FD8822-5E92-4EFC-AF41-1B437A36912D}" dt="2022-11-29T09:51:33.555" v="1469" actId="1076"/>
          <ac:spMkLst>
            <pc:docMk/>
            <pc:sldMk cId="2849447056" sldId="361"/>
            <ac:spMk id="5" creationId="{E89DE350-15C5-5461-3CA0-2B9CCDF32763}"/>
          </ac:spMkLst>
        </pc:spChg>
        <pc:spChg chg="add mod">
          <ac:chgData name="Ewen Trafford" userId="e520b4bf-a196-48b7-bc10-b1590a457daa" providerId="ADAL" clId="{01FD8822-5E92-4EFC-AF41-1B437A36912D}" dt="2022-11-29T09:51:33.555" v="1469" actId="1076"/>
          <ac:spMkLst>
            <pc:docMk/>
            <pc:sldMk cId="2849447056" sldId="361"/>
            <ac:spMk id="6" creationId="{A87FD4A9-7150-45AD-1236-3F29031943EC}"/>
          </ac:spMkLst>
        </pc:spChg>
        <pc:spChg chg="add mod">
          <ac:chgData name="Ewen Trafford" userId="e520b4bf-a196-48b7-bc10-b1590a457daa" providerId="ADAL" clId="{01FD8822-5E92-4EFC-AF41-1B437A36912D}" dt="2022-12-07T14:26:02.816" v="4191" actId="1076"/>
          <ac:spMkLst>
            <pc:docMk/>
            <pc:sldMk cId="2849447056" sldId="361"/>
            <ac:spMk id="7" creationId="{0418AE22-D8B1-3455-3CDB-254031FA829A}"/>
          </ac:spMkLst>
        </pc:spChg>
        <pc:spChg chg="add mod">
          <ac:chgData name="Ewen Trafford" userId="e520b4bf-a196-48b7-bc10-b1590a457daa" providerId="ADAL" clId="{01FD8822-5E92-4EFC-AF41-1B437A36912D}" dt="2022-11-29T09:54:05.441" v="1513" actId="1076"/>
          <ac:spMkLst>
            <pc:docMk/>
            <pc:sldMk cId="2849447056" sldId="361"/>
            <ac:spMk id="14" creationId="{9A03FAC7-A3A0-2E10-C04A-30C3AC74509F}"/>
          </ac:spMkLst>
        </pc:spChg>
        <pc:spChg chg="add mod">
          <ac:chgData name="Ewen Trafford" userId="e520b4bf-a196-48b7-bc10-b1590a457daa" providerId="ADAL" clId="{01FD8822-5E92-4EFC-AF41-1B437A36912D}" dt="2022-12-07T14:26:05.981" v="4192" actId="1076"/>
          <ac:spMkLst>
            <pc:docMk/>
            <pc:sldMk cId="2849447056" sldId="361"/>
            <ac:spMk id="15" creationId="{0532CD57-CE02-6E96-FEB4-25DBDF3589B9}"/>
          </ac:spMkLst>
        </pc:spChg>
        <pc:spChg chg="add mod">
          <ac:chgData name="Ewen Trafford" userId="e520b4bf-a196-48b7-bc10-b1590a457daa" providerId="ADAL" clId="{01FD8822-5E92-4EFC-AF41-1B437A36912D}" dt="2022-11-29T09:54:36.137" v="1552" actId="1076"/>
          <ac:spMkLst>
            <pc:docMk/>
            <pc:sldMk cId="2849447056" sldId="361"/>
            <ac:spMk id="16" creationId="{5FDC1B1A-B011-69F6-8EBF-2552FBC67687}"/>
          </ac:spMkLst>
        </pc:spChg>
        <pc:picChg chg="del">
          <ac:chgData name="Ewen Trafford" userId="e520b4bf-a196-48b7-bc10-b1590a457daa" providerId="ADAL" clId="{01FD8822-5E92-4EFC-AF41-1B437A36912D}" dt="2022-11-29T09:24:36.298" v="816" actId="478"/>
          <ac:picMkLst>
            <pc:docMk/>
            <pc:sldMk cId="2849447056" sldId="361"/>
            <ac:picMk id="4" creationId="{AC9B4F7A-A160-269D-3E26-53141FEC283A}"/>
          </ac:picMkLst>
        </pc:picChg>
        <pc:picChg chg="add mod">
          <ac:chgData name="Ewen Trafford" userId="e520b4bf-a196-48b7-bc10-b1590a457daa" providerId="ADAL" clId="{01FD8822-5E92-4EFC-AF41-1B437A36912D}" dt="2022-11-29T09:53:21.969" v="1488" actId="1076"/>
          <ac:picMkLst>
            <pc:docMk/>
            <pc:sldMk cId="2849447056" sldId="361"/>
            <ac:picMk id="9" creationId="{13F4BD93-D258-4477-8FE2-DBA4E246E744}"/>
          </ac:picMkLst>
        </pc:picChg>
        <pc:picChg chg="add mod">
          <ac:chgData name="Ewen Trafford" userId="e520b4bf-a196-48b7-bc10-b1590a457daa" providerId="ADAL" clId="{01FD8822-5E92-4EFC-AF41-1B437A36912D}" dt="2022-12-07T14:25:58.964" v="4190" actId="408"/>
          <ac:picMkLst>
            <pc:docMk/>
            <pc:sldMk cId="2849447056" sldId="361"/>
            <ac:picMk id="11" creationId="{672C702F-703B-F008-C5A1-FA472EEFFF1C}"/>
          </ac:picMkLst>
        </pc:picChg>
        <pc:picChg chg="add mod">
          <ac:chgData name="Ewen Trafford" userId="e520b4bf-a196-48b7-bc10-b1590a457daa" providerId="ADAL" clId="{01FD8822-5E92-4EFC-AF41-1B437A36912D}" dt="2022-11-29T09:53:31.090" v="1489" actId="1076"/>
          <ac:picMkLst>
            <pc:docMk/>
            <pc:sldMk cId="2849447056" sldId="361"/>
            <ac:picMk id="13" creationId="{B75B5C58-FCB8-AF69-E524-830E181F7BDF}"/>
          </ac:picMkLst>
        </pc:picChg>
      </pc:sldChg>
      <pc:sldChg chg="add del">
        <pc:chgData name="Ewen Trafford" userId="e520b4bf-a196-48b7-bc10-b1590a457daa" providerId="ADAL" clId="{01FD8822-5E92-4EFC-AF41-1B437A36912D}" dt="2022-11-29T09:48:23.748" v="972"/>
        <pc:sldMkLst>
          <pc:docMk/>
          <pc:sldMk cId="3270706725" sldId="362"/>
        </pc:sldMkLst>
      </pc:sldChg>
      <pc:sldChg chg="addSp delSp modSp add mod ord">
        <pc:chgData name="Ewen Trafford" userId="e520b4bf-a196-48b7-bc10-b1590a457daa" providerId="ADAL" clId="{01FD8822-5E92-4EFC-AF41-1B437A36912D}" dt="2022-11-29T09:55:22.043" v="1560" actId="1076"/>
        <pc:sldMkLst>
          <pc:docMk/>
          <pc:sldMk cId="4224355949" sldId="362"/>
        </pc:sldMkLst>
        <pc:spChg chg="mod">
          <ac:chgData name="Ewen Trafford" userId="e520b4bf-a196-48b7-bc10-b1590a457daa" providerId="ADAL" clId="{01FD8822-5E92-4EFC-AF41-1B437A36912D}" dt="2022-11-29T09:48:31.422" v="987" actId="20577"/>
          <ac:spMkLst>
            <pc:docMk/>
            <pc:sldMk cId="4224355949" sldId="362"/>
            <ac:spMk id="2" creationId="{9B56DC22-08AB-0D91-7AB6-8D24F66397BF}"/>
          </ac:spMkLst>
        </pc:spChg>
        <pc:spChg chg="mod">
          <ac:chgData name="Ewen Trafford" userId="e520b4bf-a196-48b7-bc10-b1590a457daa" providerId="ADAL" clId="{01FD8822-5E92-4EFC-AF41-1B437A36912D}" dt="2022-11-29T09:50:24.570" v="1375" actId="20577"/>
          <ac:spMkLst>
            <pc:docMk/>
            <pc:sldMk cId="4224355949" sldId="362"/>
            <ac:spMk id="3" creationId="{B08F7FAB-511F-7730-95EA-CDCD60827684}"/>
          </ac:spMkLst>
        </pc:spChg>
        <pc:picChg chg="del">
          <ac:chgData name="Ewen Trafford" userId="e520b4bf-a196-48b7-bc10-b1590a457daa" providerId="ADAL" clId="{01FD8822-5E92-4EFC-AF41-1B437A36912D}" dt="2022-11-29T09:48:39.092" v="1015" actId="478"/>
          <ac:picMkLst>
            <pc:docMk/>
            <pc:sldMk cId="4224355949" sldId="362"/>
            <ac:picMk id="5" creationId="{66F2D3D2-0407-AA73-F979-A107066B1964}"/>
          </ac:picMkLst>
        </pc:picChg>
        <pc:picChg chg="add mod">
          <ac:chgData name="Ewen Trafford" userId="e520b4bf-a196-48b7-bc10-b1590a457daa" providerId="ADAL" clId="{01FD8822-5E92-4EFC-AF41-1B437A36912D}" dt="2022-11-29T09:55:22.043" v="1560" actId="1076"/>
          <ac:picMkLst>
            <pc:docMk/>
            <pc:sldMk cId="4224355949" sldId="362"/>
            <ac:picMk id="6" creationId="{A78BC4FD-6F13-D0FC-EE54-58538C96989D}"/>
          </ac:picMkLst>
        </pc:picChg>
      </pc:sldChg>
      <pc:sldChg chg="add ord">
        <pc:chgData name="Ewen Trafford" userId="e520b4bf-a196-48b7-bc10-b1590a457daa" providerId="ADAL" clId="{01FD8822-5E92-4EFC-AF41-1B437A36912D}" dt="2022-12-07T14:27:10.810" v="4196"/>
        <pc:sldMkLst>
          <pc:docMk/>
          <pc:sldMk cId="1672087562" sldId="363"/>
        </pc:sldMkLst>
      </pc:sldChg>
      <pc:sldChg chg="addSp delSp modSp add del mod ord modTransition delAnim">
        <pc:chgData name="Ewen Trafford" userId="e520b4bf-a196-48b7-bc10-b1590a457daa" providerId="ADAL" clId="{01FD8822-5E92-4EFC-AF41-1B437A36912D}" dt="2022-12-07T14:27:06.478" v="4193" actId="2696"/>
        <pc:sldMkLst>
          <pc:docMk/>
          <pc:sldMk cId="2124885856" sldId="363"/>
        </pc:sldMkLst>
        <pc:spChg chg="mod">
          <ac:chgData name="Ewen Trafford" userId="e520b4bf-a196-48b7-bc10-b1590a457daa" providerId="ADAL" clId="{01FD8822-5E92-4EFC-AF41-1B437A36912D}" dt="2022-11-29T10:15:57.502" v="1770" actId="20577"/>
          <ac:spMkLst>
            <pc:docMk/>
            <pc:sldMk cId="2124885856" sldId="363"/>
            <ac:spMk id="2" creationId="{9B56DC22-08AB-0D91-7AB6-8D24F66397BF}"/>
          </ac:spMkLst>
        </pc:spChg>
        <pc:spChg chg="mod">
          <ac:chgData name="Ewen Trafford" userId="e520b4bf-a196-48b7-bc10-b1590a457daa" providerId="ADAL" clId="{01FD8822-5E92-4EFC-AF41-1B437A36912D}" dt="2022-11-29T10:28:03.319" v="2925" actId="20577"/>
          <ac:spMkLst>
            <pc:docMk/>
            <pc:sldMk cId="2124885856" sldId="363"/>
            <ac:spMk id="3" creationId="{B08F7FAB-511F-7730-95EA-CDCD60827684}"/>
          </ac:spMkLst>
        </pc:spChg>
        <pc:spChg chg="del">
          <ac:chgData name="Ewen Trafford" userId="e520b4bf-a196-48b7-bc10-b1590a457daa" providerId="ADAL" clId="{01FD8822-5E92-4EFC-AF41-1B437A36912D}" dt="2022-11-29T09:56:05.577" v="1588" actId="478"/>
          <ac:spMkLst>
            <pc:docMk/>
            <pc:sldMk cId="2124885856" sldId="363"/>
            <ac:spMk id="5" creationId="{9C4C3F26-BC27-4874-8EF8-F1DE84DE6545}"/>
          </ac:spMkLst>
        </pc:spChg>
        <pc:spChg chg="add mod">
          <ac:chgData name="Ewen Trafford" userId="e520b4bf-a196-48b7-bc10-b1590a457daa" providerId="ADAL" clId="{01FD8822-5E92-4EFC-AF41-1B437A36912D}" dt="2022-11-29T10:26:51.807" v="2870" actId="1076"/>
          <ac:spMkLst>
            <pc:docMk/>
            <pc:sldMk cId="2124885856" sldId="363"/>
            <ac:spMk id="11" creationId="{24C4229B-E20C-4AE8-216C-261D490F3570}"/>
          </ac:spMkLst>
        </pc:spChg>
        <pc:spChg chg="add mod">
          <ac:chgData name="Ewen Trafford" userId="e520b4bf-a196-48b7-bc10-b1590a457daa" providerId="ADAL" clId="{01FD8822-5E92-4EFC-AF41-1B437A36912D}" dt="2022-11-29T10:27:12.494" v="2893" actId="1076"/>
          <ac:spMkLst>
            <pc:docMk/>
            <pc:sldMk cId="2124885856" sldId="363"/>
            <ac:spMk id="12" creationId="{0EF22C9A-3ADE-585E-1660-AD76E330082A}"/>
          </ac:spMkLst>
        </pc:spChg>
        <pc:picChg chg="del">
          <ac:chgData name="Ewen Trafford" userId="e520b4bf-a196-48b7-bc10-b1590a457daa" providerId="ADAL" clId="{01FD8822-5E92-4EFC-AF41-1B437A36912D}" dt="2022-11-29T09:56:04.565" v="1587" actId="478"/>
          <ac:picMkLst>
            <pc:docMk/>
            <pc:sldMk cId="2124885856" sldId="363"/>
            <ac:picMk id="4" creationId="{27007642-1BB7-349F-D040-4DF0772D10A1}"/>
          </ac:picMkLst>
        </pc:picChg>
        <pc:picChg chg="add mod modCrop">
          <ac:chgData name="Ewen Trafford" userId="e520b4bf-a196-48b7-bc10-b1590a457daa" providerId="ADAL" clId="{01FD8822-5E92-4EFC-AF41-1B437A36912D}" dt="2022-11-29T10:27:07.365" v="2892" actId="1076"/>
          <ac:picMkLst>
            <pc:docMk/>
            <pc:sldMk cId="2124885856" sldId="363"/>
            <ac:picMk id="7" creationId="{68FE812F-FE34-DCFD-4E3F-56D9AE93D565}"/>
          </ac:picMkLst>
        </pc:picChg>
        <pc:cxnChg chg="add del mod">
          <ac:chgData name="Ewen Trafford" userId="e520b4bf-a196-48b7-bc10-b1590a457daa" providerId="ADAL" clId="{01FD8822-5E92-4EFC-AF41-1B437A36912D}" dt="2022-11-29T10:26:38.184" v="2866" actId="478"/>
          <ac:cxnSpMkLst>
            <pc:docMk/>
            <pc:sldMk cId="2124885856" sldId="363"/>
            <ac:cxnSpMk id="9" creationId="{B13AAAA0-81FD-E98F-A921-DDB54568EB80}"/>
          </ac:cxnSpMkLst>
        </pc:cxnChg>
      </pc:sldChg>
      <pc:sldChg chg="addSp delSp modSp add mod delCm modCm">
        <pc:chgData name="Ewen Trafford" userId="e520b4bf-a196-48b7-bc10-b1590a457daa" providerId="ADAL" clId="{01FD8822-5E92-4EFC-AF41-1B437A36912D}" dt="2022-12-09T15:27:47.325" v="5422" actId="1076"/>
        <pc:sldMkLst>
          <pc:docMk/>
          <pc:sldMk cId="4078856771" sldId="364"/>
        </pc:sldMkLst>
        <pc:spChg chg="mod">
          <ac:chgData name="Ewen Trafford" userId="e520b4bf-a196-48b7-bc10-b1590a457daa" providerId="ADAL" clId="{01FD8822-5E92-4EFC-AF41-1B437A36912D}" dt="2022-12-07T14:29:42.818" v="4452" actId="1076"/>
          <ac:spMkLst>
            <pc:docMk/>
            <pc:sldMk cId="4078856771" sldId="364"/>
            <ac:spMk id="3" creationId="{B08F7FAB-511F-7730-95EA-CDCD60827684}"/>
          </ac:spMkLst>
        </pc:spChg>
        <pc:spChg chg="del">
          <ac:chgData name="Ewen Trafford" userId="e520b4bf-a196-48b7-bc10-b1590a457daa" providerId="ADAL" clId="{01FD8822-5E92-4EFC-AF41-1B437A36912D}" dt="2022-12-07T14:28:34.794" v="4434" actId="478"/>
          <ac:spMkLst>
            <pc:docMk/>
            <pc:sldMk cId="4078856771" sldId="364"/>
            <ac:spMk id="11" creationId="{24C4229B-E20C-4AE8-216C-261D490F3570}"/>
          </ac:spMkLst>
        </pc:spChg>
        <pc:spChg chg="del">
          <ac:chgData name="Ewen Trafford" userId="e520b4bf-a196-48b7-bc10-b1590a457daa" providerId="ADAL" clId="{01FD8822-5E92-4EFC-AF41-1B437A36912D}" dt="2022-12-07T14:28:36.246" v="4435" actId="478"/>
          <ac:spMkLst>
            <pc:docMk/>
            <pc:sldMk cId="4078856771" sldId="364"/>
            <ac:spMk id="12" creationId="{0EF22C9A-3ADE-585E-1660-AD76E330082A}"/>
          </ac:spMkLst>
        </pc:spChg>
        <pc:picChg chg="add del mod modCrop">
          <ac:chgData name="Ewen Trafford" userId="e520b4bf-a196-48b7-bc10-b1590a457daa" providerId="ADAL" clId="{01FD8822-5E92-4EFC-AF41-1B437A36912D}" dt="2022-12-09T15:27:34.451" v="5414" actId="478"/>
          <ac:picMkLst>
            <pc:docMk/>
            <pc:sldMk cId="4078856771" sldId="364"/>
            <ac:picMk id="5" creationId="{0B939FC5-DE39-AC2F-C40B-0B541AE18D02}"/>
          </ac:picMkLst>
        </pc:picChg>
        <pc:picChg chg="add mod">
          <ac:chgData name="Ewen Trafford" userId="e520b4bf-a196-48b7-bc10-b1590a457daa" providerId="ADAL" clId="{01FD8822-5E92-4EFC-AF41-1B437A36912D}" dt="2022-12-09T15:27:47.325" v="5422" actId="1076"/>
          <ac:picMkLst>
            <pc:docMk/>
            <pc:sldMk cId="4078856771" sldId="364"/>
            <ac:picMk id="6" creationId="{40790688-9EC7-08C8-CA01-DC5244D27DA8}"/>
          </ac:picMkLst>
        </pc:picChg>
        <pc:picChg chg="del">
          <ac:chgData name="Ewen Trafford" userId="e520b4bf-a196-48b7-bc10-b1590a457daa" providerId="ADAL" clId="{01FD8822-5E92-4EFC-AF41-1B437A36912D}" dt="2022-12-07T14:28:13.242" v="4433" actId="478"/>
          <ac:picMkLst>
            <pc:docMk/>
            <pc:sldMk cId="4078856771" sldId="364"/>
            <ac:picMk id="7" creationId="{68FE812F-FE34-DCFD-4E3F-56D9AE93D565}"/>
          </ac:picMkLst>
        </pc:picChg>
      </pc:sldChg>
      <pc:sldChg chg="addSp modSp add mod delCm">
        <pc:chgData name="Ewen Trafford" userId="e520b4bf-a196-48b7-bc10-b1590a457daa" providerId="ADAL" clId="{01FD8822-5E92-4EFC-AF41-1B437A36912D}" dt="2022-12-09T16:02:46.760" v="6604" actId="1076"/>
        <pc:sldMkLst>
          <pc:docMk/>
          <pc:sldMk cId="4085807775" sldId="365"/>
        </pc:sldMkLst>
        <pc:spChg chg="mod">
          <ac:chgData name="Ewen Trafford" userId="e520b4bf-a196-48b7-bc10-b1590a457daa" providerId="ADAL" clId="{01FD8822-5E92-4EFC-AF41-1B437A36912D}" dt="2022-12-09T09:57:54.016" v="5207" actId="14100"/>
          <ac:spMkLst>
            <pc:docMk/>
            <pc:sldMk cId="4085807775" sldId="365"/>
            <ac:spMk id="3" creationId="{B08F7FAB-511F-7730-95EA-CDCD60827684}"/>
          </ac:spMkLst>
        </pc:spChg>
        <pc:spChg chg="mod">
          <ac:chgData name="Ewen Trafford" userId="e520b4bf-a196-48b7-bc10-b1590a457daa" providerId="ADAL" clId="{01FD8822-5E92-4EFC-AF41-1B437A36912D}" dt="2022-12-09T16:02:46.760" v="6604" actId="1076"/>
          <ac:spMkLst>
            <pc:docMk/>
            <pc:sldMk cId="4085807775" sldId="365"/>
            <ac:spMk id="5" creationId="{4FC1C0CB-A003-748F-0FF0-F8C6BAC3DBB4}"/>
          </ac:spMkLst>
        </pc:spChg>
        <pc:spChg chg="add mod">
          <ac:chgData name="Ewen Trafford" userId="e520b4bf-a196-48b7-bc10-b1590a457daa" providerId="ADAL" clId="{01FD8822-5E92-4EFC-AF41-1B437A36912D}" dt="2022-12-09T16:02:46.760" v="6604" actId="1076"/>
          <ac:spMkLst>
            <pc:docMk/>
            <pc:sldMk cId="4085807775" sldId="365"/>
            <ac:spMk id="6" creationId="{5EC600E6-EC7F-4AA8-9F6C-E1957BF3014A}"/>
          </ac:spMkLst>
        </pc:spChg>
        <pc:picChg chg="mod">
          <ac:chgData name="Ewen Trafford" userId="e520b4bf-a196-48b7-bc10-b1590a457daa" providerId="ADAL" clId="{01FD8822-5E92-4EFC-AF41-1B437A36912D}" dt="2022-12-09T16:02:46.760" v="6604" actId="1076"/>
          <ac:picMkLst>
            <pc:docMk/>
            <pc:sldMk cId="4085807775" sldId="365"/>
            <ac:picMk id="4" creationId="{A2E16B2B-EC7F-538E-737D-31161BC8C945}"/>
          </ac:picMkLst>
        </pc:picChg>
      </pc:sldChg>
      <pc:sldChg chg="modSp add mod delCm">
        <pc:chgData name="Ewen Trafford" userId="e520b4bf-a196-48b7-bc10-b1590a457daa" providerId="ADAL" clId="{01FD8822-5E92-4EFC-AF41-1B437A36912D}" dt="2022-12-09T15:24:49.166" v="5390"/>
        <pc:sldMkLst>
          <pc:docMk/>
          <pc:sldMk cId="3421448673" sldId="366"/>
        </pc:sldMkLst>
        <pc:spChg chg="mod">
          <ac:chgData name="Ewen Trafford" userId="e520b4bf-a196-48b7-bc10-b1590a457daa" providerId="ADAL" clId="{01FD8822-5E92-4EFC-AF41-1B437A36912D}" dt="2022-12-09T10:20:06.956" v="5317" actId="20577"/>
          <ac:spMkLst>
            <pc:docMk/>
            <pc:sldMk cId="3421448673" sldId="366"/>
            <ac:spMk id="3" creationId="{B08F7FAB-511F-7730-95EA-CDCD60827684}"/>
          </ac:spMkLst>
        </pc:spChg>
      </pc:sldChg>
      <pc:sldChg chg="modSp add mod">
        <pc:chgData name="Ewen Trafford" userId="e520b4bf-a196-48b7-bc10-b1590a457daa" providerId="ADAL" clId="{01FD8822-5E92-4EFC-AF41-1B437A36912D}" dt="2022-12-09T10:21:08.331" v="5327" actId="14100"/>
        <pc:sldMkLst>
          <pc:docMk/>
          <pc:sldMk cId="4052214666" sldId="367"/>
        </pc:sldMkLst>
        <pc:spChg chg="mod">
          <ac:chgData name="Ewen Trafford" userId="e520b4bf-a196-48b7-bc10-b1590a457daa" providerId="ADAL" clId="{01FD8822-5E92-4EFC-AF41-1B437A36912D}" dt="2022-12-09T10:21:08.331" v="5327" actId="14100"/>
          <ac:spMkLst>
            <pc:docMk/>
            <pc:sldMk cId="4052214666" sldId="367"/>
            <ac:spMk id="3" creationId="{B08F7FAB-511F-7730-95EA-CDCD60827684}"/>
          </ac:spMkLst>
        </pc:spChg>
        <pc:spChg chg="mod">
          <ac:chgData name="Ewen Trafford" userId="e520b4bf-a196-48b7-bc10-b1590a457daa" providerId="ADAL" clId="{01FD8822-5E92-4EFC-AF41-1B437A36912D}" dt="2022-12-09T10:20:44.688" v="5323" actId="1076"/>
          <ac:spMkLst>
            <pc:docMk/>
            <pc:sldMk cId="4052214666" sldId="367"/>
            <ac:spMk id="5" creationId="{9C4C3F26-BC27-4874-8EF8-F1DE84DE6545}"/>
          </ac:spMkLst>
        </pc:spChg>
        <pc:picChg chg="mod">
          <ac:chgData name="Ewen Trafford" userId="e520b4bf-a196-48b7-bc10-b1590a457daa" providerId="ADAL" clId="{01FD8822-5E92-4EFC-AF41-1B437A36912D}" dt="2022-12-09T10:20:44.688" v="5323" actId="1076"/>
          <ac:picMkLst>
            <pc:docMk/>
            <pc:sldMk cId="4052214666" sldId="367"/>
            <ac:picMk id="4" creationId="{27007642-1BB7-349F-D040-4DF0772D10A1}"/>
          </ac:picMkLst>
        </pc:picChg>
      </pc:sldChg>
      <pc:sldChg chg="addSp delSp modSp add mod delAnim delCm modCm">
        <pc:chgData name="Ewen Trafford" userId="e520b4bf-a196-48b7-bc10-b1590a457daa" providerId="ADAL" clId="{01FD8822-5E92-4EFC-AF41-1B437A36912D}" dt="2022-12-09T16:47:22.903" v="7320"/>
        <pc:sldMkLst>
          <pc:docMk/>
          <pc:sldMk cId="764119344" sldId="368"/>
        </pc:sldMkLst>
        <pc:spChg chg="mod">
          <ac:chgData name="Ewen Trafford" userId="e520b4bf-a196-48b7-bc10-b1590a457daa" providerId="ADAL" clId="{01FD8822-5E92-4EFC-AF41-1B437A36912D}" dt="2022-12-09T15:45:43.846" v="5873" actId="20577"/>
          <ac:spMkLst>
            <pc:docMk/>
            <pc:sldMk cId="764119344" sldId="368"/>
            <ac:spMk id="3" creationId="{B08F7FAB-511F-7730-95EA-CDCD60827684}"/>
          </ac:spMkLst>
        </pc:spChg>
        <pc:spChg chg="del">
          <ac:chgData name="Ewen Trafford" userId="e520b4bf-a196-48b7-bc10-b1590a457daa" providerId="ADAL" clId="{01FD8822-5E92-4EFC-AF41-1B437A36912D}" dt="2022-12-09T15:45:54.966" v="5874" actId="21"/>
          <ac:spMkLst>
            <pc:docMk/>
            <pc:sldMk cId="764119344" sldId="368"/>
            <ac:spMk id="4" creationId="{B00447A4-40CF-FDE9-7829-DEB250421FBB}"/>
          </ac:spMkLst>
        </pc:spChg>
        <pc:spChg chg="add mod">
          <ac:chgData name="Ewen Trafford" userId="e520b4bf-a196-48b7-bc10-b1590a457daa" providerId="ADAL" clId="{01FD8822-5E92-4EFC-AF41-1B437A36912D}" dt="2022-12-09T15:46:11.532" v="5881" actId="1076"/>
          <ac:spMkLst>
            <pc:docMk/>
            <pc:sldMk cId="764119344" sldId="368"/>
            <ac:spMk id="9" creationId="{10FA30FD-AE14-CBB4-CC52-C2265A2E37B7}"/>
          </ac:spMkLst>
        </pc:spChg>
        <pc:spChg chg="add mod">
          <ac:chgData name="Ewen Trafford" userId="e520b4bf-a196-48b7-bc10-b1590a457daa" providerId="ADAL" clId="{01FD8822-5E92-4EFC-AF41-1B437A36912D}" dt="2022-12-09T15:46:11.532" v="5881" actId="1076"/>
          <ac:spMkLst>
            <pc:docMk/>
            <pc:sldMk cId="764119344" sldId="368"/>
            <ac:spMk id="10" creationId="{0C635C3C-4E7C-DC59-45D8-049E314875E3}"/>
          </ac:spMkLst>
        </pc:spChg>
        <pc:spChg chg="add mod">
          <ac:chgData name="Ewen Trafford" userId="e520b4bf-a196-48b7-bc10-b1590a457daa" providerId="ADAL" clId="{01FD8822-5E92-4EFC-AF41-1B437A36912D}" dt="2022-12-09T15:46:11.532" v="5881" actId="1076"/>
          <ac:spMkLst>
            <pc:docMk/>
            <pc:sldMk cId="764119344" sldId="368"/>
            <ac:spMk id="11" creationId="{F3CFB226-806C-CDCB-759E-A4ED4B3F18AA}"/>
          </ac:spMkLst>
        </pc:spChg>
        <pc:picChg chg="add mod">
          <ac:chgData name="Ewen Trafford" userId="e520b4bf-a196-48b7-bc10-b1590a457daa" providerId="ADAL" clId="{01FD8822-5E92-4EFC-AF41-1B437A36912D}" dt="2022-12-09T15:46:11.532" v="5881" actId="1076"/>
          <ac:picMkLst>
            <pc:docMk/>
            <pc:sldMk cId="764119344" sldId="368"/>
            <ac:picMk id="5" creationId="{A413289F-4A11-BEE9-D401-DF79062F9B78}"/>
          </ac:picMkLst>
        </pc:picChg>
        <pc:picChg chg="add mod ord">
          <ac:chgData name="Ewen Trafford" userId="e520b4bf-a196-48b7-bc10-b1590a457daa" providerId="ADAL" clId="{01FD8822-5E92-4EFC-AF41-1B437A36912D}" dt="2022-12-09T16:47:18.589" v="7319" actId="167"/>
          <ac:picMkLst>
            <pc:docMk/>
            <pc:sldMk cId="764119344" sldId="368"/>
            <ac:picMk id="6" creationId="{0405914B-7BB2-BDAE-828E-30D1573B6FDE}"/>
          </ac:picMkLst>
        </pc:picChg>
        <pc:picChg chg="add del">
          <ac:chgData name="Ewen Trafford" userId="e520b4bf-a196-48b7-bc10-b1590a457daa" providerId="ADAL" clId="{01FD8822-5E92-4EFC-AF41-1B437A36912D}" dt="2022-12-09T15:45:54.966" v="5874" actId="21"/>
          <ac:picMkLst>
            <pc:docMk/>
            <pc:sldMk cId="764119344" sldId="368"/>
            <ac:picMk id="6" creationId="{48776925-1FF9-CBBE-1821-E4443CC639D9}"/>
          </ac:picMkLst>
        </pc:picChg>
        <pc:picChg chg="add del mod">
          <ac:chgData name="Ewen Trafford" userId="e520b4bf-a196-48b7-bc10-b1590a457daa" providerId="ADAL" clId="{01FD8822-5E92-4EFC-AF41-1B437A36912D}" dt="2022-12-09T16:46:54.805" v="7310" actId="478"/>
          <ac:picMkLst>
            <pc:docMk/>
            <pc:sldMk cId="764119344" sldId="368"/>
            <ac:picMk id="7" creationId="{8FDC3636-D4A2-C88B-DE4B-8D424BE81A55}"/>
          </ac:picMkLst>
        </pc:picChg>
        <pc:picChg chg="add mod">
          <ac:chgData name="Ewen Trafford" userId="e520b4bf-a196-48b7-bc10-b1590a457daa" providerId="ADAL" clId="{01FD8822-5E92-4EFC-AF41-1B437A36912D}" dt="2022-12-09T15:46:11.532" v="5881" actId="1076"/>
          <ac:picMkLst>
            <pc:docMk/>
            <pc:sldMk cId="764119344" sldId="368"/>
            <ac:picMk id="8" creationId="{BBF3611A-BCD1-C52B-50D0-D299473F7F7B}"/>
          </ac:picMkLst>
        </pc:picChg>
      </pc:sldChg>
      <pc:sldChg chg="delSp modSp add mod delCm">
        <pc:chgData name="Ewen Trafford" userId="e520b4bf-a196-48b7-bc10-b1590a457daa" providerId="ADAL" clId="{01FD8822-5E92-4EFC-AF41-1B437A36912D}" dt="2022-12-09T16:48:19.815" v="7350" actId="948"/>
        <pc:sldMkLst>
          <pc:docMk/>
          <pc:sldMk cId="1575397504" sldId="369"/>
        </pc:sldMkLst>
        <pc:spChg chg="mod">
          <ac:chgData name="Ewen Trafford" userId="e520b4bf-a196-48b7-bc10-b1590a457daa" providerId="ADAL" clId="{01FD8822-5E92-4EFC-AF41-1B437A36912D}" dt="2022-12-09T16:05:38.162" v="6617" actId="20577"/>
          <ac:spMkLst>
            <pc:docMk/>
            <pc:sldMk cId="1575397504" sldId="369"/>
            <ac:spMk id="2" creationId="{09C8F7D6-0DE9-55CD-510F-91955FB21153}"/>
          </ac:spMkLst>
        </pc:spChg>
        <pc:spChg chg="mod">
          <ac:chgData name="Ewen Trafford" userId="e520b4bf-a196-48b7-bc10-b1590a457daa" providerId="ADAL" clId="{01FD8822-5E92-4EFC-AF41-1B437A36912D}" dt="2022-12-09T16:48:19.815" v="7350" actId="948"/>
          <ac:spMkLst>
            <pc:docMk/>
            <pc:sldMk cId="1575397504" sldId="369"/>
            <ac:spMk id="3" creationId="{3F4AB2AE-64C7-4EAD-7377-33BA885C3FC6}"/>
          </ac:spMkLst>
        </pc:spChg>
        <pc:spChg chg="del">
          <ac:chgData name="Ewen Trafford" userId="e520b4bf-a196-48b7-bc10-b1590a457daa" providerId="ADAL" clId="{01FD8822-5E92-4EFC-AF41-1B437A36912D}" dt="2022-12-09T16:05:43.674" v="6618" actId="478"/>
          <ac:spMkLst>
            <pc:docMk/>
            <pc:sldMk cId="1575397504" sldId="369"/>
            <ac:spMk id="7" creationId="{CB448569-276D-C049-A6B1-E86E3871E9BE}"/>
          </ac:spMkLst>
        </pc:spChg>
        <pc:grpChg chg="del">
          <ac:chgData name="Ewen Trafford" userId="e520b4bf-a196-48b7-bc10-b1590a457daa" providerId="ADAL" clId="{01FD8822-5E92-4EFC-AF41-1B437A36912D}" dt="2022-12-09T16:05:33.950" v="6608" actId="478"/>
          <ac:grpSpMkLst>
            <pc:docMk/>
            <pc:sldMk cId="1575397504" sldId="369"/>
            <ac:grpSpMk id="8" creationId="{4D6A6116-AF61-0374-7B8D-1FD2AD036463}"/>
          </ac:grpSpMkLst>
        </pc:grpChg>
      </pc:sldChg>
    </pc:docChg>
  </pc:docChgLst>
  <pc:docChgLst>
    <pc:chgData name="Ewen Trafford" userId="e520b4bf-a196-48b7-bc10-b1590a457daa" providerId="ADAL" clId="{FAE4F14E-C27C-4B84-87D7-6E24C646B925}"/>
    <pc:docChg chg="undo custSel addSld delSld modSld sldOrd">
      <pc:chgData name="Ewen Trafford" userId="e520b4bf-a196-48b7-bc10-b1590a457daa" providerId="ADAL" clId="{FAE4F14E-C27C-4B84-87D7-6E24C646B925}" dt="2022-07-20T15:15:13.836" v="5407" actId="20577"/>
      <pc:docMkLst>
        <pc:docMk/>
      </pc:docMkLst>
      <pc:sldChg chg="modSp mod">
        <pc:chgData name="Ewen Trafford" userId="e520b4bf-a196-48b7-bc10-b1590a457daa" providerId="ADAL" clId="{FAE4F14E-C27C-4B84-87D7-6E24C646B925}" dt="2022-07-20T09:22:58.511" v="15" actId="20577"/>
        <pc:sldMkLst>
          <pc:docMk/>
          <pc:sldMk cId="1955166399" sldId="256"/>
        </pc:sldMkLst>
        <pc:spChg chg="mod">
          <ac:chgData name="Ewen Trafford" userId="e520b4bf-a196-48b7-bc10-b1590a457daa" providerId="ADAL" clId="{FAE4F14E-C27C-4B84-87D7-6E24C646B925}" dt="2022-07-20T09:22:58.511" v="15" actId="20577"/>
          <ac:spMkLst>
            <pc:docMk/>
            <pc:sldMk cId="1955166399" sldId="256"/>
            <ac:spMk id="2" creationId="{00000000-0000-0000-0000-000000000000}"/>
          </ac:spMkLst>
        </pc:spChg>
      </pc:sldChg>
      <pc:sldChg chg="modSp mod">
        <pc:chgData name="Ewen Trafford" userId="e520b4bf-a196-48b7-bc10-b1590a457daa" providerId="ADAL" clId="{FAE4F14E-C27C-4B84-87D7-6E24C646B925}" dt="2022-07-20T09:26:22.302" v="135" actId="20577"/>
        <pc:sldMkLst>
          <pc:docMk/>
          <pc:sldMk cId="2302005153" sldId="261"/>
        </pc:sldMkLst>
        <pc:spChg chg="mod">
          <ac:chgData name="Ewen Trafford" userId="e520b4bf-a196-48b7-bc10-b1590a457daa" providerId="ADAL" clId="{FAE4F14E-C27C-4B84-87D7-6E24C646B925}" dt="2022-07-20T09:26:22.302" v="135" actId="20577"/>
          <ac:spMkLst>
            <pc:docMk/>
            <pc:sldMk cId="2302005153" sldId="261"/>
            <ac:spMk id="2" creationId="{00000000-0000-0000-0000-000000000000}"/>
          </ac:spMkLst>
        </pc:spChg>
      </pc:sldChg>
      <pc:sldChg chg="delSp modSp mod">
        <pc:chgData name="Ewen Trafford" userId="e520b4bf-a196-48b7-bc10-b1590a457daa" providerId="ADAL" clId="{FAE4F14E-C27C-4B84-87D7-6E24C646B925}" dt="2022-07-20T15:14:15.737" v="5376" actId="20577"/>
        <pc:sldMkLst>
          <pc:docMk/>
          <pc:sldMk cId="3993973292" sldId="274"/>
        </pc:sldMkLst>
        <pc:spChg chg="mod">
          <ac:chgData name="Ewen Trafford" userId="e520b4bf-a196-48b7-bc10-b1590a457daa" providerId="ADAL" clId="{FAE4F14E-C27C-4B84-87D7-6E24C646B925}" dt="2022-07-20T09:23:55.502" v="59" actId="20577"/>
          <ac:spMkLst>
            <pc:docMk/>
            <pc:sldMk cId="3993973292" sldId="274"/>
            <ac:spMk id="2" creationId="{00000000-0000-0000-0000-000000000000}"/>
          </ac:spMkLst>
        </pc:spChg>
        <pc:spChg chg="del">
          <ac:chgData name="Ewen Trafford" userId="e520b4bf-a196-48b7-bc10-b1590a457daa" providerId="ADAL" clId="{FAE4F14E-C27C-4B84-87D7-6E24C646B925}" dt="2022-07-20T15:08:10.361" v="5080" actId="478"/>
          <ac:spMkLst>
            <pc:docMk/>
            <pc:sldMk cId="3993973292" sldId="274"/>
            <ac:spMk id="4" creationId="{0E2C25B3-6ACC-4992-A8BB-6CAB4A259EA0}"/>
          </ac:spMkLst>
        </pc:spChg>
        <pc:spChg chg="mod">
          <ac:chgData name="Ewen Trafford" userId="e520b4bf-a196-48b7-bc10-b1590a457daa" providerId="ADAL" clId="{FAE4F14E-C27C-4B84-87D7-6E24C646B925}" dt="2022-07-20T15:14:15.737" v="5376" actId="20577"/>
          <ac:spMkLst>
            <pc:docMk/>
            <pc:sldMk cId="3993973292" sldId="274"/>
            <ac:spMk id="6" creationId="{A705A842-B67A-1091-B43C-016955CEB56E}"/>
          </ac:spMkLst>
        </pc:spChg>
      </pc:sldChg>
      <pc:sldChg chg="addSp delSp modSp mod">
        <pc:chgData name="Ewen Trafford" userId="e520b4bf-a196-48b7-bc10-b1590a457daa" providerId="ADAL" clId="{FAE4F14E-C27C-4B84-87D7-6E24C646B925}" dt="2022-07-20T09:37:09.617" v="793" actId="20577"/>
        <pc:sldMkLst>
          <pc:docMk/>
          <pc:sldMk cId="2831772784" sldId="320"/>
        </pc:sldMkLst>
        <pc:spChg chg="mod">
          <ac:chgData name="Ewen Trafford" userId="e520b4bf-a196-48b7-bc10-b1590a457daa" providerId="ADAL" clId="{FAE4F14E-C27C-4B84-87D7-6E24C646B925}" dt="2022-07-20T09:37:09.617" v="793" actId="20577"/>
          <ac:spMkLst>
            <pc:docMk/>
            <pc:sldMk cId="2831772784" sldId="320"/>
            <ac:spMk id="3" creationId="{B08F7FAB-511F-7730-95EA-CDCD60827684}"/>
          </ac:spMkLst>
        </pc:spChg>
        <pc:picChg chg="del">
          <ac:chgData name="Ewen Trafford" userId="e520b4bf-a196-48b7-bc10-b1590a457daa" providerId="ADAL" clId="{FAE4F14E-C27C-4B84-87D7-6E24C646B925}" dt="2022-07-20T09:23:02.401" v="16" actId="478"/>
          <ac:picMkLst>
            <pc:docMk/>
            <pc:sldMk cId="2831772784" sldId="320"/>
            <ac:picMk id="4" creationId="{266E6B86-D6B0-43F9-AAD5-786D4B0275C5}"/>
          </ac:picMkLst>
        </pc:picChg>
        <pc:picChg chg="add mod">
          <ac:chgData name="Ewen Trafford" userId="e520b4bf-a196-48b7-bc10-b1590a457daa" providerId="ADAL" clId="{FAE4F14E-C27C-4B84-87D7-6E24C646B925}" dt="2022-07-20T09:36:33.927" v="638" actId="1076"/>
          <ac:picMkLst>
            <pc:docMk/>
            <pc:sldMk cId="2831772784" sldId="320"/>
            <ac:picMk id="8194" creationId="{86C749E3-951D-48B7-AC0D-E75B5DA10A49}"/>
          </ac:picMkLst>
        </pc:picChg>
      </pc:sldChg>
      <pc:sldChg chg="addSp delSp modSp mod">
        <pc:chgData name="Ewen Trafford" userId="e520b4bf-a196-48b7-bc10-b1590a457daa" providerId="ADAL" clId="{FAE4F14E-C27C-4B84-87D7-6E24C646B925}" dt="2022-07-20T14:58:45.895" v="4868" actId="1076"/>
        <pc:sldMkLst>
          <pc:docMk/>
          <pc:sldMk cId="1195441026" sldId="321"/>
        </pc:sldMkLst>
        <pc:spChg chg="mod">
          <ac:chgData name="Ewen Trafford" userId="e520b4bf-a196-48b7-bc10-b1590a457daa" providerId="ADAL" clId="{FAE4F14E-C27C-4B84-87D7-6E24C646B925}" dt="2022-07-20T09:28:21.005" v="167" actId="20577"/>
          <ac:spMkLst>
            <pc:docMk/>
            <pc:sldMk cId="1195441026" sldId="321"/>
            <ac:spMk id="2" creationId="{8C8F01D9-49FA-6C29-3674-01A422037CD5}"/>
          </ac:spMkLst>
        </pc:spChg>
        <pc:spChg chg="mod">
          <ac:chgData name="Ewen Trafford" userId="e520b4bf-a196-48b7-bc10-b1590a457daa" providerId="ADAL" clId="{FAE4F14E-C27C-4B84-87D7-6E24C646B925}" dt="2022-07-20T09:44:01.750" v="1756" actId="14100"/>
          <ac:spMkLst>
            <pc:docMk/>
            <pc:sldMk cId="1195441026" sldId="321"/>
            <ac:spMk id="3" creationId="{11F1639A-5BD0-7C4B-622B-50E9B9EA0EE0}"/>
          </ac:spMkLst>
        </pc:spChg>
        <pc:picChg chg="del">
          <ac:chgData name="Ewen Trafford" userId="e520b4bf-a196-48b7-bc10-b1590a457daa" providerId="ADAL" clId="{FAE4F14E-C27C-4B84-87D7-6E24C646B925}" dt="2022-07-20T09:23:03.557" v="17" actId="478"/>
          <ac:picMkLst>
            <pc:docMk/>
            <pc:sldMk cId="1195441026" sldId="321"/>
            <ac:picMk id="5" creationId="{1D67924C-E146-384E-9245-F1AFE23699DB}"/>
          </ac:picMkLst>
        </pc:picChg>
        <pc:picChg chg="del">
          <ac:chgData name="Ewen Trafford" userId="e520b4bf-a196-48b7-bc10-b1590a457daa" providerId="ADAL" clId="{FAE4F14E-C27C-4B84-87D7-6E24C646B925}" dt="2022-07-20T09:23:04.061" v="18" actId="478"/>
          <ac:picMkLst>
            <pc:docMk/>
            <pc:sldMk cId="1195441026" sldId="321"/>
            <ac:picMk id="6" creationId="{D40977C9-0B84-92AF-7B25-021B4DD5C9DB}"/>
          </ac:picMkLst>
        </pc:picChg>
        <pc:picChg chg="add mod">
          <ac:chgData name="Ewen Trafford" userId="e520b4bf-a196-48b7-bc10-b1590a457daa" providerId="ADAL" clId="{FAE4F14E-C27C-4B84-87D7-6E24C646B925}" dt="2022-07-20T14:58:45.895" v="4868" actId="1076"/>
          <ac:picMkLst>
            <pc:docMk/>
            <pc:sldMk cId="1195441026" sldId="321"/>
            <ac:picMk id="7" creationId="{AD589BE0-4090-487A-9A6C-B1F411F45B18}"/>
          </ac:picMkLst>
        </pc:picChg>
      </pc:sldChg>
      <pc:sldChg chg="addSp delSp modSp mod ord">
        <pc:chgData name="Ewen Trafford" userId="e520b4bf-a196-48b7-bc10-b1590a457daa" providerId="ADAL" clId="{FAE4F14E-C27C-4B84-87D7-6E24C646B925}" dt="2022-07-20T09:41:12.178" v="1308" actId="20577"/>
        <pc:sldMkLst>
          <pc:docMk/>
          <pc:sldMk cId="2939149858" sldId="322"/>
        </pc:sldMkLst>
        <pc:spChg chg="mod">
          <ac:chgData name="Ewen Trafford" userId="e520b4bf-a196-48b7-bc10-b1590a457daa" providerId="ADAL" clId="{FAE4F14E-C27C-4B84-87D7-6E24C646B925}" dt="2022-07-20T09:26:37.205" v="136"/>
          <ac:spMkLst>
            <pc:docMk/>
            <pc:sldMk cId="2939149858" sldId="322"/>
            <ac:spMk id="2" creationId="{C0656FD1-4489-F55F-822B-620888FD55A9}"/>
          </ac:spMkLst>
        </pc:spChg>
        <pc:spChg chg="mod">
          <ac:chgData name="Ewen Trafford" userId="e520b4bf-a196-48b7-bc10-b1590a457daa" providerId="ADAL" clId="{FAE4F14E-C27C-4B84-87D7-6E24C646B925}" dt="2022-07-20T09:37:20.437" v="798" actId="113"/>
          <ac:spMkLst>
            <pc:docMk/>
            <pc:sldMk cId="2939149858" sldId="322"/>
            <ac:spMk id="3" creationId="{BE28E501-5A4E-D1A3-A7D8-65D153A748C4}"/>
          </ac:spMkLst>
        </pc:spChg>
        <pc:spChg chg="add mod">
          <ac:chgData name="Ewen Trafford" userId="e520b4bf-a196-48b7-bc10-b1590a457daa" providerId="ADAL" clId="{FAE4F14E-C27C-4B84-87D7-6E24C646B925}" dt="2022-07-20T09:41:12.178" v="1308" actId="20577"/>
          <ac:spMkLst>
            <pc:docMk/>
            <pc:sldMk cId="2939149858" sldId="322"/>
            <ac:spMk id="6" creationId="{37F21B2D-0E3B-42DC-85A8-4511EB39D461}"/>
          </ac:spMkLst>
        </pc:spChg>
        <pc:picChg chg="del">
          <ac:chgData name="Ewen Trafford" userId="e520b4bf-a196-48b7-bc10-b1590a457daa" providerId="ADAL" clId="{FAE4F14E-C27C-4B84-87D7-6E24C646B925}" dt="2022-07-20T09:23:05.840" v="20" actId="478"/>
          <ac:picMkLst>
            <pc:docMk/>
            <pc:sldMk cId="2939149858" sldId="322"/>
            <ac:picMk id="4" creationId="{2320BE9A-E343-A8AC-9545-61AB76A6E6A8}"/>
          </ac:picMkLst>
        </pc:picChg>
        <pc:picChg chg="del">
          <ac:chgData name="Ewen Trafford" userId="e520b4bf-a196-48b7-bc10-b1590a457daa" providerId="ADAL" clId="{FAE4F14E-C27C-4B84-87D7-6E24C646B925}" dt="2022-07-20T09:23:05.400" v="19" actId="478"/>
          <ac:picMkLst>
            <pc:docMk/>
            <pc:sldMk cId="2939149858" sldId="322"/>
            <ac:picMk id="5" creationId="{7140EEAC-D98D-96D7-8F04-8B43C494531F}"/>
          </ac:picMkLst>
        </pc:picChg>
        <pc:picChg chg="add mod">
          <ac:chgData name="Ewen Trafford" userId="e520b4bf-a196-48b7-bc10-b1590a457daa" providerId="ADAL" clId="{FAE4F14E-C27C-4B84-87D7-6E24C646B925}" dt="2022-07-20T09:37:50.569" v="807" actId="1076"/>
          <ac:picMkLst>
            <pc:docMk/>
            <pc:sldMk cId="2939149858" sldId="322"/>
            <ac:picMk id="9218" creationId="{D3E4E176-8338-46ED-93E7-BF00525E8562}"/>
          </ac:picMkLst>
        </pc:picChg>
      </pc:sldChg>
      <pc:sldChg chg="addSp delSp modSp mod">
        <pc:chgData name="Ewen Trafford" userId="e520b4bf-a196-48b7-bc10-b1590a457daa" providerId="ADAL" clId="{FAE4F14E-C27C-4B84-87D7-6E24C646B925}" dt="2022-07-20T09:43:36.036" v="1714" actId="20577"/>
        <pc:sldMkLst>
          <pc:docMk/>
          <pc:sldMk cId="1855309931" sldId="323"/>
        </pc:sldMkLst>
        <pc:spChg chg="mod">
          <ac:chgData name="Ewen Trafford" userId="e520b4bf-a196-48b7-bc10-b1590a457daa" providerId="ADAL" clId="{FAE4F14E-C27C-4B84-87D7-6E24C646B925}" dt="2022-07-20T09:41:26.439" v="1320" actId="20577"/>
          <ac:spMkLst>
            <pc:docMk/>
            <pc:sldMk cId="1855309931" sldId="323"/>
            <ac:spMk id="2" creationId="{CF40B81A-2823-8056-34AE-B3308191DF5B}"/>
          </ac:spMkLst>
        </pc:spChg>
        <pc:spChg chg="mod">
          <ac:chgData name="Ewen Trafford" userId="e520b4bf-a196-48b7-bc10-b1590a457daa" providerId="ADAL" clId="{FAE4F14E-C27C-4B84-87D7-6E24C646B925}" dt="2022-07-20T09:43:36.036" v="1714" actId="20577"/>
          <ac:spMkLst>
            <pc:docMk/>
            <pc:sldMk cId="1855309931" sldId="323"/>
            <ac:spMk id="3" creationId="{53B4885A-37FC-0B67-2285-D9A9B9DC8C09}"/>
          </ac:spMkLst>
        </pc:spChg>
        <pc:spChg chg="del">
          <ac:chgData name="Ewen Trafford" userId="e520b4bf-a196-48b7-bc10-b1590a457daa" providerId="ADAL" clId="{FAE4F14E-C27C-4B84-87D7-6E24C646B925}" dt="2022-07-20T09:23:09.541" v="23" actId="478"/>
          <ac:spMkLst>
            <pc:docMk/>
            <pc:sldMk cId="1855309931" sldId="323"/>
            <ac:spMk id="7" creationId="{1AFEF03E-522B-B4FE-2D07-18CFD5CBADE7}"/>
          </ac:spMkLst>
        </pc:spChg>
        <pc:picChg chg="del">
          <ac:chgData name="Ewen Trafford" userId="e520b4bf-a196-48b7-bc10-b1590a457daa" providerId="ADAL" clId="{FAE4F14E-C27C-4B84-87D7-6E24C646B925}" dt="2022-07-20T09:23:07.641" v="22" actId="478"/>
          <ac:picMkLst>
            <pc:docMk/>
            <pc:sldMk cId="1855309931" sldId="323"/>
            <ac:picMk id="5" creationId="{02D3BF99-D455-9CDD-8934-3BE81F53533F}"/>
          </ac:picMkLst>
        </pc:picChg>
        <pc:picChg chg="del">
          <ac:chgData name="Ewen Trafford" userId="e520b4bf-a196-48b7-bc10-b1590a457daa" providerId="ADAL" clId="{FAE4F14E-C27C-4B84-87D7-6E24C646B925}" dt="2022-07-20T09:23:07.181" v="21" actId="478"/>
          <ac:picMkLst>
            <pc:docMk/>
            <pc:sldMk cId="1855309931" sldId="323"/>
            <ac:picMk id="6" creationId="{4D21DF80-DAFE-2DF9-0B67-7DC830836C82}"/>
          </ac:picMkLst>
        </pc:picChg>
        <pc:picChg chg="add mod">
          <ac:chgData name="Ewen Trafford" userId="e520b4bf-a196-48b7-bc10-b1590a457daa" providerId="ADAL" clId="{FAE4F14E-C27C-4B84-87D7-6E24C646B925}" dt="2022-07-20T09:42:28.279" v="1435" actId="1076"/>
          <ac:picMkLst>
            <pc:docMk/>
            <pc:sldMk cId="1855309931" sldId="323"/>
            <ac:picMk id="10242" creationId="{4E8EE500-503D-43C4-A91C-2151635CF21C}"/>
          </ac:picMkLst>
        </pc:picChg>
      </pc:sldChg>
      <pc:sldChg chg="addSp delSp modSp mod">
        <pc:chgData name="Ewen Trafford" userId="e520b4bf-a196-48b7-bc10-b1590a457daa" providerId="ADAL" clId="{FAE4F14E-C27C-4B84-87D7-6E24C646B925}" dt="2022-07-20T15:15:13.836" v="5407" actId="20577"/>
        <pc:sldMkLst>
          <pc:docMk/>
          <pc:sldMk cId="1577086551" sldId="325"/>
        </pc:sldMkLst>
        <pc:spChg chg="mod">
          <ac:chgData name="Ewen Trafford" userId="e520b4bf-a196-48b7-bc10-b1590a457daa" providerId="ADAL" clId="{FAE4F14E-C27C-4B84-87D7-6E24C646B925}" dt="2022-07-20T09:50:25.192" v="1762" actId="20577"/>
          <ac:spMkLst>
            <pc:docMk/>
            <pc:sldMk cId="1577086551" sldId="325"/>
            <ac:spMk id="2" creationId="{6CFEA9C0-24EE-EB05-6ED1-A7679B590EE1}"/>
          </ac:spMkLst>
        </pc:spChg>
        <pc:spChg chg="mod">
          <ac:chgData name="Ewen Trafford" userId="e520b4bf-a196-48b7-bc10-b1590a457daa" providerId="ADAL" clId="{FAE4F14E-C27C-4B84-87D7-6E24C646B925}" dt="2022-07-20T15:15:13.836" v="5407" actId="20577"/>
          <ac:spMkLst>
            <pc:docMk/>
            <pc:sldMk cId="1577086551" sldId="325"/>
            <ac:spMk id="3" creationId="{25ECF5C8-B231-B34A-F7D8-C96CD9FECAD2}"/>
          </ac:spMkLst>
        </pc:spChg>
        <pc:spChg chg="del">
          <ac:chgData name="Ewen Trafford" userId="e520b4bf-a196-48b7-bc10-b1590a457daa" providerId="ADAL" clId="{FAE4F14E-C27C-4B84-87D7-6E24C646B925}" dt="2022-07-20T09:23:14.001" v="25" actId="478"/>
          <ac:spMkLst>
            <pc:docMk/>
            <pc:sldMk cId="1577086551" sldId="325"/>
            <ac:spMk id="7" creationId="{F3322B2B-D7B9-430C-F868-28B0CC1B6741}"/>
          </ac:spMkLst>
        </pc:spChg>
        <pc:picChg chg="del">
          <ac:chgData name="Ewen Trafford" userId="e520b4bf-a196-48b7-bc10-b1590a457daa" providerId="ADAL" clId="{FAE4F14E-C27C-4B84-87D7-6E24C646B925}" dt="2022-07-20T09:23:12.572" v="24" actId="478"/>
          <ac:picMkLst>
            <pc:docMk/>
            <pc:sldMk cId="1577086551" sldId="325"/>
            <ac:picMk id="5" creationId="{5A213300-F078-AC3D-1810-9E18A127F545}"/>
          </ac:picMkLst>
        </pc:picChg>
        <pc:picChg chg="add mod">
          <ac:chgData name="Ewen Trafford" userId="e520b4bf-a196-48b7-bc10-b1590a457daa" providerId="ADAL" clId="{FAE4F14E-C27C-4B84-87D7-6E24C646B925}" dt="2022-07-20T14:59:47.376" v="4874" actId="1076"/>
          <ac:picMkLst>
            <pc:docMk/>
            <pc:sldMk cId="1577086551" sldId="325"/>
            <ac:picMk id="6" creationId="{B5DA4EED-71FE-4FFF-9D8D-9F8B7293DC09}"/>
          </ac:picMkLst>
        </pc:picChg>
      </pc:sldChg>
      <pc:sldChg chg="addSp delSp modSp mod">
        <pc:chgData name="Ewen Trafford" userId="e520b4bf-a196-48b7-bc10-b1590a457daa" providerId="ADAL" clId="{FAE4F14E-C27C-4B84-87D7-6E24C646B925}" dt="2022-07-20T15:14:28.162" v="5380" actId="20577"/>
        <pc:sldMkLst>
          <pc:docMk/>
          <pc:sldMk cId="2100916119" sldId="326"/>
        </pc:sldMkLst>
        <pc:spChg chg="mod">
          <ac:chgData name="Ewen Trafford" userId="e520b4bf-a196-48b7-bc10-b1590a457daa" providerId="ADAL" clId="{FAE4F14E-C27C-4B84-87D7-6E24C646B925}" dt="2022-07-20T15:14:28.162" v="5380" actId="20577"/>
          <ac:spMkLst>
            <pc:docMk/>
            <pc:sldMk cId="2100916119" sldId="326"/>
            <ac:spMk id="2" creationId="{FAD0F388-1AED-A299-E614-C6A84905AD5C}"/>
          </ac:spMkLst>
        </pc:spChg>
        <pc:spChg chg="mod">
          <ac:chgData name="Ewen Trafford" userId="e520b4bf-a196-48b7-bc10-b1590a457daa" providerId="ADAL" clId="{FAE4F14E-C27C-4B84-87D7-6E24C646B925}" dt="2022-07-20T11:59:45.045" v="3765" actId="20577"/>
          <ac:spMkLst>
            <pc:docMk/>
            <pc:sldMk cId="2100916119" sldId="326"/>
            <ac:spMk id="3" creationId="{2C665282-E317-C20B-46E2-966005E09A87}"/>
          </ac:spMkLst>
        </pc:spChg>
        <pc:spChg chg="add mod">
          <ac:chgData name="Ewen Trafford" userId="e520b4bf-a196-48b7-bc10-b1590a457daa" providerId="ADAL" clId="{FAE4F14E-C27C-4B84-87D7-6E24C646B925}" dt="2022-07-20T10:17:52.718" v="3503" actId="1076"/>
          <ac:spMkLst>
            <pc:docMk/>
            <pc:sldMk cId="2100916119" sldId="326"/>
            <ac:spMk id="9" creationId="{6BD147FE-DBCC-4E61-85D1-762F2A23080D}"/>
          </ac:spMkLst>
        </pc:spChg>
        <pc:picChg chg="del">
          <ac:chgData name="Ewen Trafford" userId="e520b4bf-a196-48b7-bc10-b1590a457daa" providerId="ADAL" clId="{FAE4F14E-C27C-4B84-87D7-6E24C646B925}" dt="2022-07-20T09:23:19.330" v="29" actId="478"/>
          <ac:picMkLst>
            <pc:docMk/>
            <pc:sldMk cId="2100916119" sldId="326"/>
            <ac:picMk id="4" creationId="{61CB6161-61EA-9ABC-6922-40D38C300152}"/>
          </ac:picMkLst>
        </pc:picChg>
        <pc:picChg chg="add mod">
          <ac:chgData name="Ewen Trafford" userId="e520b4bf-a196-48b7-bc10-b1590a457daa" providerId="ADAL" clId="{FAE4F14E-C27C-4B84-87D7-6E24C646B925}" dt="2022-07-20T10:16:33.512" v="3370"/>
          <ac:picMkLst>
            <pc:docMk/>
            <pc:sldMk cId="2100916119" sldId="326"/>
            <ac:picMk id="6" creationId="{20716ED3-36CE-4322-91E3-11220169F1F6}"/>
          </ac:picMkLst>
        </pc:picChg>
        <pc:picChg chg="del">
          <ac:chgData name="Ewen Trafford" userId="e520b4bf-a196-48b7-bc10-b1590a457daa" providerId="ADAL" clId="{FAE4F14E-C27C-4B84-87D7-6E24C646B925}" dt="2022-07-20T09:23:18.942" v="28" actId="478"/>
          <ac:picMkLst>
            <pc:docMk/>
            <pc:sldMk cId="2100916119" sldId="326"/>
            <ac:picMk id="8" creationId="{325B5A34-3789-9371-6C56-95DDBFCAA5DE}"/>
          </ac:picMkLst>
        </pc:picChg>
        <pc:cxnChg chg="add mod">
          <ac:chgData name="Ewen Trafford" userId="e520b4bf-a196-48b7-bc10-b1590a457daa" providerId="ADAL" clId="{FAE4F14E-C27C-4B84-87D7-6E24C646B925}" dt="2022-07-20T10:17:57.888" v="3504" actId="14100"/>
          <ac:cxnSpMkLst>
            <pc:docMk/>
            <pc:sldMk cId="2100916119" sldId="326"/>
            <ac:cxnSpMk id="7" creationId="{BD1FF4A3-7732-4698-8925-8CED1E8B3556}"/>
          </ac:cxnSpMkLst>
        </pc:cxnChg>
      </pc:sldChg>
      <pc:sldChg chg="delSp del mod">
        <pc:chgData name="Ewen Trafford" userId="e520b4bf-a196-48b7-bc10-b1590a457daa" providerId="ADAL" clId="{FAE4F14E-C27C-4B84-87D7-6E24C646B925}" dt="2022-07-20T09:53:05.622" v="2176" actId="47"/>
        <pc:sldMkLst>
          <pc:docMk/>
          <pc:sldMk cId="2039023108" sldId="327"/>
        </pc:sldMkLst>
        <pc:picChg chg="del">
          <ac:chgData name="Ewen Trafford" userId="e520b4bf-a196-48b7-bc10-b1590a457daa" providerId="ADAL" clId="{FAE4F14E-C27C-4B84-87D7-6E24C646B925}" dt="2022-07-20T09:23:24.762" v="33" actId="478"/>
          <ac:picMkLst>
            <pc:docMk/>
            <pc:sldMk cId="2039023108" sldId="327"/>
            <ac:picMk id="4" creationId="{4B9D2D8E-FB45-73C2-A641-146E099160E6}"/>
          </ac:picMkLst>
        </pc:picChg>
      </pc:sldChg>
      <pc:sldChg chg="addSp delSp add del mod">
        <pc:chgData name="Ewen Trafford" userId="e520b4bf-a196-48b7-bc10-b1590a457daa" providerId="ADAL" clId="{FAE4F14E-C27C-4B84-87D7-6E24C646B925}" dt="2022-07-20T13:28:55.941" v="4133" actId="47"/>
        <pc:sldMkLst>
          <pc:docMk/>
          <pc:sldMk cId="153349484" sldId="330"/>
        </pc:sldMkLst>
        <pc:picChg chg="add del">
          <ac:chgData name="Ewen Trafford" userId="e520b4bf-a196-48b7-bc10-b1590a457daa" providerId="ADAL" clId="{FAE4F14E-C27C-4B84-87D7-6E24C646B925}" dt="2022-07-20T09:23:37.483" v="38" actId="478"/>
          <ac:picMkLst>
            <pc:docMk/>
            <pc:sldMk cId="153349484" sldId="330"/>
            <ac:picMk id="5" creationId="{A372EA35-DA00-C5AE-AEED-B18E342AE263}"/>
          </ac:picMkLst>
        </pc:picChg>
        <pc:picChg chg="del">
          <ac:chgData name="Ewen Trafford" userId="e520b4bf-a196-48b7-bc10-b1590a457daa" providerId="ADAL" clId="{FAE4F14E-C27C-4B84-87D7-6E24C646B925}" dt="2022-07-20T13:28:37.833" v="4130" actId="478"/>
          <ac:picMkLst>
            <pc:docMk/>
            <pc:sldMk cId="153349484" sldId="330"/>
            <ac:picMk id="12" creationId="{07CEC015-C920-8907-7F05-DA2C64A16579}"/>
          </ac:picMkLst>
        </pc:picChg>
      </pc:sldChg>
      <pc:sldChg chg="addSp delSp modSp mod delCm">
        <pc:chgData name="Ewen Trafford" userId="e520b4bf-a196-48b7-bc10-b1590a457daa" providerId="ADAL" clId="{FAE4F14E-C27C-4B84-87D7-6E24C646B925}" dt="2022-07-20T14:56:04.522" v="4734" actId="13926"/>
        <pc:sldMkLst>
          <pc:docMk/>
          <pc:sldMk cId="3594171061" sldId="331"/>
        </pc:sldMkLst>
        <pc:spChg chg="add del">
          <ac:chgData name="Ewen Trafford" userId="e520b4bf-a196-48b7-bc10-b1590a457daa" providerId="ADAL" clId="{FAE4F14E-C27C-4B84-87D7-6E24C646B925}" dt="2022-07-20T14:48:58.474" v="4245" actId="478"/>
          <ac:spMkLst>
            <pc:docMk/>
            <pc:sldMk cId="3594171061" sldId="331"/>
            <ac:spMk id="3" creationId="{F125752D-9A62-EC8F-B592-EBFBCA644C0A}"/>
          </ac:spMkLst>
        </pc:spChg>
        <pc:graphicFrameChg chg="mod modGraphic">
          <ac:chgData name="Ewen Trafford" userId="e520b4bf-a196-48b7-bc10-b1590a457daa" providerId="ADAL" clId="{FAE4F14E-C27C-4B84-87D7-6E24C646B925}" dt="2022-07-20T14:56:04.522" v="4734" actId="13926"/>
          <ac:graphicFrameMkLst>
            <pc:docMk/>
            <pc:sldMk cId="3594171061" sldId="331"/>
            <ac:graphicFrameMk id="4" creationId="{852C40F4-3A0C-2C57-5C1A-53EF072895F3}"/>
          </ac:graphicFrameMkLst>
        </pc:graphicFrameChg>
      </pc:sldChg>
      <pc:sldChg chg="del">
        <pc:chgData name="Ewen Trafford" userId="e520b4bf-a196-48b7-bc10-b1590a457daa" providerId="ADAL" clId="{FAE4F14E-C27C-4B84-87D7-6E24C646B925}" dt="2022-07-20T09:23:27.479" v="34" actId="47"/>
        <pc:sldMkLst>
          <pc:docMk/>
          <pc:sldMk cId="477617242" sldId="332"/>
        </pc:sldMkLst>
      </pc:sldChg>
      <pc:sldChg chg="addSp delSp modSp mod">
        <pc:chgData name="Ewen Trafford" userId="e520b4bf-a196-48b7-bc10-b1590a457daa" providerId="ADAL" clId="{FAE4F14E-C27C-4B84-87D7-6E24C646B925}" dt="2022-07-20T12:07:12.550" v="4129" actId="20577"/>
        <pc:sldMkLst>
          <pc:docMk/>
          <pc:sldMk cId="2621305010" sldId="333"/>
        </pc:sldMkLst>
        <pc:spChg chg="mod">
          <ac:chgData name="Ewen Trafford" userId="e520b4bf-a196-48b7-bc10-b1590a457daa" providerId="ADAL" clId="{FAE4F14E-C27C-4B84-87D7-6E24C646B925}" dt="2022-07-20T09:52:57.050" v="2172" actId="20577"/>
          <ac:spMkLst>
            <pc:docMk/>
            <pc:sldMk cId="2621305010" sldId="333"/>
            <ac:spMk id="2" creationId="{FDEA6281-391E-66E2-1DB3-80FC7F3BDEE5}"/>
          </ac:spMkLst>
        </pc:spChg>
        <pc:spChg chg="mod">
          <ac:chgData name="Ewen Trafford" userId="e520b4bf-a196-48b7-bc10-b1590a457daa" providerId="ADAL" clId="{FAE4F14E-C27C-4B84-87D7-6E24C646B925}" dt="2022-07-20T12:07:12.550" v="4129" actId="20577"/>
          <ac:spMkLst>
            <pc:docMk/>
            <pc:sldMk cId="2621305010" sldId="333"/>
            <ac:spMk id="3" creationId="{4064AF50-EC9A-5285-EC07-7CD21438E99F}"/>
          </ac:spMkLst>
        </pc:spChg>
        <pc:spChg chg="add mod">
          <ac:chgData name="Ewen Trafford" userId="e520b4bf-a196-48b7-bc10-b1590a457daa" providerId="ADAL" clId="{FAE4F14E-C27C-4B84-87D7-6E24C646B925}" dt="2022-07-20T10:19:18.049" v="3524" actId="20577"/>
          <ac:spMkLst>
            <pc:docMk/>
            <pc:sldMk cId="2621305010" sldId="333"/>
            <ac:spMk id="9" creationId="{2A6216CF-87A2-41A9-BB3C-C3E6FE558FD7}"/>
          </ac:spMkLst>
        </pc:spChg>
        <pc:picChg chg="add mod modCrop">
          <ac:chgData name="Ewen Trafford" userId="e520b4bf-a196-48b7-bc10-b1590a457daa" providerId="ADAL" clId="{FAE4F14E-C27C-4B84-87D7-6E24C646B925}" dt="2022-07-20T10:18:58.570" v="3519" actId="1076"/>
          <ac:picMkLst>
            <pc:docMk/>
            <pc:sldMk cId="2621305010" sldId="333"/>
            <ac:picMk id="6" creationId="{DCFCA221-29AC-4E11-B474-BB6638413258}"/>
          </ac:picMkLst>
        </pc:picChg>
        <pc:picChg chg="del">
          <ac:chgData name="Ewen Trafford" userId="e520b4bf-a196-48b7-bc10-b1590a457daa" providerId="ADAL" clId="{FAE4F14E-C27C-4B84-87D7-6E24C646B925}" dt="2022-07-20T09:23:21.290" v="30" actId="478"/>
          <ac:picMkLst>
            <pc:docMk/>
            <pc:sldMk cId="2621305010" sldId="333"/>
            <ac:picMk id="7" creationId="{1BD31FB6-BA1A-F48F-1F64-EC35B64043FD}"/>
          </ac:picMkLst>
        </pc:picChg>
        <pc:picChg chg="del">
          <ac:chgData name="Ewen Trafford" userId="e520b4bf-a196-48b7-bc10-b1590a457daa" providerId="ADAL" clId="{FAE4F14E-C27C-4B84-87D7-6E24C646B925}" dt="2022-07-20T09:23:21.630" v="31" actId="478"/>
          <ac:picMkLst>
            <pc:docMk/>
            <pc:sldMk cId="2621305010" sldId="333"/>
            <ac:picMk id="11" creationId="{BCE24CF7-63E5-78B9-F8EC-E571288AF740}"/>
          </ac:picMkLst>
        </pc:picChg>
        <pc:cxnChg chg="add mod">
          <ac:chgData name="Ewen Trafford" userId="e520b4bf-a196-48b7-bc10-b1590a457daa" providerId="ADAL" clId="{FAE4F14E-C27C-4B84-87D7-6E24C646B925}" dt="2022-07-20T10:19:10.195" v="3521" actId="14100"/>
          <ac:cxnSpMkLst>
            <pc:docMk/>
            <pc:sldMk cId="2621305010" sldId="333"/>
            <ac:cxnSpMk id="8" creationId="{3963AA22-0FEB-4D90-8DA5-AC84C7AB218E}"/>
          </ac:cxnSpMkLst>
        </pc:cxnChg>
      </pc:sldChg>
      <pc:sldChg chg="delSp del mod">
        <pc:chgData name="Ewen Trafford" userId="e520b4bf-a196-48b7-bc10-b1590a457daa" providerId="ADAL" clId="{FAE4F14E-C27C-4B84-87D7-6E24C646B925}" dt="2022-07-20T09:53:04.769" v="2175" actId="47"/>
        <pc:sldMkLst>
          <pc:docMk/>
          <pc:sldMk cId="1992076852" sldId="334"/>
        </pc:sldMkLst>
        <pc:picChg chg="del">
          <ac:chgData name="Ewen Trafford" userId="e520b4bf-a196-48b7-bc10-b1590a457daa" providerId="ADAL" clId="{FAE4F14E-C27C-4B84-87D7-6E24C646B925}" dt="2022-07-20T09:23:23.072" v="32" actId="478"/>
          <ac:picMkLst>
            <pc:docMk/>
            <pc:sldMk cId="1992076852" sldId="334"/>
            <ac:picMk id="4" creationId="{42C93042-633F-35AF-BA5B-9D626703DB6D}"/>
          </ac:picMkLst>
        </pc:picChg>
      </pc:sldChg>
      <pc:sldChg chg="addSp delSp modSp mod">
        <pc:chgData name="Ewen Trafford" userId="e520b4bf-a196-48b7-bc10-b1590a457daa" providerId="ADAL" clId="{FAE4F14E-C27C-4B84-87D7-6E24C646B925}" dt="2022-07-20T10:16:03.948" v="3369" actId="14100"/>
        <pc:sldMkLst>
          <pc:docMk/>
          <pc:sldMk cId="568958115" sldId="335"/>
        </pc:sldMkLst>
        <pc:spChg chg="mod">
          <ac:chgData name="Ewen Trafford" userId="e520b4bf-a196-48b7-bc10-b1590a457daa" providerId="ADAL" clId="{FAE4F14E-C27C-4B84-87D7-6E24C646B925}" dt="2022-07-20T09:52:35.142" v="2121" actId="20577"/>
          <ac:spMkLst>
            <pc:docMk/>
            <pc:sldMk cId="568958115" sldId="335"/>
            <ac:spMk id="2" creationId="{69E0D44B-2259-C19F-790A-E64A638ADA8A}"/>
          </ac:spMkLst>
        </pc:spChg>
        <pc:spChg chg="mod">
          <ac:chgData name="Ewen Trafford" userId="e520b4bf-a196-48b7-bc10-b1590a457daa" providerId="ADAL" clId="{FAE4F14E-C27C-4B84-87D7-6E24C646B925}" dt="2022-07-20T10:12:57.698" v="3157" actId="20577"/>
          <ac:spMkLst>
            <pc:docMk/>
            <pc:sldMk cId="568958115" sldId="335"/>
            <ac:spMk id="3" creationId="{7A1ACDE8-06F6-9A1F-FEA6-E8329882C225}"/>
          </ac:spMkLst>
        </pc:spChg>
        <pc:spChg chg="del">
          <ac:chgData name="Ewen Trafford" userId="e520b4bf-a196-48b7-bc10-b1590a457daa" providerId="ADAL" clId="{FAE4F14E-C27C-4B84-87D7-6E24C646B925}" dt="2022-07-20T09:23:16.762" v="27" actId="478"/>
          <ac:spMkLst>
            <pc:docMk/>
            <pc:sldMk cId="568958115" sldId="335"/>
            <ac:spMk id="5" creationId="{02286E42-A545-A71F-96AC-AB93716B6D80}"/>
          </ac:spMkLst>
        </pc:spChg>
        <pc:spChg chg="add mod">
          <ac:chgData name="Ewen Trafford" userId="e520b4bf-a196-48b7-bc10-b1590a457daa" providerId="ADAL" clId="{FAE4F14E-C27C-4B84-87D7-6E24C646B925}" dt="2022-07-20T10:16:03.948" v="3369" actId="14100"/>
          <ac:spMkLst>
            <pc:docMk/>
            <pc:sldMk cId="568958115" sldId="335"/>
            <ac:spMk id="10" creationId="{5D6F8204-A5D0-4993-A32A-69D3D0976CF9}"/>
          </ac:spMkLst>
        </pc:spChg>
        <pc:picChg chg="del">
          <ac:chgData name="Ewen Trafford" userId="e520b4bf-a196-48b7-bc10-b1590a457daa" providerId="ADAL" clId="{FAE4F14E-C27C-4B84-87D7-6E24C646B925}" dt="2022-07-20T09:23:15.702" v="26" actId="478"/>
          <ac:picMkLst>
            <pc:docMk/>
            <pc:sldMk cId="568958115" sldId="335"/>
            <ac:picMk id="4" creationId="{7B8C6D31-DF0E-38D3-7B2D-2F4D49B1FB5A}"/>
          </ac:picMkLst>
        </pc:picChg>
        <pc:picChg chg="add mod modCrop">
          <ac:chgData name="Ewen Trafford" userId="e520b4bf-a196-48b7-bc10-b1590a457daa" providerId="ADAL" clId="{FAE4F14E-C27C-4B84-87D7-6E24C646B925}" dt="2022-07-20T10:13:42.929" v="3166" actId="1076"/>
          <ac:picMkLst>
            <pc:docMk/>
            <pc:sldMk cId="568958115" sldId="335"/>
            <ac:picMk id="6" creationId="{3E71CD65-71F4-43C3-B8AF-4A3A951DC28D}"/>
          </ac:picMkLst>
        </pc:picChg>
        <pc:cxnChg chg="add mod">
          <ac:chgData name="Ewen Trafford" userId="e520b4bf-a196-48b7-bc10-b1590a457daa" providerId="ADAL" clId="{FAE4F14E-C27C-4B84-87D7-6E24C646B925}" dt="2022-07-20T10:15:08.807" v="3185" actId="1076"/>
          <ac:cxnSpMkLst>
            <pc:docMk/>
            <pc:sldMk cId="568958115" sldId="335"/>
            <ac:cxnSpMk id="8" creationId="{9766098F-B058-4857-809C-D33A706C1FDD}"/>
          </ac:cxnSpMkLst>
        </pc:cxnChg>
      </pc:sldChg>
      <pc:sldChg chg="delSp del mod">
        <pc:chgData name="Ewen Trafford" userId="e520b4bf-a196-48b7-bc10-b1590a457daa" providerId="ADAL" clId="{FAE4F14E-C27C-4B84-87D7-6E24C646B925}" dt="2022-07-20T09:23:40.584" v="40" actId="47"/>
        <pc:sldMkLst>
          <pc:docMk/>
          <pc:sldMk cId="1320110399" sldId="336"/>
        </pc:sldMkLst>
        <pc:picChg chg="del">
          <ac:chgData name="Ewen Trafford" userId="e520b4bf-a196-48b7-bc10-b1590a457daa" providerId="ADAL" clId="{FAE4F14E-C27C-4B84-87D7-6E24C646B925}" dt="2022-07-20T09:23:39.622" v="39" actId="478"/>
          <ac:picMkLst>
            <pc:docMk/>
            <pc:sldMk cId="1320110399" sldId="336"/>
            <ac:picMk id="7" creationId="{CEBF10CC-61FD-3B64-0BD8-DBBE6622F123}"/>
          </ac:picMkLst>
        </pc:picChg>
      </pc:sldChg>
      <pc:sldChg chg="del">
        <pc:chgData name="Ewen Trafford" userId="e520b4bf-a196-48b7-bc10-b1590a457daa" providerId="ADAL" clId="{FAE4F14E-C27C-4B84-87D7-6E24C646B925}" dt="2022-07-20T09:23:47.165" v="43" actId="47"/>
        <pc:sldMkLst>
          <pc:docMk/>
          <pc:sldMk cId="553280098" sldId="337"/>
        </pc:sldMkLst>
      </pc:sldChg>
      <pc:sldChg chg="modSp mod">
        <pc:chgData name="Ewen Trafford" userId="e520b4bf-a196-48b7-bc10-b1590a457daa" providerId="ADAL" clId="{FAE4F14E-C27C-4B84-87D7-6E24C646B925}" dt="2022-07-20T15:03:29.790" v="4876" actId="20577"/>
        <pc:sldMkLst>
          <pc:docMk/>
          <pc:sldMk cId="2046763801" sldId="338"/>
        </pc:sldMkLst>
        <pc:spChg chg="mod">
          <ac:chgData name="Ewen Trafford" userId="e520b4bf-a196-48b7-bc10-b1590a457daa" providerId="ADAL" clId="{FAE4F14E-C27C-4B84-87D7-6E24C646B925}" dt="2022-07-20T09:26:37.205" v="136"/>
          <ac:spMkLst>
            <pc:docMk/>
            <pc:sldMk cId="2046763801" sldId="338"/>
            <ac:spMk id="2" creationId="{CB2517A4-E10A-E444-1061-434E356416A6}"/>
          </ac:spMkLst>
        </pc:spChg>
        <pc:spChg chg="mod">
          <ac:chgData name="Ewen Trafford" userId="e520b4bf-a196-48b7-bc10-b1590a457daa" providerId="ADAL" clId="{FAE4F14E-C27C-4B84-87D7-6E24C646B925}" dt="2022-07-20T15:03:29.790" v="4876" actId="20577"/>
          <ac:spMkLst>
            <pc:docMk/>
            <pc:sldMk cId="2046763801" sldId="338"/>
            <ac:spMk id="3" creationId="{CDC99BCA-D4B3-5B9E-85FC-708932B92CBD}"/>
          </ac:spMkLst>
        </pc:spChg>
      </pc:sldChg>
      <pc:sldChg chg="modSp mod">
        <pc:chgData name="Ewen Trafford" userId="e520b4bf-a196-48b7-bc10-b1590a457daa" providerId="ADAL" clId="{FAE4F14E-C27C-4B84-87D7-6E24C646B925}" dt="2022-07-20T15:03:35.082" v="4878" actId="113"/>
        <pc:sldMkLst>
          <pc:docMk/>
          <pc:sldMk cId="2070260529" sldId="339"/>
        </pc:sldMkLst>
        <pc:spChg chg="mod">
          <ac:chgData name="Ewen Trafford" userId="e520b4bf-a196-48b7-bc10-b1590a457daa" providerId="ADAL" clId="{FAE4F14E-C27C-4B84-87D7-6E24C646B925}" dt="2022-07-20T09:26:37.205" v="136"/>
          <ac:spMkLst>
            <pc:docMk/>
            <pc:sldMk cId="2070260529" sldId="339"/>
            <ac:spMk id="2" creationId="{7F902433-BE09-580A-3E8C-C0DDD80ACC8F}"/>
          </ac:spMkLst>
        </pc:spChg>
        <pc:spChg chg="mod">
          <ac:chgData name="Ewen Trafford" userId="e520b4bf-a196-48b7-bc10-b1590a457daa" providerId="ADAL" clId="{FAE4F14E-C27C-4B84-87D7-6E24C646B925}" dt="2022-07-20T15:03:35.082" v="4878" actId="113"/>
          <ac:spMkLst>
            <pc:docMk/>
            <pc:sldMk cId="2070260529" sldId="339"/>
            <ac:spMk id="3" creationId="{82844BDE-4E6A-0B46-4D93-2FCABBF069E7}"/>
          </ac:spMkLst>
        </pc:spChg>
      </pc:sldChg>
      <pc:sldChg chg="modSp del">
        <pc:chgData name="Ewen Trafford" userId="e520b4bf-a196-48b7-bc10-b1590a457daa" providerId="ADAL" clId="{FAE4F14E-C27C-4B84-87D7-6E24C646B925}" dt="2022-07-20T15:03:38.179" v="4879" actId="47"/>
        <pc:sldMkLst>
          <pc:docMk/>
          <pc:sldMk cId="661775352" sldId="340"/>
        </pc:sldMkLst>
        <pc:spChg chg="mod">
          <ac:chgData name="Ewen Trafford" userId="e520b4bf-a196-48b7-bc10-b1590a457daa" providerId="ADAL" clId="{FAE4F14E-C27C-4B84-87D7-6E24C646B925}" dt="2022-07-20T09:26:37.205" v="136"/>
          <ac:spMkLst>
            <pc:docMk/>
            <pc:sldMk cId="661775352" sldId="340"/>
            <ac:spMk id="2" creationId="{D4D718B0-5CE8-6F0E-60F1-7D3FD91C2880}"/>
          </ac:spMkLst>
        </pc:spChg>
        <pc:spChg chg="mod">
          <ac:chgData name="Ewen Trafford" userId="e520b4bf-a196-48b7-bc10-b1590a457daa" providerId="ADAL" clId="{FAE4F14E-C27C-4B84-87D7-6E24C646B925}" dt="2022-07-20T09:26:37.205" v="136"/>
          <ac:spMkLst>
            <pc:docMk/>
            <pc:sldMk cId="661775352" sldId="340"/>
            <ac:spMk id="3" creationId="{125DC89D-D05E-9771-9226-3C1B0A19742E}"/>
          </ac:spMkLst>
        </pc:spChg>
      </pc:sldChg>
      <pc:sldChg chg="delSp modSp mod">
        <pc:chgData name="Ewen Trafford" userId="e520b4bf-a196-48b7-bc10-b1590a457daa" providerId="ADAL" clId="{FAE4F14E-C27C-4B84-87D7-6E24C646B925}" dt="2022-07-20T15:03:26.753" v="4875" actId="20577"/>
        <pc:sldMkLst>
          <pc:docMk/>
          <pc:sldMk cId="1867798484" sldId="341"/>
        </pc:sldMkLst>
        <pc:spChg chg="mod">
          <ac:chgData name="Ewen Trafford" userId="e520b4bf-a196-48b7-bc10-b1590a457daa" providerId="ADAL" clId="{FAE4F14E-C27C-4B84-87D7-6E24C646B925}" dt="2022-07-20T15:03:26.753" v="4875" actId="20577"/>
          <ac:spMkLst>
            <pc:docMk/>
            <pc:sldMk cId="1867798484" sldId="341"/>
            <ac:spMk id="3" creationId="{B08F7FAB-511F-7730-95EA-CDCD60827684}"/>
          </ac:spMkLst>
        </pc:spChg>
        <pc:picChg chg="del">
          <ac:chgData name="Ewen Trafford" userId="e520b4bf-a196-48b7-bc10-b1590a457daa" providerId="ADAL" clId="{FAE4F14E-C27C-4B84-87D7-6E24C646B925}" dt="2022-07-20T09:24:01.143" v="61" actId="478"/>
          <ac:picMkLst>
            <pc:docMk/>
            <pc:sldMk cId="1867798484" sldId="341"/>
            <ac:picMk id="4" creationId="{266E6B86-D6B0-43F9-AAD5-786D4B0275C5}"/>
          </ac:picMkLst>
        </pc:picChg>
      </pc:sldChg>
      <pc:sldChg chg="del">
        <pc:chgData name="Ewen Trafford" userId="e520b4bf-a196-48b7-bc10-b1590a457daa" providerId="ADAL" clId="{FAE4F14E-C27C-4B84-87D7-6E24C646B925}" dt="2022-07-20T15:03:39.259" v="4880" actId="47"/>
        <pc:sldMkLst>
          <pc:docMk/>
          <pc:sldMk cId="653686736" sldId="342"/>
        </pc:sldMkLst>
      </pc:sldChg>
      <pc:sldChg chg="del">
        <pc:chgData name="Ewen Trafford" userId="e520b4bf-a196-48b7-bc10-b1590a457daa" providerId="ADAL" clId="{FAE4F14E-C27C-4B84-87D7-6E24C646B925}" dt="2022-07-20T15:03:40.609" v="4881" actId="47"/>
        <pc:sldMkLst>
          <pc:docMk/>
          <pc:sldMk cId="236659418" sldId="343"/>
        </pc:sldMkLst>
      </pc:sldChg>
      <pc:sldChg chg="del">
        <pc:chgData name="Ewen Trafford" userId="e520b4bf-a196-48b7-bc10-b1590a457daa" providerId="ADAL" clId="{FAE4F14E-C27C-4B84-87D7-6E24C646B925}" dt="2022-07-20T15:03:41.955" v="4882" actId="47"/>
        <pc:sldMkLst>
          <pc:docMk/>
          <pc:sldMk cId="32424236" sldId="344"/>
        </pc:sldMkLst>
      </pc:sldChg>
      <pc:sldChg chg="modSp mod">
        <pc:chgData name="Ewen Trafford" userId="e520b4bf-a196-48b7-bc10-b1590a457daa" providerId="ADAL" clId="{FAE4F14E-C27C-4B84-87D7-6E24C646B925}" dt="2022-07-20T09:25:49.191" v="112" actId="20577"/>
        <pc:sldMkLst>
          <pc:docMk/>
          <pc:sldMk cId="1628781729" sldId="345"/>
        </pc:sldMkLst>
        <pc:spChg chg="mod">
          <ac:chgData name="Ewen Trafford" userId="e520b4bf-a196-48b7-bc10-b1590a457daa" providerId="ADAL" clId="{FAE4F14E-C27C-4B84-87D7-6E24C646B925}" dt="2022-07-20T09:25:49.191" v="112" actId="20577"/>
          <ac:spMkLst>
            <pc:docMk/>
            <pc:sldMk cId="1628781729" sldId="345"/>
            <ac:spMk id="2" creationId="{74B8B1D9-E25C-F40A-522B-54113616FBDB}"/>
          </ac:spMkLst>
        </pc:spChg>
        <pc:spChg chg="mod">
          <ac:chgData name="Ewen Trafford" userId="e520b4bf-a196-48b7-bc10-b1590a457daa" providerId="ADAL" clId="{FAE4F14E-C27C-4B84-87D7-6E24C646B925}" dt="2022-07-20T09:25:40.823" v="95" actId="20577"/>
          <ac:spMkLst>
            <pc:docMk/>
            <pc:sldMk cId="1628781729" sldId="345"/>
            <ac:spMk id="3" creationId="{8CAB9D22-B491-9AFA-4800-DD173F69AF8D}"/>
          </ac:spMkLst>
        </pc:spChg>
      </pc:sldChg>
      <pc:sldChg chg="modSp del">
        <pc:chgData name="Ewen Trafford" userId="e520b4bf-a196-48b7-bc10-b1590a457daa" providerId="ADAL" clId="{FAE4F14E-C27C-4B84-87D7-6E24C646B925}" dt="2022-07-20T15:03:42.873" v="4883" actId="47"/>
        <pc:sldMkLst>
          <pc:docMk/>
          <pc:sldMk cId="3066457160" sldId="346"/>
        </pc:sldMkLst>
        <pc:spChg chg="mod">
          <ac:chgData name="Ewen Trafford" userId="e520b4bf-a196-48b7-bc10-b1590a457daa" providerId="ADAL" clId="{FAE4F14E-C27C-4B84-87D7-6E24C646B925}" dt="2022-07-20T09:26:37.205" v="136"/>
          <ac:spMkLst>
            <pc:docMk/>
            <pc:sldMk cId="3066457160" sldId="346"/>
            <ac:spMk id="2" creationId="{469EB1B7-A19D-26FC-21D7-5DB81FCC9A5C}"/>
          </ac:spMkLst>
        </pc:spChg>
        <pc:spChg chg="mod">
          <ac:chgData name="Ewen Trafford" userId="e520b4bf-a196-48b7-bc10-b1590a457daa" providerId="ADAL" clId="{FAE4F14E-C27C-4B84-87D7-6E24C646B925}" dt="2022-07-20T09:26:37.205" v="136"/>
          <ac:spMkLst>
            <pc:docMk/>
            <pc:sldMk cId="3066457160" sldId="346"/>
            <ac:spMk id="6" creationId="{8C0A5466-C6A6-09FA-0B0D-161CA462D4C8}"/>
          </ac:spMkLst>
        </pc:spChg>
      </pc:sldChg>
      <pc:sldChg chg="modSp mod">
        <pc:chgData name="Ewen Trafford" userId="e520b4bf-a196-48b7-bc10-b1590a457daa" providerId="ADAL" clId="{FAE4F14E-C27C-4B84-87D7-6E24C646B925}" dt="2022-07-20T09:25:56.615" v="113" actId="20577"/>
        <pc:sldMkLst>
          <pc:docMk/>
          <pc:sldMk cId="2216651741" sldId="349"/>
        </pc:sldMkLst>
        <pc:spChg chg="mod">
          <ac:chgData name="Ewen Trafford" userId="e520b4bf-a196-48b7-bc10-b1590a457daa" providerId="ADAL" clId="{FAE4F14E-C27C-4B84-87D7-6E24C646B925}" dt="2022-07-20T09:25:56.615" v="113" actId="20577"/>
          <ac:spMkLst>
            <pc:docMk/>
            <pc:sldMk cId="2216651741" sldId="349"/>
            <ac:spMk id="3" creationId="{2B2F653F-C430-F503-517E-CDF8E13CD0EC}"/>
          </ac:spMkLst>
        </pc:spChg>
      </pc:sldChg>
      <pc:sldChg chg="delSp modSp mod">
        <pc:chgData name="Ewen Trafford" userId="e520b4bf-a196-48b7-bc10-b1590a457daa" providerId="ADAL" clId="{FAE4F14E-C27C-4B84-87D7-6E24C646B925}" dt="2022-07-20T15:05:37.672" v="4888" actId="113"/>
        <pc:sldMkLst>
          <pc:docMk/>
          <pc:sldMk cId="1044731279" sldId="350"/>
        </pc:sldMkLst>
        <pc:spChg chg="mod">
          <ac:chgData name="Ewen Trafford" userId="e520b4bf-a196-48b7-bc10-b1590a457daa" providerId="ADAL" clId="{FAE4F14E-C27C-4B84-87D7-6E24C646B925}" dt="2022-07-20T09:26:37.205" v="136"/>
          <ac:spMkLst>
            <pc:docMk/>
            <pc:sldMk cId="1044731279" sldId="350"/>
            <ac:spMk id="2" creationId="{09C8F7D6-0DE9-55CD-510F-91955FB21153}"/>
          </ac:spMkLst>
        </pc:spChg>
        <pc:spChg chg="mod">
          <ac:chgData name="Ewen Trafford" userId="e520b4bf-a196-48b7-bc10-b1590a457daa" providerId="ADAL" clId="{FAE4F14E-C27C-4B84-87D7-6E24C646B925}" dt="2022-07-20T15:05:37.672" v="4888" actId="113"/>
          <ac:spMkLst>
            <pc:docMk/>
            <pc:sldMk cId="1044731279" sldId="350"/>
            <ac:spMk id="3" creationId="{3F4AB2AE-64C7-4EAD-7377-33BA885C3FC6}"/>
          </ac:spMkLst>
        </pc:spChg>
        <pc:spChg chg="del">
          <ac:chgData name="Ewen Trafford" userId="e520b4bf-a196-48b7-bc10-b1590a457daa" providerId="ADAL" clId="{FAE4F14E-C27C-4B84-87D7-6E24C646B925}" dt="2022-07-20T09:26:17.053" v="119" actId="478"/>
          <ac:spMkLst>
            <pc:docMk/>
            <pc:sldMk cId="1044731279" sldId="350"/>
            <ac:spMk id="4" creationId="{7E793C40-9CB1-7AF8-E20C-CC91F8CD64DA}"/>
          </ac:spMkLst>
        </pc:spChg>
      </pc:sldChg>
      <pc:sldChg chg="del">
        <pc:chgData name="Ewen Trafford" userId="e520b4bf-a196-48b7-bc10-b1590a457daa" providerId="ADAL" clId="{FAE4F14E-C27C-4B84-87D7-6E24C646B925}" dt="2022-07-20T09:26:08.129" v="116" actId="47"/>
        <pc:sldMkLst>
          <pc:docMk/>
          <pc:sldMk cId="595403577" sldId="352"/>
        </pc:sldMkLst>
      </pc:sldChg>
      <pc:sldChg chg="modSp del mod">
        <pc:chgData name="Ewen Trafford" userId="e520b4bf-a196-48b7-bc10-b1590a457daa" providerId="ADAL" clId="{FAE4F14E-C27C-4B84-87D7-6E24C646B925}" dt="2022-07-20T15:03:46.944" v="4884" actId="47"/>
        <pc:sldMkLst>
          <pc:docMk/>
          <pc:sldMk cId="1709732832" sldId="353"/>
        </pc:sldMkLst>
        <pc:spChg chg="mod">
          <ac:chgData name="Ewen Trafford" userId="e520b4bf-a196-48b7-bc10-b1590a457daa" providerId="ADAL" clId="{FAE4F14E-C27C-4B84-87D7-6E24C646B925}" dt="2022-07-20T09:25:59.494" v="114" actId="20577"/>
          <ac:spMkLst>
            <pc:docMk/>
            <pc:sldMk cId="1709732832" sldId="353"/>
            <ac:spMk id="3" creationId="{B16FC004-1120-161A-ACD7-501951F35921}"/>
          </ac:spMkLst>
        </pc:spChg>
      </pc:sldChg>
      <pc:sldChg chg="modSp mod">
        <pc:chgData name="Ewen Trafford" userId="e520b4bf-a196-48b7-bc10-b1590a457daa" providerId="ADAL" clId="{FAE4F14E-C27C-4B84-87D7-6E24C646B925}" dt="2022-07-20T15:03:55.272" v="4887" actId="20577"/>
        <pc:sldMkLst>
          <pc:docMk/>
          <pc:sldMk cId="1109679171" sldId="354"/>
        </pc:sldMkLst>
        <pc:spChg chg="mod">
          <ac:chgData name="Ewen Trafford" userId="e520b4bf-a196-48b7-bc10-b1590a457daa" providerId="ADAL" clId="{FAE4F14E-C27C-4B84-87D7-6E24C646B925}" dt="2022-07-20T15:03:55.272" v="4887" actId="20577"/>
          <ac:spMkLst>
            <pc:docMk/>
            <pc:sldMk cId="1109679171" sldId="354"/>
            <ac:spMk id="2" creationId="{3D9957A6-0FFC-F702-9FBB-59B31771F969}"/>
          </ac:spMkLst>
        </pc:spChg>
        <pc:spChg chg="mod">
          <ac:chgData name="Ewen Trafford" userId="e520b4bf-a196-48b7-bc10-b1590a457daa" providerId="ADAL" clId="{FAE4F14E-C27C-4B84-87D7-6E24C646B925}" dt="2022-07-20T09:26:02.713" v="115" actId="20577"/>
          <ac:spMkLst>
            <pc:docMk/>
            <pc:sldMk cId="1109679171" sldId="354"/>
            <ac:spMk id="3" creationId="{5204CA75-A31A-AD47-DC3C-C19E15F38F87}"/>
          </ac:spMkLst>
        </pc:spChg>
      </pc:sldChg>
      <pc:sldChg chg="addSp modSp add mod">
        <pc:chgData name="Ewen Trafford" userId="e520b4bf-a196-48b7-bc10-b1590a457daa" providerId="ADAL" clId="{FAE4F14E-C27C-4B84-87D7-6E24C646B925}" dt="2022-07-20T10:07:53.014" v="2690" actId="20577"/>
        <pc:sldMkLst>
          <pc:docMk/>
          <pc:sldMk cId="357386720" sldId="355"/>
        </pc:sldMkLst>
        <pc:spChg chg="mod">
          <ac:chgData name="Ewen Trafford" userId="e520b4bf-a196-48b7-bc10-b1590a457daa" providerId="ADAL" clId="{FAE4F14E-C27C-4B84-87D7-6E24C646B925}" dt="2022-07-20T10:00:27.563" v="2222" actId="20577"/>
          <ac:spMkLst>
            <pc:docMk/>
            <pc:sldMk cId="357386720" sldId="355"/>
            <ac:spMk id="2" creationId="{6CFEA9C0-24EE-EB05-6ED1-A7679B590EE1}"/>
          </ac:spMkLst>
        </pc:spChg>
        <pc:spChg chg="mod">
          <ac:chgData name="Ewen Trafford" userId="e520b4bf-a196-48b7-bc10-b1590a457daa" providerId="ADAL" clId="{FAE4F14E-C27C-4B84-87D7-6E24C646B925}" dt="2022-07-20T10:07:53.014" v="2690" actId="20577"/>
          <ac:spMkLst>
            <pc:docMk/>
            <pc:sldMk cId="357386720" sldId="355"/>
            <ac:spMk id="3" creationId="{25ECF5C8-B231-B34A-F7D8-C96CD9FECAD2}"/>
          </ac:spMkLst>
        </pc:spChg>
        <pc:picChg chg="add mod ord modCrop">
          <ac:chgData name="Ewen Trafford" userId="e520b4bf-a196-48b7-bc10-b1590a457daa" providerId="ADAL" clId="{FAE4F14E-C27C-4B84-87D7-6E24C646B925}" dt="2022-07-20T10:05:34.638" v="2648" actId="1076"/>
          <ac:picMkLst>
            <pc:docMk/>
            <pc:sldMk cId="357386720" sldId="355"/>
            <ac:picMk id="5" creationId="{A5CA9058-D510-4993-A9ED-7CB8F06634CE}"/>
          </ac:picMkLst>
        </pc:picChg>
      </pc:sldChg>
      <pc:sldChg chg="modSp add mod">
        <pc:chgData name="Ewen Trafford" userId="e520b4bf-a196-48b7-bc10-b1590a457daa" providerId="ADAL" clId="{FAE4F14E-C27C-4B84-87D7-6E24C646B925}" dt="2022-07-20T14:56:56.207" v="4862" actId="20577"/>
        <pc:sldMkLst>
          <pc:docMk/>
          <pc:sldMk cId="2227979570" sldId="356"/>
        </pc:sldMkLst>
        <pc:graphicFrameChg chg="mod modGraphic">
          <ac:chgData name="Ewen Trafford" userId="e520b4bf-a196-48b7-bc10-b1590a457daa" providerId="ADAL" clId="{FAE4F14E-C27C-4B84-87D7-6E24C646B925}" dt="2022-07-20T14:56:56.207" v="4862" actId="20577"/>
          <ac:graphicFrameMkLst>
            <pc:docMk/>
            <pc:sldMk cId="2227979570" sldId="356"/>
            <ac:graphicFrameMk id="4" creationId="{852C40F4-3A0C-2C57-5C1A-53EF072895F3}"/>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95EDE-C814-4531-BA28-B0829ACBCA95}" type="datetimeFigureOut">
              <a:rPr lang="en-GB" smtClean="0"/>
              <a:t>09/12/2022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73C9BA-5544-4F63-A48C-49913C4BC280}" type="slidenum">
              <a:rPr lang="en-GB" smtClean="0"/>
              <a:t>‹#›</a:t>
            </a:fld>
            <a:endParaRPr lang="en-GB"/>
          </a:p>
        </p:txBody>
      </p:sp>
    </p:spTree>
    <p:extLst>
      <p:ext uri="{BB962C8B-B14F-4D97-AF65-F5344CB8AC3E}">
        <p14:creationId xmlns:p14="http://schemas.microsoft.com/office/powerpoint/2010/main" val="1150844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573C9BA-5544-4F63-A48C-49913C4BC280}" type="slidenum">
              <a:rPr lang="en-GB" smtClean="0"/>
              <a:t>14</a:t>
            </a:fld>
            <a:endParaRPr lang="en-GB"/>
          </a:p>
        </p:txBody>
      </p:sp>
    </p:spTree>
    <p:extLst>
      <p:ext uri="{BB962C8B-B14F-4D97-AF65-F5344CB8AC3E}">
        <p14:creationId xmlns:p14="http://schemas.microsoft.com/office/powerpoint/2010/main" val="2162652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a:t>Title</a:t>
            </a:r>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EF9F3F"/>
                </a:solidFill>
                <a:latin typeface="Arial" charset="0"/>
                <a:ea typeface="Arial" charset="0"/>
                <a:cs typeface="Arial" charset="0"/>
              </a:defRPr>
            </a:lvl1pPr>
          </a:lstStyle>
          <a:p>
            <a:r>
              <a:rPr lang="en-US"/>
              <a:t>Section Title</a:t>
            </a:r>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Text</a:t>
            </a:r>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EF9F3F"/>
                </a:solidFill>
                <a:latin typeface="Arial" charset="0"/>
                <a:ea typeface="Arial" charset="0"/>
                <a:cs typeface="Arial" charset="0"/>
              </a:defRPr>
            </a:lvl1pPr>
          </a:lstStyle>
          <a:p>
            <a:r>
              <a:rPr lang="en-US"/>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20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Text here</a:t>
            </a:r>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FCE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EF9F3F"/>
                </a:solidFill>
                <a:latin typeface="Arial" charset="0"/>
                <a:ea typeface="Arial" charset="0"/>
                <a:cs typeface="Arial" charset="0"/>
              </a:defRPr>
            </a:lvl1pPr>
          </a:lstStyle>
          <a:p>
            <a:r>
              <a:rPr lang="en-US"/>
              <a:t>Heading</a:t>
            </a:r>
          </a:p>
        </p:txBody>
      </p:sp>
    </p:spTree>
    <p:extLst>
      <p:ext uri="{BB962C8B-B14F-4D97-AF65-F5344CB8AC3E}">
        <p14:creationId xmlns:p14="http://schemas.microsoft.com/office/powerpoint/2010/main" val="280007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www.foodafactoflife.org.uk/" TargetMode="External"/><Relationship Id="rId3" Type="http://schemas.openxmlformats.org/officeDocument/2006/relationships/tags" Target="../tags/tag2.xml"/><Relationship Id="rId7" Type="http://schemas.openxmlformats.org/officeDocument/2006/relationships/image" Target="../media/image3.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hyperlink" Target="http://www.foodafactoflife.org.uk/" TargetMode="External"/><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2.bin"/></Relationships>
</file>

<file path=ppt/slideMasters/_rels/slideMaster3.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hyperlink" Target="http://www.foodafactoflife.org.uk/" TargetMode="External"/><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3.bin"/></Relationships>
</file>

<file path=ppt/slideMasters/_rels/slideMaster4.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hyperlink" Target="http://www.foodafactoflife.org.uk/" TargetMode="External"/><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4.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2160862-40A4-418F-BA05-7364BC4F57A3}"/>
              </a:ext>
            </a:extLst>
          </p:cNvPr>
          <p:cNvGraphicFramePr>
            <a:graphicFrameLocks noChangeAspect="1"/>
          </p:cNvGraphicFramePr>
          <p:nvPr userDrawn="1">
            <p:custDataLst>
              <p:tags r:id="rId3"/>
            </p:custDataLst>
            <p:extLst>
              <p:ext uri="{D42A27DB-BD31-4B8C-83A1-F6EECF244321}">
                <p14:modId xmlns:p14="http://schemas.microsoft.com/office/powerpoint/2010/main" val="22866627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2" name="Object 1" hidden="1">
                        <a:extLst>
                          <a:ext uri="{FF2B5EF4-FFF2-40B4-BE49-F238E27FC236}">
                            <a16:creationId xmlns:a16="http://schemas.microsoft.com/office/drawing/2014/main" id="{42160862-40A4-418F-BA05-7364BC4F57A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8"/>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a:t>
            </a:r>
            <a:r>
              <a:rPr lang="en-US" sz="900" b="0" i="0" baseline="0">
                <a:solidFill>
                  <a:schemeClr val="tx1"/>
                </a:solidFill>
                <a:latin typeface="Arial" charset="0"/>
                <a:ea typeface="Arial" charset="0"/>
                <a:cs typeface="Arial" charset="0"/>
              </a:rPr>
              <a:t> Food – </a:t>
            </a:r>
            <a:r>
              <a:rPr lang="en-US" sz="900" b="0" i="0">
                <a:solidFill>
                  <a:schemeClr val="tx1"/>
                </a:solidFill>
                <a:latin typeface="Arial" charset="0"/>
                <a:ea typeface="Arial" charset="0"/>
                <a:cs typeface="Arial" charset="0"/>
              </a:rPr>
              <a:t>a fact of life 2022</a:t>
            </a: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2679DA3-4731-48D3-8E36-CB7A653629C8}"/>
              </a:ext>
            </a:extLst>
          </p:cNvPr>
          <p:cNvGraphicFramePr>
            <a:graphicFrameLocks noChangeAspect="1"/>
          </p:cNvGraphicFramePr>
          <p:nvPr userDrawn="1">
            <p:custDataLst>
              <p:tags r:id="rId3"/>
            </p:custDataLst>
            <p:extLst>
              <p:ext uri="{D42A27DB-BD31-4B8C-83A1-F6EECF244321}">
                <p14:modId xmlns:p14="http://schemas.microsoft.com/office/powerpoint/2010/main" val="16279659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2" name="Object 1" hidden="1">
                        <a:extLst>
                          <a:ext uri="{FF2B5EF4-FFF2-40B4-BE49-F238E27FC236}">
                            <a16:creationId xmlns:a16="http://schemas.microsoft.com/office/drawing/2014/main" id="{82679DA3-4731-48D3-8E36-CB7A653629C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2769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7"/>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 Food – a fact of life 2022</a:t>
            </a:r>
          </a:p>
          <a:p>
            <a:pPr algn="r"/>
            <a:endParaRPr lang="en-US" sz="900" b="0" i="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4E8F17B-CE4B-4D2B-BFE0-BF7FFE1964DE}"/>
              </a:ext>
            </a:extLst>
          </p:cNvPr>
          <p:cNvGraphicFramePr>
            <a:graphicFrameLocks noChangeAspect="1"/>
          </p:cNvGraphicFramePr>
          <p:nvPr userDrawn="1">
            <p:custDataLst>
              <p:tags r:id="rId3"/>
            </p:custDataLst>
            <p:extLst>
              <p:ext uri="{D42A27DB-BD31-4B8C-83A1-F6EECF244321}">
                <p14:modId xmlns:p14="http://schemas.microsoft.com/office/powerpoint/2010/main" val="40521326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2" name="Object 1" hidden="1">
                        <a:extLst>
                          <a:ext uri="{FF2B5EF4-FFF2-40B4-BE49-F238E27FC236}">
                            <a16:creationId xmlns:a16="http://schemas.microsoft.com/office/drawing/2014/main" id="{F4E8F17B-CE4B-4D2B-BFE0-BF7FFE1964D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7"/>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 Food – a fact of life 2022</a:t>
            </a: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7C646FD-9780-4F7E-B8BB-C7185B16676C}"/>
              </a:ext>
            </a:extLst>
          </p:cNvPr>
          <p:cNvGraphicFramePr>
            <a:graphicFrameLocks noChangeAspect="1"/>
          </p:cNvGraphicFramePr>
          <p:nvPr userDrawn="1">
            <p:custDataLst>
              <p:tags r:id="rId3"/>
            </p:custDataLst>
            <p:extLst>
              <p:ext uri="{D42A27DB-BD31-4B8C-83A1-F6EECF244321}">
                <p14:modId xmlns:p14="http://schemas.microsoft.com/office/powerpoint/2010/main" val="33688644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2" name="Object 1" hidden="1">
                        <a:extLst>
                          <a:ext uri="{FF2B5EF4-FFF2-40B4-BE49-F238E27FC236}">
                            <a16:creationId xmlns:a16="http://schemas.microsoft.com/office/drawing/2014/main" id="{B7C646FD-9780-4F7E-B8BB-C7185B16676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179973"/>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7"/>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 Food – a fact of life 2022</a:t>
            </a: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7.xml"/><Relationship Id="rId5" Type="http://schemas.openxmlformats.org/officeDocument/2006/relationships/image" Target="../media/image1.emf"/><Relationship Id="rId4" Type="http://schemas.openxmlformats.org/officeDocument/2006/relationships/oleObject" Target="../embeddings/oleObject6.bin"/></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foodafactoflife.org.uk/media/2004/heat-exchange-ws-1114c3.docx" TargetMode="External"/><Relationship Id="rId2" Type="http://schemas.openxmlformats.org/officeDocument/2006/relationships/hyperlink" Target="https://www.foodafactoflife.org.uk/media/2003/heat-exchange-ppt-1114c3.pptx" TargetMode="External"/><Relationship Id="rId1" Type="http://schemas.openxmlformats.org/officeDocument/2006/relationships/slideLayout" Target="../slideLayouts/slideLayout3.xml"/><Relationship Id="rId6" Type="http://schemas.openxmlformats.org/officeDocument/2006/relationships/hyperlink" Target="https://www.foodafactoflife.org.uk/11-14-years/cooking-11-14-years/" TargetMode="External"/><Relationship Id="rId5" Type="http://schemas.openxmlformats.org/officeDocument/2006/relationships/hyperlink" Target="https://www.foodafactoflife.org.uk/media/6336/heat-exchange-kq-answers-1114c2pptx.docx" TargetMode="External"/><Relationship Id="rId4" Type="http://schemas.openxmlformats.org/officeDocument/2006/relationships/hyperlink" Target="https://www.foodafactoflife.org.uk/media/6335/heat-exchange-kq-1114c2pptx.docx"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www.foodafactoflife.org.uk/recipes/aset-global-cuisines/eastern-european/quick-hungarian-goulash/" TargetMode="External"/><Relationship Id="rId7" Type="http://schemas.openxmlformats.org/officeDocument/2006/relationships/hyperlink" Target="https://www.foodafactoflife.org.uk/recipes/aset-global-cuisines/eastern-asian/grilled-teriyaki-fish-with-vegetables-and-noodles/" TargetMode="External"/><Relationship Id="rId2" Type="http://schemas.openxmlformats.org/officeDocument/2006/relationships/hyperlink" Target="https://www.foodafactoflife.org.uk/recipes/11-14-l2c/sizzling-stir-fry/" TargetMode="External"/><Relationship Id="rId1" Type="http://schemas.openxmlformats.org/officeDocument/2006/relationships/slideLayout" Target="../slideLayouts/slideLayout3.xml"/><Relationship Id="rId6" Type="http://schemas.openxmlformats.org/officeDocument/2006/relationships/hyperlink" Target="https://www.foodafactoflife.org.uk/recipes/food-life-skills/mixed-vegetables/" TargetMode="External"/><Relationship Id="rId5" Type="http://schemas.openxmlformats.org/officeDocument/2006/relationships/hyperlink" Target="https://www.foodafactoflife.org.uk/recipes/potatoes/cheese-and-bean-filled-jacket-potato/" TargetMode="External"/><Relationship Id="rId4" Type="http://schemas.openxmlformats.org/officeDocument/2006/relationships/hyperlink" Target="https://www.foodafactoflife.org.uk/recipes/meat/new-meat-recipes/roast-saddle-of-lamb-with-celeriac-potato-cake/"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ift.org/news-and-publications/food-technology-magazine/issues/2009/september/columns/processing" TargetMode="External"/><Relationship Id="rId2" Type="http://schemas.openxmlformats.org/officeDocument/2006/relationships/hyperlink" Target="https://www.ifst.org/lovefoodlovescience/resources/cooking-food" TargetMode="External"/><Relationship Id="rId1" Type="http://schemas.openxmlformats.org/officeDocument/2006/relationships/slideLayout" Target="../slideLayouts/slideLayout3.xml"/><Relationship Id="rId5" Type="http://schemas.openxmlformats.org/officeDocument/2006/relationships/hyperlink" Target="https://www.bbc.co.uk/bitesize/guides/z2gjtv4/revision/1" TargetMode="External"/><Relationship Id="rId4" Type="http://schemas.openxmlformats.org/officeDocument/2006/relationships/hyperlink" Target="https://www.aqa.org.uk/resources/food/gcse/food-preparation-and-nutrition/teach/sauce-making-video" TargetMode="Externa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hyperlink" Target="http://www.foodafactoflife.org.uk/" TargetMode="External"/><Relationship Id="rId5" Type="http://schemas.openxmlformats.org/officeDocument/2006/relationships/hyperlink" Target="https://www.foodafactoflife.org.uk/whole-school/whole-school-approach/guidelines-for-school-education-resources-about-food/" TargetMode="Externa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CBAB5C4-5602-473B-9D95-400B1B769964}"/>
              </a:ext>
            </a:extLst>
          </p:cNvPr>
          <p:cNvGraphicFramePr>
            <a:graphicFrameLocks noChangeAspect="1"/>
          </p:cNvGraphicFramePr>
          <p:nvPr>
            <p:custDataLst>
              <p:tags r:id="rId1"/>
            </p:custDataLst>
            <p:extLst>
              <p:ext uri="{D42A27DB-BD31-4B8C-83A1-F6EECF244321}">
                <p14:modId xmlns:p14="http://schemas.microsoft.com/office/powerpoint/2010/main" val="2869920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6" imgH="403" progId="TCLayout.ActiveDocument.1">
                  <p:embed/>
                </p:oleObj>
              </mc:Choice>
              <mc:Fallback>
                <p:oleObj name="think-cell Slide" r:id="rId3" imgW="406" imgH="403" progId="TCLayout.ActiveDocument.1">
                  <p:embed/>
                  <p:pic>
                    <p:nvPicPr>
                      <p:cNvPr id="4" name="Object 3" hidden="1">
                        <a:extLst>
                          <a:ext uri="{FF2B5EF4-FFF2-40B4-BE49-F238E27FC236}">
                            <a16:creationId xmlns:a16="http://schemas.microsoft.com/office/drawing/2014/main" id="{8CBAB5C4-5602-473B-9D95-400B1B76996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p:nvPr>
        </p:nvSpPr>
        <p:spPr/>
        <p:txBody>
          <a:bodyPr vert="horz"/>
          <a:lstStyle/>
          <a:p>
            <a:r>
              <a:rPr lang="en-GB"/>
              <a:t>Heat transfer (heat exchange)</a:t>
            </a:r>
            <a:endParaRPr lang="en-US" sz="3200"/>
          </a:p>
        </p:txBody>
      </p:sp>
    </p:spTree>
    <p:extLst>
      <p:ext uri="{BB962C8B-B14F-4D97-AF65-F5344CB8AC3E}">
        <p14:creationId xmlns:p14="http://schemas.microsoft.com/office/powerpoint/2010/main" val="195516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6DC22-08AB-0D91-7AB6-8D24F66397BF}"/>
              </a:ext>
            </a:extLst>
          </p:cNvPr>
          <p:cNvSpPr>
            <a:spLocks noGrp="1"/>
          </p:cNvSpPr>
          <p:nvPr>
            <p:ph type="ctrTitle"/>
          </p:nvPr>
        </p:nvSpPr>
        <p:spPr/>
        <p:txBody>
          <a:bodyPr/>
          <a:lstStyle/>
          <a:p>
            <a:r>
              <a:rPr lang="en-US">
                <a:latin typeface="Arial"/>
                <a:cs typeface="Arial"/>
              </a:rPr>
              <a:t>Applying the science</a:t>
            </a:r>
            <a:endParaRPr lang="en-US"/>
          </a:p>
        </p:txBody>
      </p:sp>
      <p:sp>
        <p:nvSpPr>
          <p:cNvPr id="3" name="Subtitle 2">
            <a:extLst>
              <a:ext uri="{FF2B5EF4-FFF2-40B4-BE49-F238E27FC236}">
                <a16:creationId xmlns:a16="http://schemas.microsoft.com/office/drawing/2014/main" id="{B08F7FAB-511F-7730-95EA-CDCD60827684}"/>
              </a:ext>
            </a:extLst>
          </p:cNvPr>
          <p:cNvSpPr>
            <a:spLocks noGrp="1"/>
          </p:cNvSpPr>
          <p:nvPr>
            <p:ph type="subTitle" idx="1"/>
          </p:nvPr>
        </p:nvSpPr>
        <p:spPr>
          <a:xfrm>
            <a:off x="1169274" y="2283798"/>
            <a:ext cx="9719997" cy="378969"/>
          </a:xfrm>
        </p:spPr>
        <p:txBody>
          <a:bodyPr/>
          <a:lstStyle/>
          <a:p>
            <a:pPr marL="0" indent="0">
              <a:buNone/>
            </a:pPr>
            <a:r>
              <a:rPr lang="en-GB"/>
              <a:t>One or more methods of heat transfer may be used when cooking different dishes:</a:t>
            </a:r>
            <a:endParaRPr lang="en-GB" sz="1800"/>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p:txBody>
      </p:sp>
      <p:sp>
        <p:nvSpPr>
          <p:cNvPr id="5" name="TextBox 4">
            <a:extLst>
              <a:ext uri="{FF2B5EF4-FFF2-40B4-BE49-F238E27FC236}">
                <a16:creationId xmlns:a16="http://schemas.microsoft.com/office/drawing/2014/main" id="{E89DE350-15C5-5461-3CA0-2B9CCDF32763}"/>
              </a:ext>
            </a:extLst>
          </p:cNvPr>
          <p:cNvSpPr txBox="1"/>
          <p:nvPr/>
        </p:nvSpPr>
        <p:spPr>
          <a:xfrm>
            <a:off x="718009" y="5078869"/>
            <a:ext cx="3504683" cy="1200329"/>
          </a:xfrm>
          <a:prstGeom prst="rect">
            <a:avLst/>
          </a:prstGeom>
          <a:noFill/>
        </p:spPr>
        <p:txBody>
          <a:bodyPr wrap="square" rtlCol="0">
            <a:spAutoFit/>
          </a:bodyPr>
          <a:lstStyle/>
          <a:p>
            <a:pPr algn="ctr"/>
            <a:r>
              <a:rPr lang="en-US">
                <a:latin typeface="Arial" panose="020B0604020202020204" pitchFamily="34" charset="0"/>
                <a:cs typeface="Arial" panose="020B0604020202020204" pitchFamily="34" charset="0"/>
              </a:rPr>
              <a:t>Method of heat transfer: conduction (frying pan, oven dish and food itself) and convection (liquid in the oven).</a:t>
            </a:r>
            <a:endParaRPr lang="en-GB">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A87FD4A9-7150-45AD-1236-3F29031943EC}"/>
              </a:ext>
            </a:extLst>
          </p:cNvPr>
          <p:cNvSpPr txBox="1"/>
          <p:nvPr/>
        </p:nvSpPr>
        <p:spPr>
          <a:xfrm>
            <a:off x="8784277" y="5078869"/>
            <a:ext cx="2687444" cy="1200329"/>
          </a:xfrm>
          <a:prstGeom prst="rect">
            <a:avLst/>
          </a:prstGeom>
          <a:noFill/>
        </p:spPr>
        <p:txBody>
          <a:bodyPr wrap="square" rtlCol="0">
            <a:spAutoFit/>
          </a:bodyPr>
          <a:lstStyle/>
          <a:p>
            <a:pPr algn="ctr"/>
            <a:r>
              <a:rPr lang="en-US">
                <a:latin typeface="Arial" panose="020B0604020202020204" pitchFamily="34" charset="0"/>
                <a:cs typeface="Arial" panose="020B0604020202020204" pitchFamily="34" charset="0"/>
              </a:rPr>
              <a:t>Method of heat transfer: conduction (saucepan and food itself) and convection (liquid).</a:t>
            </a:r>
            <a:endParaRPr lang="en-GB">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0418AE22-D8B1-3455-3CDB-254031FA829A}"/>
              </a:ext>
            </a:extLst>
          </p:cNvPr>
          <p:cNvSpPr txBox="1"/>
          <p:nvPr/>
        </p:nvSpPr>
        <p:spPr>
          <a:xfrm>
            <a:off x="5024295" y="5217368"/>
            <a:ext cx="2687444" cy="923330"/>
          </a:xfrm>
          <a:prstGeom prst="rect">
            <a:avLst/>
          </a:prstGeom>
          <a:noFill/>
        </p:spPr>
        <p:txBody>
          <a:bodyPr wrap="square" rtlCol="0">
            <a:spAutoFit/>
          </a:bodyPr>
          <a:lstStyle/>
          <a:p>
            <a:pPr algn="ctr"/>
            <a:r>
              <a:rPr lang="en-US">
                <a:latin typeface="Arial" panose="020B0604020202020204" pitchFamily="34" charset="0"/>
                <a:cs typeface="Arial" panose="020B0604020202020204" pitchFamily="34" charset="0"/>
              </a:rPr>
              <a:t>Method of heat transfer:  radiation (surface) and conduction (</a:t>
            </a:r>
            <a:r>
              <a:rPr lang="en-US" err="1">
                <a:latin typeface="Arial" panose="020B0604020202020204" pitchFamily="34" charset="0"/>
                <a:cs typeface="Arial" panose="020B0604020202020204" pitchFamily="34" charset="0"/>
              </a:rPr>
              <a:t>centre</a:t>
            </a:r>
            <a:r>
              <a:rPr lang="en-US">
                <a:latin typeface="Arial" panose="020B0604020202020204" pitchFamily="34" charset="0"/>
                <a:cs typeface="Arial" panose="020B0604020202020204" pitchFamily="34" charset="0"/>
              </a:rPr>
              <a:t>).</a:t>
            </a:r>
            <a:endParaRPr lang="en-GB">
              <a:latin typeface="Arial" panose="020B0604020202020204" pitchFamily="34" charset="0"/>
              <a:cs typeface="Arial" panose="020B0604020202020204" pitchFamily="34" charset="0"/>
            </a:endParaRPr>
          </a:p>
        </p:txBody>
      </p:sp>
      <p:pic>
        <p:nvPicPr>
          <p:cNvPr id="9" name="Picture 8" descr="A picture containing text, dish, meat, meal&#10;&#10;Description automatically generated">
            <a:extLst>
              <a:ext uri="{FF2B5EF4-FFF2-40B4-BE49-F238E27FC236}">
                <a16:creationId xmlns:a16="http://schemas.microsoft.com/office/drawing/2014/main" id="{13F4BD93-D258-4477-8FE2-DBA4E246E744}"/>
              </a:ext>
            </a:extLst>
          </p:cNvPr>
          <p:cNvPicPr>
            <a:picLocks noChangeAspect="1"/>
          </p:cNvPicPr>
          <p:nvPr/>
        </p:nvPicPr>
        <p:blipFill>
          <a:blip r:embed="rId2"/>
          <a:stretch>
            <a:fillRect/>
          </a:stretch>
        </p:blipFill>
        <p:spPr>
          <a:xfrm>
            <a:off x="8811671" y="3158956"/>
            <a:ext cx="2632655" cy="1755981"/>
          </a:xfrm>
          <a:prstGeom prst="rect">
            <a:avLst/>
          </a:prstGeom>
        </p:spPr>
      </p:pic>
      <p:pic>
        <p:nvPicPr>
          <p:cNvPr id="11" name="Picture 10" descr="A picture containing food, dish, kabob, piece de resistance&#10;&#10;Description automatically generated">
            <a:extLst>
              <a:ext uri="{FF2B5EF4-FFF2-40B4-BE49-F238E27FC236}">
                <a16:creationId xmlns:a16="http://schemas.microsoft.com/office/drawing/2014/main" id="{672C702F-703B-F008-C5A1-FA472EEFFF1C}"/>
              </a:ext>
            </a:extLst>
          </p:cNvPr>
          <p:cNvPicPr>
            <a:picLocks noChangeAspect="1"/>
          </p:cNvPicPr>
          <p:nvPr/>
        </p:nvPicPr>
        <p:blipFill>
          <a:blip r:embed="rId3"/>
          <a:stretch>
            <a:fillRect/>
          </a:stretch>
        </p:blipFill>
        <p:spPr>
          <a:xfrm>
            <a:off x="4985048" y="3150441"/>
            <a:ext cx="2632655" cy="1755981"/>
          </a:xfrm>
          <a:prstGeom prst="rect">
            <a:avLst/>
          </a:prstGeom>
        </p:spPr>
      </p:pic>
      <p:pic>
        <p:nvPicPr>
          <p:cNvPr id="13" name="Picture 12" descr="A picture containing food, dish, meat, meal&#10;&#10;Description automatically generated">
            <a:extLst>
              <a:ext uri="{FF2B5EF4-FFF2-40B4-BE49-F238E27FC236}">
                <a16:creationId xmlns:a16="http://schemas.microsoft.com/office/drawing/2014/main" id="{B75B5C58-FCB8-AF69-E524-830E181F7BDF}"/>
              </a:ext>
            </a:extLst>
          </p:cNvPr>
          <p:cNvPicPr>
            <a:picLocks noChangeAspect="1"/>
          </p:cNvPicPr>
          <p:nvPr/>
        </p:nvPicPr>
        <p:blipFill>
          <a:blip r:embed="rId4"/>
          <a:stretch>
            <a:fillRect/>
          </a:stretch>
        </p:blipFill>
        <p:spPr>
          <a:xfrm>
            <a:off x="1149619" y="3146183"/>
            <a:ext cx="2641461" cy="1764496"/>
          </a:xfrm>
          <a:prstGeom prst="rect">
            <a:avLst/>
          </a:prstGeom>
        </p:spPr>
      </p:pic>
      <p:sp>
        <p:nvSpPr>
          <p:cNvPr id="14" name="TextBox 13">
            <a:extLst>
              <a:ext uri="{FF2B5EF4-FFF2-40B4-BE49-F238E27FC236}">
                <a16:creationId xmlns:a16="http://schemas.microsoft.com/office/drawing/2014/main" id="{9A03FAC7-A3A0-2E10-C04A-30C3AC74509F}"/>
              </a:ext>
            </a:extLst>
          </p:cNvPr>
          <p:cNvSpPr txBox="1"/>
          <p:nvPr/>
        </p:nvSpPr>
        <p:spPr>
          <a:xfrm>
            <a:off x="1473120" y="2736293"/>
            <a:ext cx="1994457" cy="400110"/>
          </a:xfrm>
          <a:prstGeom prst="rect">
            <a:avLst/>
          </a:prstGeom>
          <a:noFill/>
        </p:spPr>
        <p:txBody>
          <a:bodyPr wrap="none" rtlCol="0">
            <a:spAutoFit/>
          </a:bodyPr>
          <a:lstStyle/>
          <a:p>
            <a:r>
              <a:rPr lang="en-GB" sz="2000" b="1">
                <a:latin typeface="Arial" panose="020B0604020202020204" pitchFamily="34" charset="0"/>
                <a:cs typeface="Arial" panose="020B0604020202020204" pitchFamily="34" charset="0"/>
              </a:rPr>
              <a:t>Beef casserole</a:t>
            </a:r>
          </a:p>
        </p:txBody>
      </p:sp>
      <p:sp>
        <p:nvSpPr>
          <p:cNvPr id="15" name="TextBox 14">
            <a:extLst>
              <a:ext uri="{FF2B5EF4-FFF2-40B4-BE49-F238E27FC236}">
                <a16:creationId xmlns:a16="http://schemas.microsoft.com/office/drawing/2014/main" id="{0532CD57-CE02-6E96-FEB4-25DBDF3589B9}"/>
              </a:ext>
            </a:extLst>
          </p:cNvPr>
          <p:cNvSpPr txBox="1"/>
          <p:nvPr/>
        </p:nvSpPr>
        <p:spPr>
          <a:xfrm>
            <a:off x="5132497" y="2736293"/>
            <a:ext cx="2337756" cy="400110"/>
          </a:xfrm>
          <a:prstGeom prst="rect">
            <a:avLst/>
          </a:prstGeom>
          <a:noFill/>
        </p:spPr>
        <p:txBody>
          <a:bodyPr wrap="none" rtlCol="0">
            <a:spAutoFit/>
          </a:bodyPr>
          <a:lstStyle/>
          <a:p>
            <a:r>
              <a:rPr lang="en-GB" sz="2000" b="1">
                <a:latin typeface="Arial" panose="020B0604020202020204" pitchFamily="34" charset="0"/>
                <a:cs typeface="Arial" panose="020B0604020202020204" pitchFamily="34" charset="0"/>
              </a:rPr>
              <a:t>Vegetable kebabs</a:t>
            </a:r>
          </a:p>
        </p:txBody>
      </p:sp>
      <p:sp>
        <p:nvSpPr>
          <p:cNvPr id="16" name="TextBox 15">
            <a:extLst>
              <a:ext uri="{FF2B5EF4-FFF2-40B4-BE49-F238E27FC236}">
                <a16:creationId xmlns:a16="http://schemas.microsoft.com/office/drawing/2014/main" id="{5FDC1B1A-B011-69F6-8EBF-2552FBC67687}"/>
              </a:ext>
            </a:extLst>
          </p:cNvPr>
          <p:cNvSpPr txBox="1"/>
          <p:nvPr/>
        </p:nvSpPr>
        <p:spPr>
          <a:xfrm>
            <a:off x="8959248" y="2753252"/>
            <a:ext cx="2337499" cy="400110"/>
          </a:xfrm>
          <a:prstGeom prst="rect">
            <a:avLst/>
          </a:prstGeom>
          <a:noFill/>
        </p:spPr>
        <p:txBody>
          <a:bodyPr wrap="none" rtlCol="0">
            <a:spAutoFit/>
          </a:bodyPr>
          <a:lstStyle/>
          <a:p>
            <a:r>
              <a:rPr lang="en-GB" sz="2000" b="1">
                <a:latin typeface="Arial" panose="020B0604020202020204" pitchFamily="34" charset="0"/>
                <a:cs typeface="Arial" panose="020B0604020202020204" pitchFamily="34" charset="0"/>
              </a:rPr>
              <a:t>Lamb Rogan josh</a:t>
            </a:r>
          </a:p>
        </p:txBody>
      </p:sp>
    </p:spTree>
    <p:extLst>
      <p:ext uri="{BB962C8B-B14F-4D97-AF65-F5344CB8AC3E}">
        <p14:creationId xmlns:p14="http://schemas.microsoft.com/office/powerpoint/2010/main" val="2849447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6DC22-08AB-0D91-7AB6-8D24F66397BF}"/>
              </a:ext>
            </a:extLst>
          </p:cNvPr>
          <p:cNvSpPr>
            <a:spLocks noGrp="1"/>
          </p:cNvSpPr>
          <p:nvPr>
            <p:ph type="ctrTitle"/>
          </p:nvPr>
        </p:nvSpPr>
        <p:spPr/>
        <p:txBody>
          <a:bodyPr/>
          <a:lstStyle/>
          <a:p>
            <a:r>
              <a:rPr lang="en-US">
                <a:latin typeface="Arial"/>
                <a:cs typeface="Arial"/>
              </a:rPr>
              <a:t>Applying the science - refrigeration</a:t>
            </a:r>
            <a:endParaRPr lang="en-US"/>
          </a:p>
        </p:txBody>
      </p:sp>
      <p:sp>
        <p:nvSpPr>
          <p:cNvPr id="3" name="Subtitle 2">
            <a:extLst>
              <a:ext uri="{FF2B5EF4-FFF2-40B4-BE49-F238E27FC236}">
                <a16:creationId xmlns:a16="http://schemas.microsoft.com/office/drawing/2014/main" id="{B08F7FAB-511F-7730-95EA-CDCD60827684}"/>
              </a:ext>
            </a:extLst>
          </p:cNvPr>
          <p:cNvSpPr>
            <a:spLocks noGrp="1"/>
          </p:cNvSpPr>
          <p:nvPr>
            <p:ph type="subTitle" idx="1"/>
          </p:nvPr>
        </p:nvSpPr>
        <p:spPr>
          <a:xfrm>
            <a:off x="1169274" y="2500556"/>
            <a:ext cx="6154980" cy="3600000"/>
          </a:xfrm>
        </p:spPr>
        <p:txBody>
          <a:bodyPr/>
          <a:lstStyle/>
          <a:p>
            <a:pPr marL="0" indent="0">
              <a:spcBef>
                <a:spcPts val="0"/>
              </a:spcBef>
              <a:buNone/>
            </a:pPr>
            <a:r>
              <a:rPr lang="en-GB"/>
              <a:t>When cooking a food, heat energy is </a:t>
            </a:r>
            <a:r>
              <a:rPr lang="en-GB" b="1"/>
              <a:t>applied</a:t>
            </a:r>
            <a:r>
              <a:rPr lang="en-GB"/>
              <a:t>. To cool food (e.g. in a fridge), heat energy needs to be actively </a:t>
            </a:r>
            <a:r>
              <a:rPr lang="en-GB" b="1"/>
              <a:t>removed</a:t>
            </a:r>
            <a:r>
              <a:rPr lang="en-GB"/>
              <a:t>.</a:t>
            </a:r>
          </a:p>
          <a:p>
            <a:pPr marL="0" indent="0">
              <a:spcBef>
                <a:spcPts val="0"/>
              </a:spcBef>
              <a:buNone/>
            </a:pPr>
            <a:endParaRPr lang="en-GB" sz="2000"/>
          </a:p>
          <a:p>
            <a:pPr marL="0" indent="0">
              <a:spcBef>
                <a:spcPts val="0"/>
              </a:spcBef>
              <a:buNone/>
            </a:pPr>
            <a:r>
              <a:rPr lang="en-GB"/>
              <a:t>Fridges contain </a:t>
            </a:r>
            <a:r>
              <a:rPr lang="en-GB" b="1"/>
              <a:t>refrigerant</a:t>
            </a:r>
            <a:r>
              <a:rPr lang="en-GB"/>
              <a:t>, which absorbs heat from the inside of the fridge and passes it to the outside (the air in the room).</a:t>
            </a:r>
          </a:p>
          <a:p>
            <a:pPr marL="0" indent="0">
              <a:spcBef>
                <a:spcPts val="0"/>
              </a:spcBef>
              <a:buNone/>
            </a:pPr>
            <a:endParaRPr lang="en-GB" sz="2000"/>
          </a:p>
          <a:p>
            <a:pPr marL="0" indent="0">
              <a:spcBef>
                <a:spcPts val="0"/>
              </a:spcBef>
              <a:buNone/>
            </a:pPr>
            <a:r>
              <a:rPr lang="en-GB"/>
              <a:t>This is why the inside of a fridge is cold and the back often feels warm.</a:t>
            </a:r>
            <a:endParaRPr lang="en-GB" sz="2000"/>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p:txBody>
      </p:sp>
      <p:pic>
        <p:nvPicPr>
          <p:cNvPr id="6" name="Picture 5" descr="A picture containing refrigerator, indoor, white, appliance&#10;&#10;Description automatically generated">
            <a:extLst>
              <a:ext uri="{FF2B5EF4-FFF2-40B4-BE49-F238E27FC236}">
                <a16:creationId xmlns:a16="http://schemas.microsoft.com/office/drawing/2014/main" id="{40790688-9EC7-08C8-CA01-DC5244D27DA8}"/>
              </a:ext>
            </a:extLst>
          </p:cNvPr>
          <p:cNvPicPr>
            <a:picLocks noChangeAspect="1"/>
          </p:cNvPicPr>
          <p:nvPr/>
        </p:nvPicPr>
        <p:blipFill>
          <a:blip r:embed="rId2"/>
          <a:stretch>
            <a:fillRect/>
          </a:stretch>
        </p:blipFill>
        <p:spPr>
          <a:xfrm>
            <a:off x="8216348" y="2283798"/>
            <a:ext cx="3498574" cy="3498574"/>
          </a:xfrm>
          <a:prstGeom prst="rect">
            <a:avLst/>
          </a:prstGeom>
        </p:spPr>
      </p:pic>
    </p:spTree>
    <p:extLst>
      <p:ext uri="{BB962C8B-B14F-4D97-AF65-F5344CB8AC3E}">
        <p14:creationId xmlns:p14="http://schemas.microsoft.com/office/powerpoint/2010/main" val="4078856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4CF2D-5446-4052-C13D-0EF8C7175385}"/>
              </a:ext>
            </a:extLst>
          </p:cNvPr>
          <p:cNvSpPr>
            <a:spLocks noGrp="1"/>
          </p:cNvSpPr>
          <p:nvPr>
            <p:ph type="ctrTitle"/>
          </p:nvPr>
        </p:nvSpPr>
        <p:spPr/>
        <p:txBody>
          <a:bodyPr/>
          <a:lstStyle/>
          <a:p>
            <a:r>
              <a:rPr lang="en-GB">
                <a:latin typeface="Arial"/>
                <a:cs typeface="Arial"/>
              </a:rPr>
              <a:t>Key words </a:t>
            </a:r>
            <a:endParaRPr lang="en-GB"/>
          </a:p>
        </p:txBody>
      </p:sp>
      <p:graphicFrame>
        <p:nvGraphicFramePr>
          <p:cNvPr id="4" name="Table 4">
            <a:extLst>
              <a:ext uri="{FF2B5EF4-FFF2-40B4-BE49-F238E27FC236}">
                <a16:creationId xmlns:a16="http://schemas.microsoft.com/office/drawing/2014/main" id="{852C40F4-3A0C-2C57-5C1A-53EF072895F3}"/>
              </a:ext>
            </a:extLst>
          </p:cNvPr>
          <p:cNvGraphicFramePr>
            <a:graphicFrameLocks noGrp="1"/>
          </p:cNvGraphicFramePr>
          <p:nvPr>
            <p:extLst>
              <p:ext uri="{D42A27DB-BD31-4B8C-83A1-F6EECF244321}">
                <p14:modId xmlns:p14="http://schemas.microsoft.com/office/powerpoint/2010/main" val="2963402378"/>
              </p:ext>
            </p:extLst>
          </p:nvPr>
        </p:nvGraphicFramePr>
        <p:xfrm>
          <a:off x="1169274" y="2560701"/>
          <a:ext cx="9954030" cy="2861032"/>
        </p:xfrm>
        <a:graphic>
          <a:graphicData uri="http://schemas.openxmlformats.org/drawingml/2006/table">
            <a:tbl>
              <a:tblPr firstRow="1" bandRow="1">
                <a:tableStyleId>{00A15C55-8517-42AA-B614-E9B94910E393}</a:tableStyleId>
              </a:tblPr>
              <a:tblGrid>
                <a:gridCol w="2670448">
                  <a:extLst>
                    <a:ext uri="{9D8B030D-6E8A-4147-A177-3AD203B41FA5}">
                      <a16:colId xmlns:a16="http://schemas.microsoft.com/office/drawing/2014/main" val="2283084407"/>
                    </a:ext>
                  </a:extLst>
                </a:gridCol>
                <a:gridCol w="7283582">
                  <a:extLst>
                    <a:ext uri="{9D8B030D-6E8A-4147-A177-3AD203B41FA5}">
                      <a16:colId xmlns:a16="http://schemas.microsoft.com/office/drawing/2014/main" val="58838503"/>
                    </a:ext>
                  </a:extLst>
                </a:gridCol>
              </a:tblGrid>
              <a:tr h="456178">
                <a:tc>
                  <a:txBody>
                    <a:bodyPr/>
                    <a:lstStyle/>
                    <a:p>
                      <a:r>
                        <a:rPr lang="en-US">
                          <a:latin typeface="Arial"/>
                        </a:rPr>
                        <a:t>Key word</a:t>
                      </a:r>
                    </a:p>
                  </a:txBody>
                  <a:tcPr/>
                </a:tc>
                <a:tc>
                  <a:txBody>
                    <a:bodyPr/>
                    <a:lstStyle/>
                    <a:p>
                      <a:r>
                        <a:rPr lang="en-US">
                          <a:latin typeface="Arial"/>
                        </a:rPr>
                        <a:t>Meaning</a:t>
                      </a:r>
                    </a:p>
                  </a:txBody>
                  <a:tcPr/>
                </a:tc>
                <a:extLst>
                  <a:ext uri="{0D108BD9-81ED-4DB2-BD59-A6C34878D82A}">
                    <a16:rowId xmlns:a16="http://schemas.microsoft.com/office/drawing/2014/main" val="475827214"/>
                  </a:ext>
                </a:extLst>
              </a:tr>
              <a:tr h="456178">
                <a:tc>
                  <a:txBody>
                    <a:bodyPr/>
                    <a:lstStyle/>
                    <a:p>
                      <a:pPr lvl="0">
                        <a:buNone/>
                      </a:pPr>
                      <a:r>
                        <a:rPr lang="en-US" sz="2000" b="1">
                          <a:latin typeface="Arial"/>
                        </a:rPr>
                        <a:t>Conduction</a:t>
                      </a:r>
                    </a:p>
                  </a:txBody>
                  <a:tcPr/>
                </a:tc>
                <a:tc>
                  <a:txBody>
                    <a:bodyPr/>
                    <a:lstStyle/>
                    <a:p>
                      <a:r>
                        <a:rPr lang="en-GB" sz="1400">
                          <a:latin typeface="Arial"/>
                        </a:rPr>
                        <a:t>The exchange of heat by direct contact with a food on a surface, e.g., stir frying or plate freezing.</a:t>
                      </a:r>
                    </a:p>
                  </a:txBody>
                  <a:tcPr/>
                </a:tc>
                <a:extLst>
                  <a:ext uri="{0D108BD9-81ED-4DB2-BD59-A6C34878D82A}">
                    <a16:rowId xmlns:a16="http://schemas.microsoft.com/office/drawing/2014/main" val="1223495877"/>
                  </a:ext>
                </a:extLst>
              </a:tr>
              <a:tr h="456178">
                <a:tc>
                  <a:txBody>
                    <a:bodyPr/>
                    <a:lstStyle/>
                    <a:p>
                      <a:pPr lvl="0">
                        <a:buNone/>
                      </a:pPr>
                      <a:r>
                        <a:rPr lang="en-US" sz="2000" b="1">
                          <a:latin typeface="Arial"/>
                        </a:rPr>
                        <a:t>Convection</a:t>
                      </a:r>
                    </a:p>
                  </a:txBody>
                  <a:tcPr/>
                </a:tc>
                <a:tc>
                  <a:txBody>
                    <a:bodyPr/>
                    <a:lstStyle/>
                    <a:p>
                      <a:pPr lvl="0">
                        <a:buNone/>
                      </a:pPr>
                      <a:r>
                        <a:rPr lang="en-GB" sz="1400" b="0">
                          <a:latin typeface="Arial"/>
                        </a:rPr>
                        <a:t>The exchange of heat by gas or liquid, e.g., boiling potatoes or blast chilling.</a:t>
                      </a:r>
                      <a:endParaRPr lang="en-US" sz="1400" b="0">
                        <a:latin typeface="Arial"/>
                      </a:endParaRPr>
                    </a:p>
                  </a:txBody>
                  <a:tcPr/>
                </a:tc>
                <a:extLst>
                  <a:ext uri="{0D108BD9-81ED-4DB2-BD59-A6C34878D82A}">
                    <a16:rowId xmlns:a16="http://schemas.microsoft.com/office/drawing/2014/main" val="4010399103"/>
                  </a:ext>
                </a:extLst>
              </a:tr>
              <a:tr h="456178">
                <a:tc>
                  <a:txBody>
                    <a:bodyPr/>
                    <a:lstStyle/>
                    <a:p>
                      <a:pPr lvl="0">
                        <a:buNone/>
                      </a:pPr>
                      <a:r>
                        <a:rPr lang="en-US" sz="2000" b="1">
                          <a:latin typeface="Arial"/>
                        </a:rPr>
                        <a:t>Radiation</a:t>
                      </a:r>
                    </a:p>
                  </a:txBody>
                  <a:tcPr/>
                </a:tc>
                <a:tc>
                  <a:txBody>
                    <a:bodyPr/>
                    <a:lstStyle/>
                    <a:p>
                      <a:pPr lvl="0" algn="l">
                        <a:lnSpc>
                          <a:spcPct val="100000"/>
                        </a:lnSpc>
                        <a:spcBef>
                          <a:spcPts val="0"/>
                        </a:spcBef>
                        <a:spcAft>
                          <a:spcPts val="0"/>
                        </a:spcAft>
                        <a:buNone/>
                      </a:pPr>
                      <a:r>
                        <a:rPr lang="en-GB" sz="1400">
                          <a:latin typeface="Arial"/>
                        </a:rPr>
                        <a:t>The emission of energy in the form of rays, e.g., grilling.</a:t>
                      </a:r>
                      <a:endParaRPr lang="en-US" sz="1400">
                        <a:latin typeface="Arial"/>
                      </a:endParaRPr>
                    </a:p>
                  </a:txBody>
                  <a:tcPr/>
                </a:tc>
                <a:extLst>
                  <a:ext uri="{0D108BD9-81ED-4DB2-BD59-A6C34878D82A}">
                    <a16:rowId xmlns:a16="http://schemas.microsoft.com/office/drawing/2014/main" val="3518663554"/>
                  </a:ext>
                </a:extLst>
              </a:tr>
              <a:tr h="456178">
                <a:tc>
                  <a:txBody>
                    <a:bodyPr/>
                    <a:lstStyle/>
                    <a:p>
                      <a:r>
                        <a:rPr lang="en-US" sz="2000" b="1">
                          <a:latin typeface="Arial"/>
                        </a:rPr>
                        <a:t>Refrigerant</a:t>
                      </a:r>
                    </a:p>
                  </a:txBody>
                  <a:tcPr/>
                </a:tc>
                <a:tc>
                  <a:txBody>
                    <a:bodyPr/>
                    <a:lstStyle/>
                    <a:p>
                      <a:pPr lvl="0">
                        <a:buNone/>
                      </a:pPr>
                      <a:r>
                        <a:rPr lang="en-US" sz="1400">
                          <a:latin typeface="Arial"/>
                        </a:rPr>
                        <a:t>A compound that absorbs heat from the environment. Used for removing heat from appliances such as fridges and freezers.</a:t>
                      </a:r>
                    </a:p>
                  </a:txBody>
                  <a:tcPr/>
                </a:tc>
                <a:extLst>
                  <a:ext uri="{0D108BD9-81ED-4DB2-BD59-A6C34878D82A}">
                    <a16:rowId xmlns:a16="http://schemas.microsoft.com/office/drawing/2014/main" val="3042541781"/>
                  </a:ext>
                </a:extLst>
              </a:tr>
              <a:tr h="456178">
                <a:tc>
                  <a:txBody>
                    <a:bodyPr/>
                    <a:lstStyle/>
                    <a:p>
                      <a:endParaRPr lang="en-US" sz="2000" b="1">
                        <a:latin typeface="Arial"/>
                      </a:endParaRPr>
                    </a:p>
                  </a:txBody>
                  <a:tcPr/>
                </a:tc>
                <a:tc>
                  <a:txBody>
                    <a:bodyPr/>
                    <a:lstStyle/>
                    <a:p>
                      <a:pPr lvl="0">
                        <a:buNone/>
                      </a:pPr>
                      <a:endParaRPr lang="en-US" sz="1400"/>
                    </a:p>
                  </a:txBody>
                  <a:tcPr/>
                </a:tc>
                <a:extLst>
                  <a:ext uri="{0D108BD9-81ED-4DB2-BD59-A6C34878D82A}">
                    <a16:rowId xmlns:a16="http://schemas.microsoft.com/office/drawing/2014/main" val="1291541744"/>
                  </a:ext>
                </a:extLst>
              </a:tr>
            </a:tbl>
          </a:graphicData>
        </a:graphic>
      </p:graphicFrame>
    </p:spTree>
    <p:extLst>
      <p:ext uri="{BB962C8B-B14F-4D97-AF65-F5344CB8AC3E}">
        <p14:creationId xmlns:p14="http://schemas.microsoft.com/office/powerpoint/2010/main" val="3594171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EBE14-55C0-C423-6860-80CFB347D346}"/>
              </a:ext>
            </a:extLst>
          </p:cNvPr>
          <p:cNvSpPr>
            <a:spLocks noGrp="1"/>
          </p:cNvSpPr>
          <p:nvPr>
            <p:ph type="ctrTitle"/>
          </p:nvPr>
        </p:nvSpPr>
        <p:spPr/>
        <p:txBody>
          <a:bodyPr/>
          <a:lstStyle/>
          <a:p>
            <a:r>
              <a:rPr lang="en-GB"/>
              <a:t>Teachers’ guide</a:t>
            </a:r>
          </a:p>
        </p:txBody>
      </p:sp>
    </p:spTree>
    <p:extLst>
      <p:ext uri="{BB962C8B-B14F-4D97-AF65-F5344CB8AC3E}">
        <p14:creationId xmlns:p14="http://schemas.microsoft.com/office/powerpoint/2010/main" val="482496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B040530-858F-4412-BE1A-FA5CC63D2715}"/>
              </a:ext>
            </a:extLst>
          </p:cNvPr>
          <p:cNvGraphicFramePr>
            <a:graphicFrameLocks noChangeAspect="1"/>
          </p:cNvGraphicFramePr>
          <p:nvPr>
            <p:custDataLst>
              <p:tags r:id="rId1"/>
            </p:custDataLst>
            <p:extLst>
              <p:ext uri="{D42A27DB-BD31-4B8C-83A1-F6EECF244321}">
                <p14:modId xmlns:p14="http://schemas.microsoft.com/office/powerpoint/2010/main" val="8083169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5" name="Object 4" hidden="1">
                        <a:extLst>
                          <a:ext uri="{FF2B5EF4-FFF2-40B4-BE49-F238E27FC236}">
                            <a16:creationId xmlns:a16="http://schemas.microsoft.com/office/drawing/2014/main" id="{AB040530-858F-4412-BE1A-FA5CC63D271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p:nvPr>
        </p:nvSpPr>
        <p:spPr/>
        <p:txBody>
          <a:bodyPr vert="horz"/>
          <a:lstStyle/>
          <a:p>
            <a:r>
              <a:rPr lang="en-US">
                <a:latin typeface="Arial"/>
                <a:cs typeface="Arial"/>
              </a:rPr>
              <a:t>Teaching about heat transfer:</a:t>
            </a:r>
            <a:br>
              <a:rPr lang="en-US">
                <a:latin typeface="Arial"/>
                <a:cs typeface="Arial"/>
              </a:rPr>
            </a:br>
            <a:endParaRPr lang="en-GB"/>
          </a:p>
        </p:txBody>
      </p:sp>
      <p:sp>
        <p:nvSpPr>
          <p:cNvPr id="3" name="Subtitle 2"/>
          <p:cNvSpPr>
            <a:spLocks noGrp="1"/>
          </p:cNvSpPr>
          <p:nvPr>
            <p:ph type="subTitle" idx="1"/>
          </p:nvPr>
        </p:nvSpPr>
        <p:spPr>
          <a:xfrm>
            <a:off x="1169276" y="2571092"/>
            <a:ext cx="10253400" cy="3600000"/>
          </a:xfrm>
        </p:spPr>
        <p:txBody>
          <a:bodyPr/>
          <a:lstStyle/>
          <a:p>
            <a:pPr marL="0" lvl="0" indent="0">
              <a:buNone/>
            </a:pPr>
            <a:endParaRPr lang="en-GB"/>
          </a:p>
          <a:p>
            <a:pPr marL="0" lvl="0" indent="0">
              <a:buNone/>
            </a:pPr>
            <a:endParaRPr lang="en-GB"/>
          </a:p>
          <a:p>
            <a:pPr lvl="0"/>
            <a:endParaRPr lang="en-GB"/>
          </a:p>
          <a:p>
            <a:pPr lvl="0"/>
            <a:endParaRPr lang="en-GB"/>
          </a:p>
          <a:p>
            <a:pPr lvl="0"/>
            <a:endParaRPr lang="en-GB"/>
          </a:p>
          <a:p>
            <a:pPr lvl="0"/>
            <a:endParaRPr lang="en-GB"/>
          </a:p>
          <a:p>
            <a:endParaRPr lang="en-US">
              <a:latin typeface="Arial" panose="020B0604020202020204" pitchFamily="34" charset="0"/>
              <a:cs typeface="Arial" panose="020B0604020202020204" pitchFamily="34" charset="0"/>
            </a:endParaRPr>
          </a:p>
          <a:p>
            <a:pPr marL="0" indent="0">
              <a:buNone/>
            </a:pPr>
            <a:endParaRPr lang="en-GB">
              <a:latin typeface="Arial" panose="020B0604020202020204" pitchFamily="34" charset="0"/>
              <a:cs typeface="Arial" panose="020B0604020202020204" pitchFamily="34" charset="0"/>
            </a:endParaRPr>
          </a:p>
          <a:p>
            <a:pPr marL="0" indent="0">
              <a:buNone/>
            </a:pPr>
            <a:endParaRPr lang="en-GB"/>
          </a:p>
        </p:txBody>
      </p:sp>
      <p:sp>
        <p:nvSpPr>
          <p:cNvPr id="6" name="Subtitle 2">
            <a:extLst>
              <a:ext uri="{FF2B5EF4-FFF2-40B4-BE49-F238E27FC236}">
                <a16:creationId xmlns:a16="http://schemas.microsoft.com/office/drawing/2014/main" id="{A705A842-B67A-1091-B43C-016955CEB56E}"/>
              </a:ext>
            </a:extLst>
          </p:cNvPr>
          <p:cNvSpPr>
            <a:spLocks noGrp="1"/>
          </p:cNvSpPr>
          <p:nvPr/>
        </p:nvSpPr>
        <p:spPr>
          <a:xfrm>
            <a:off x="1169276" y="2571092"/>
            <a:ext cx="10253400" cy="3600000"/>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20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GB">
                <a:latin typeface="Arial"/>
                <a:cs typeface="Arial"/>
              </a:rPr>
              <a:t>Pupils should understand the three types of heat transfer:</a:t>
            </a:r>
          </a:p>
          <a:p>
            <a:pPr marL="628650" indent="-342900">
              <a:spcBef>
                <a:spcPts val="600"/>
              </a:spcBef>
              <a:buFont typeface="Arial" panose="020B0604020202020204" pitchFamily="34" charset="0"/>
              <a:buChar char="•"/>
            </a:pPr>
            <a:r>
              <a:rPr lang="en-GB" sz="1600">
                <a:latin typeface="Arial"/>
                <a:cs typeface="Arial"/>
              </a:rPr>
              <a:t>Conduction</a:t>
            </a:r>
          </a:p>
          <a:p>
            <a:pPr marL="628650" indent="-342900">
              <a:spcBef>
                <a:spcPts val="600"/>
              </a:spcBef>
              <a:buFont typeface="Arial" panose="020B0604020202020204" pitchFamily="34" charset="0"/>
              <a:buChar char="•"/>
            </a:pPr>
            <a:r>
              <a:rPr lang="en-GB" sz="1600">
                <a:latin typeface="Arial"/>
                <a:cs typeface="Arial"/>
              </a:rPr>
              <a:t>Convection</a:t>
            </a:r>
          </a:p>
          <a:p>
            <a:pPr marL="628650" indent="-342900">
              <a:spcBef>
                <a:spcPts val="600"/>
              </a:spcBef>
              <a:buFont typeface="Arial" panose="020B0604020202020204" pitchFamily="34" charset="0"/>
              <a:buChar char="•"/>
            </a:pPr>
            <a:r>
              <a:rPr lang="en-GB" sz="1600">
                <a:latin typeface="Arial"/>
                <a:cs typeface="Arial"/>
              </a:rPr>
              <a:t>Radiation</a:t>
            </a:r>
            <a:endParaRPr lang="en-GB">
              <a:latin typeface="Arial"/>
              <a:cs typeface="Arial"/>
            </a:endParaRPr>
          </a:p>
          <a:p>
            <a:r>
              <a:rPr lang="en-GB">
                <a:latin typeface="Arial"/>
                <a:cs typeface="Arial"/>
              </a:rPr>
              <a:t>Pupils should be able to apply the understanding of these types of heat transfer to food (see ‘Applying the science’ for examples).</a:t>
            </a:r>
          </a:p>
          <a:p>
            <a:r>
              <a:rPr lang="en-GB">
                <a:latin typeface="Arial"/>
                <a:cs typeface="Arial"/>
              </a:rPr>
              <a:t>Pupils should understand that heat can be applied to food (cooking) or removed from food (chilling).</a:t>
            </a:r>
          </a:p>
          <a:p>
            <a:endParaRPr lang="en-GB">
              <a:latin typeface="Arial"/>
              <a:cs typeface="Arial"/>
            </a:endParaRPr>
          </a:p>
          <a:p>
            <a:pPr marL="0" lvl="0" indent="0">
              <a:buNone/>
            </a:pPr>
            <a:endParaRPr lang="en-GB"/>
          </a:p>
          <a:p>
            <a:pPr lvl="0"/>
            <a:endParaRPr lang="en-GB"/>
          </a:p>
          <a:p>
            <a:pPr lvl="0"/>
            <a:endParaRPr lang="en-GB"/>
          </a:p>
          <a:p>
            <a:pPr marL="0" indent="0">
              <a:buNone/>
            </a:pPr>
            <a:endParaRPr lang="en-GB">
              <a:latin typeface="Arial" panose="020B0604020202020204" pitchFamily="34" charset="0"/>
              <a:cs typeface="Arial" panose="020B0604020202020204" pitchFamily="34" charset="0"/>
            </a:endParaRPr>
          </a:p>
          <a:p>
            <a:pPr marL="0" indent="0">
              <a:buNone/>
            </a:pPr>
            <a:endParaRPr lang="en-GB"/>
          </a:p>
        </p:txBody>
      </p:sp>
    </p:spTree>
    <p:extLst>
      <p:ext uri="{BB962C8B-B14F-4D97-AF65-F5344CB8AC3E}">
        <p14:creationId xmlns:p14="http://schemas.microsoft.com/office/powerpoint/2010/main" val="3993973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6DC22-08AB-0D91-7AB6-8D24F66397BF}"/>
              </a:ext>
            </a:extLst>
          </p:cNvPr>
          <p:cNvSpPr>
            <a:spLocks noGrp="1"/>
          </p:cNvSpPr>
          <p:nvPr>
            <p:ph type="ctrTitle"/>
          </p:nvPr>
        </p:nvSpPr>
        <p:spPr/>
        <p:txBody>
          <a:bodyPr/>
          <a:lstStyle/>
          <a:p>
            <a:r>
              <a:rPr lang="en-US">
                <a:latin typeface="Arial"/>
                <a:cs typeface="Arial"/>
              </a:rPr>
              <a:t>Conduction</a:t>
            </a:r>
            <a:endParaRPr lang="en-US"/>
          </a:p>
        </p:txBody>
      </p:sp>
      <p:sp>
        <p:nvSpPr>
          <p:cNvPr id="3" name="Subtitle 2">
            <a:extLst>
              <a:ext uri="{FF2B5EF4-FFF2-40B4-BE49-F238E27FC236}">
                <a16:creationId xmlns:a16="http://schemas.microsoft.com/office/drawing/2014/main" id="{B08F7FAB-511F-7730-95EA-CDCD60827684}"/>
              </a:ext>
            </a:extLst>
          </p:cNvPr>
          <p:cNvSpPr>
            <a:spLocks noGrp="1"/>
          </p:cNvSpPr>
          <p:nvPr>
            <p:ph type="subTitle" idx="1"/>
          </p:nvPr>
        </p:nvSpPr>
        <p:spPr>
          <a:xfrm>
            <a:off x="1169277" y="2571092"/>
            <a:ext cx="6576470" cy="3600000"/>
          </a:xfrm>
        </p:spPr>
        <p:txBody>
          <a:bodyPr/>
          <a:lstStyle/>
          <a:p>
            <a:pPr marL="0" indent="0">
              <a:buNone/>
            </a:pPr>
            <a:r>
              <a:rPr lang="en-GB"/>
              <a:t>Conduction is a type of heat transfer that results from atoms in a material heating up (making them vibrate faster) and colliding with other atoms - passing energy on.</a:t>
            </a:r>
          </a:p>
          <a:p>
            <a:pPr marL="0" indent="0">
              <a:buNone/>
            </a:pPr>
            <a:r>
              <a:rPr lang="en-GB"/>
              <a:t>Thermal energy passes from areas of higher (hotter) to lower (colder) temperature.</a:t>
            </a:r>
          </a:p>
          <a:p>
            <a:pPr marL="0" indent="0">
              <a:buNone/>
            </a:pPr>
            <a:r>
              <a:rPr lang="en-GB"/>
              <a:t>Some materials are more conductive than others. For example, metals are typically better conductors due to a high number of free electrons. On the other hand, plastic and wood are poor conductors.</a:t>
            </a:r>
          </a:p>
          <a:p>
            <a:pPr marL="0" indent="0">
              <a:buNone/>
            </a:pPr>
            <a:r>
              <a:rPr lang="en-GB"/>
              <a:t>Solids also tend to conduct better than liquid or gases, because the particles are much closer together and therefore more likely to collide.</a:t>
            </a:r>
          </a:p>
          <a:p>
            <a:pPr marL="0" indent="0">
              <a:buNone/>
            </a:pPr>
            <a:endParaRPr lang="en-GB"/>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p:txBody>
      </p:sp>
      <p:pic>
        <p:nvPicPr>
          <p:cNvPr id="4" name="Picture 3" descr="A picture containing text, glass, businesscard&#10;&#10;Description automatically generated">
            <a:extLst>
              <a:ext uri="{FF2B5EF4-FFF2-40B4-BE49-F238E27FC236}">
                <a16:creationId xmlns:a16="http://schemas.microsoft.com/office/drawing/2014/main" id="{A2E16B2B-EC7F-538E-737D-31161BC8C945}"/>
              </a:ext>
            </a:extLst>
          </p:cNvPr>
          <p:cNvPicPr>
            <a:picLocks noChangeAspect="1"/>
          </p:cNvPicPr>
          <p:nvPr/>
        </p:nvPicPr>
        <p:blipFill rotWithShape="1">
          <a:blip r:embed="rId2"/>
          <a:srcRect l="47964" t="12271" r="10966" b="32620"/>
          <a:stretch/>
        </p:blipFill>
        <p:spPr>
          <a:xfrm>
            <a:off x="8137504" y="2680214"/>
            <a:ext cx="3432076" cy="2303919"/>
          </a:xfrm>
          <a:prstGeom prst="rect">
            <a:avLst/>
          </a:prstGeom>
          <a:ln w="38100">
            <a:solidFill>
              <a:srgbClr val="EF9F3F"/>
            </a:solidFill>
          </a:ln>
          <a:effectLst>
            <a:outerShdw blurRad="50800" dist="38100" dir="2700000" algn="tl" rotWithShape="0">
              <a:prstClr val="black">
                <a:alpha val="40000"/>
              </a:prstClr>
            </a:outerShdw>
          </a:effectLst>
        </p:spPr>
      </p:pic>
      <p:sp>
        <p:nvSpPr>
          <p:cNvPr id="5" name="Rectangle 4">
            <a:extLst>
              <a:ext uri="{FF2B5EF4-FFF2-40B4-BE49-F238E27FC236}">
                <a16:creationId xmlns:a16="http://schemas.microsoft.com/office/drawing/2014/main" id="{4FC1C0CB-A003-748F-0FF0-F8C6BAC3DBB4}"/>
              </a:ext>
            </a:extLst>
          </p:cNvPr>
          <p:cNvSpPr/>
          <p:nvPr/>
        </p:nvSpPr>
        <p:spPr>
          <a:xfrm>
            <a:off x="9145204" y="2851510"/>
            <a:ext cx="1670858" cy="710739"/>
          </a:xfrm>
          <a:prstGeom prst="rect">
            <a:avLst/>
          </a:prstGeom>
          <a:no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5EC600E6-EC7F-4AA8-9F6C-E1957BF3014A}"/>
              </a:ext>
            </a:extLst>
          </p:cNvPr>
          <p:cNvSpPr txBox="1"/>
          <p:nvPr/>
        </p:nvSpPr>
        <p:spPr>
          <a:xfrm>
            <a:off x="8113122" y="5155429"/>
            <a:ext cx="3456457" cy="1015663"/>
          </a:xfrm>
          <a:prstGeom prst="rect">
            <a:avLst/>
          </a:prstGeom>
          <a:noFill/>
        </p:spPr>
        <p:txBody>
          <a:bodyPr wrap="square" rtlCol="0">
            <a:spAutoFit/>
          </a:bodyPr>
          <a:lstStyle/>
          <a:p>
            <a:pPr algn="ctr"/>
            <a:r>
              <a:rPr lang="en-GB" sz="1200">
                <a:latin typeface="Arial" panose="020B0604020202020204" pitchFamily="34" charset="0"/>
                <a:cs typeface="Arial" panose="020B0604020202020204" pitchFamily="34" charset="0"/>
              </a:rPr>
              <a:t>This diagram shows heat being conducted from the outside of the pan into the handle. To reduce the degree of conduction into the pan handle and prevent burns, handles are often made out of poor conductors (e.g. plastic)</a:t>
            </a:r>
          </a:p>
        </p:txBody>
      </p:sp>
    </p:spTree>
    <p:extLst>
      <p:ext uri="{BB962C8B-B14F-4D97-AF65-F5344CB8AC3E}">
        <p14:creationId xmlns:p14="http://schemas.microsoft.com/office/powerpoint/2010/main" val="40858077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6DC22-08AB-0D91-7AB6-8D24F66397BF}"/>
              </a:ext>
            </a:extLst>
          </p:cNvPr>
          <p:cNvSpPr>
            <a:spLocks noGrp="1"/>
          </p:cNvSpPr>
          <p:nvPr>
            <p:ph type="ctrTitle"/>
          </p:nvPr>
        </p:nvSpPr>
        <p:spPr/>
        <p:txBody>
          <a:bodyPr/>
          <a:lstStyle/>
          <a:p>
            <a:r>
              <a:rPr lang="en-US">
                <a:latin typeface="Arial"/>
                <a:cs typeface="Arial"/>
              </a:rPr>
              <a:t>Convection</a:t>
            </a:r>
            <a:endParaRPr lang="en-US"/>
          </a:p>
        </p:txBody>
      </p:sp>
      <p:sp>
        <p:nvSpPr>
          <p:cNvPr id="3" name="Subtitle 2">
            <a:extLst>
              <a:ext uri="{FF2B5EF4-FFF2-40B4-BE49-F238E27FC236}">
                <a16:creationId xmlns:a16="http://schemas.microsoft.com/office/drawing/2014/main" id="{B08F7FAB-511F-7730-95EA-CDCD60827684}"/>
              </a:ext>
            </a:extLst>
          </p:cNvPr>
          <p:cNvSpPr>
            <a:spLocks noGrp="1"/>
          </p:cNvSpPr>
          <p:nvPr>
            <p:ph type="subTitle" idx="1"/>
          </p:nvPr>
        </p:nvSpPr>
        <p:spPr>
          <a:xfrm>
            <a:off x="1169273" y="2312935"/>
            <a:ext cx="7280613" cy="3600000"/>
          </a:xfrm>
        </p:spPr>
        <p:txBody>
          <a:bodyPr/>
          <a:lstStyle/>
          <a:p>
            <a:pPr marL="0" indent="0">
              <a:buNone/>
            </a:pPr>
            <a:r>
              <a:rPr lang="en-GB" sz="2000"/>
              <a:t>When gases (such as air) or liquids (such as water) are heated, the molecules become more energetic. This makes them move around more quickly.</a:t>
            </a:r>
            <a:br>
              <a:rPr lang="en-GB" sz="2000"/>
            </a:br>
            <a:br>
              <a:rPr lang="en-GB" sz="2000"/>
            </a:br>
            <a:r>
              <a:rPr lang="en-GB" sz="2000"/>
              <a:t>Because of this, the molecules move further apart, making them less dense. This causes them to rise.</a:t>
            </a:r>
            <a:br>
              <a:rPr lang="en-GB" sz="2000"/>
            </a:br>
            <a:br>
              <a:rPr lang="en-GB" sz="2000"/>
            </a:br>
            <a:r>
              <a:rPr lang="en-GB" sz="2000"/>
              <a:t>Cooler liquid or gas falls to take its place. This in turn becomes heated and rises up, creating moving ‘convection currents’.</a:t>
            </a:r>
          </a:p>
          <a:p>
            <a:pPr marL="0" indent="0">
              <a:buNone/>
            </a:pPr>
            <a:r>
              <a:rPr lang="en-GB"/>
              <a:t>Convection does not occur in solids, as the particles are not able to move as freely.</a:t>
            </a:r>
            <a:endParaRPr lang="en-GB" sz="2000"/>
          </a:p>
          <a:p>
            <a:pPr marL="0" indent="0">
              <a:buNone/>
            </a:pPr>
            <a:br>
              <a:rPr lang="en-GB" sz="2000"/>
            </a:br>
            <a:br>
              <a:rPr lang="en-GB" sz="2000"/>
            </a:b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p:txBody>
      </p:sp>
      <p:pic>
        <p:nvPicPr>
          <p:cNvPr id="6" name="Picture 5" descr="A picture containing text, glass, businesscard&#10;&#10;Description automatically generated">
            <a:extLst>
              <a:ext uri="{FF2B5EF4-FFF2-40B4-BE49-F238E27FC236}">
                <a16:creationId xmlns:a16="http://schemas.microsoft.com/office/drawing/2014/main" id="{48776925-1FF9-CBBE-1821-E4443CC639D9}"/>
              </a:ext>
            </a:extLst>
          </p:cNvPr>
          <p:cNvPicPr>
            <a:picLocks noChangeAspect="1"/>
          </p:cNvPicPr>
          <p:nvPr/>
        </p:nvPicPr>
        <p:blipFill rotWithShape="1">
          <a:blip r:embed="rId2"/>
          <a:srcRect l="27582" t="12271" r="35930" b="13783"/>
          <a:stretch/>
        </p:blipFill>
        <p:spPr>
          <a:xfrm>
            <a:off x="8625838" y="2360168"/>
            <a:ext cx="2993328" cy="3034964"/>
          </a:xfrm>
          <a:prstGeom prst="rect">
            <a:avLst/>
          </a:prstGeom>
          <a:ln w="38100">
            <a:solidFill>
              <a:srgbClr val="EF9F3F"/>
            </a:solidFill>
          </a:ln>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B00447A4-40CF-FDE9-7829-DEB250421FBB}"/>
              </a:ext>
            </a:extLst>
          </p:cNvPr>
          <p:cNvSpPr/>
          <p:nvPr/>
        </p:nvSpPr>
        <p:spPr>
          <a:xfrm>
            <a:off x="9109363" y="3086100"/>
            <a:ext cx="2042391" cy="799870"/>
          </a:xfrm>
          <a:prstGeom prst="rect">
            <a:avLst/>
          </a:prstGeom>
          <a:no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214486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6DC22-08AB-0D91-7AB6-8D24F66397BF}"/>
              </a:ext>
            </a:extLst>
          </p:cNvPr>
          <p:cNvSpPr>
            <a:spLocks noGrp="1"/>
          </p:cNvSpPr>
          <p:nvPr>
            <p:ph type="ctrTitle"/>
          </p:nvPr>
        </p:nvSpPr>
        <p:spPr/>
        <p:txBody>
          <a:bodyPr/>
          <a:lstStyle/>
          <a:p>
            <a:r>
              <a:rPr lang="en-US">
                <a:latin typeface="Arial"/>
                <a:cs typeface="Arial"/>
              </a:rPr>
              <a:t>Radiation</a:t>
            </a:r>
            <a:endParaRPr lang="en-US"/>
          </a:p>
        </p:txBody>
      </p:sp>
      <p:sp>
        <p:nvSpPr>
          <p:cNvPr id="3" name="Subtitle 2">
            <a:extLst>
              <a:ext uri="{FF2B5EF4-FFF2-40B4-BE49-F238E27FC236}">
                <a16:creationId xmlns:a16="http://schemas.microsoft.com/office/drawing/2014/main" id="{B08F7FAB-511F-7730-95EA-CDCD60827684}"/>
              </a:ext>
            </a:extLst>
          </p:cNvPr>
          <p:cNvSpPr>
            <a:spLocks noGrp="1"/>
          </p:cNvSpPr>
          <p:nvPr>
            <p:ph type="subTitle" idx="1"/>
          </p:nvPr>
        </p:nvSpPr>
        <p:spPr>
          <a:xfrm>
            <a:off x="541259" y="2346648"/>
            <a:ext cx="7647337" cy="3600000"/>
          </a:xfrm>
        </p:spPr>
        <p:txBody>
          <a:bodyPr/>
          <a:lstStyle/>
          <a:p>
            <a:pPr marL="0" indent="0">
              <a:spcBef>
                <a:spcPts val="0"/>
              </a:spcBef>
              <a:buNone/>
            </a:pPr>
            <a:r>
              <a:rPr lang="en-GB" sz="2000"/>
              <a:t>Radiation is energy in the form of rays. The rays pass through the air until they come into contact with the food. Some are absorbed while others are reflected.</a:t>
            </a:r>
          </a:p>
          <a:p>
            <a:pPr marL="0" indent="0">
              <a:spcBef>
                <a:spcPts val="0"/>
              </a:spcBef>
              <a:buNone/>
            </a:pPr>
            <a:endParaRPr lang="en-GB" sz="2000"/>
          </a:p>
          <a:p>
            <a:pPr marL="0" indent="0">
              <a:spcBef>
                <a:spcPts val="0"/>
              </a:spcBef>
              <a:buNone/>
            </a:pPr>
            <a:r>
              <a:rPr lang="en-GB" sz="2000" b="1"/>
              <a:t>Grilling</a:t>
            </a:r>
            <a:r>
              <a:rPr lang="en-GB" sz="2000"/>
              <a:t> involves the use of infra-red heat rays created by gas flames, charcoal or glowing electric elements.  </a:t>
            </a:r>
          </a:p>
          <a:p>
            <a:pPr marL="0" indent="0">
              <a:spcBef>
                <a:spcPts val="0"/>
              </a:spcBef>
              <a:buNone/>
            </a:pPr>
            <a:endParaRPr lang="en-GB" sz="2000"/>
          </a:p>
          <a:p>
            <a:pPr marL="0" indent="0">
              <a:spcBef>
                <a:spcPts val="0"/>
              </a:spcBef>
              <a:buNone/>
            </a:pPr>
            <a:r>
              <a:rPr lang="en-GB" sz="2000" b="1"/>
              <a:t>Microwaves</a:t>
            </a:r>
            <a:r>
              <a:rPr lang="en-GB" sz="2000"/>
              <a:t> are electromagnetic radiators of high energy and short wavelengths. They quickly heat anything containing water, by causing the water molecules to oscillate (vibrate), which produces heat.  </a:t>
            </a:r>
            <a:br>
              <a:rPr lang="en-GB" sz="2000"/>
            </a:br>
            <a:br>
              <a:rPr lang="en-GB" sz="2000"/>
            </a:br>
            <a:r>
              <a:rPr lang="en-GB" sz="2000" b="1"/>
              <a:t>Sun drying </a:t>
            </a:r>
            <a:r>
              <a:rPr lang="en-GB" sz="2000"/>
              <a:t>is a traditional method of using the sun’s rays to preserve food.</a:t>
            </a:r>
          </a:p>
          <a:p>
            <a:pPr marL="0" indent="0">
              <a:spcBef>
                <a:spcPts val="0"/>
              </a:spcBef>
              <a:buNone/>
            </a:pPr>
            <a:endParaRPr lang="en-GB"/>
          </a:p>
          <a:p>
            <a:pPr marL="0" indent="0">
              <a:spcBef>
                <a:spcPts val="0"/>
              </a:spcBef>
              <a:buNone/>
            </a:pPr>
            <a:endParaRPr lang="en-GB" sz="2000"/>
          </a:p>
          <a:p>
            <a:pPr marL="0" indent="0">
              <a:spcBef>
                <a:spcPts val="0"/>
              </a:spcBef>
              <a:buNone/>
            </a:pPr>
            <a:endParaRPr lang="en-GB"/>
          </a:p>
          <a:p>
            <a:pPr marL="0" indent="0">
              <a:spcBef>
                <a:spcPts val="0"/>
              </a:spcBef>
              <a:buNone/>
            </a:pPr>
            <a:endParaRPr lang="en-GB" sz="2000"/>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p:txBody>
      </p:sp>
      <p:pic>
        <p:nvPicPr>
          <p:cNvPr id="4" name="Picture 3" descr="A picture containing text, glass, businesscard&#10;&#10;Description automatically generated">
            <a:extLst>
              <a:ext uri="{FF2B5EF4-FFF2-40B4-BE49-F238E27FC236}">
                <a16:creationId xmlns:a16="http://schemas.microsoft.com/office/drawing/2014/main" id="{27007642-1BB7-349F-D040-4DF0772D10A1}"/>
              </a:ext>
            </a:extLst>
          </p:cNvPr>
          <p:cNvPicPr>
            <a:picLocks noChangeAspect="1"/>
          </p:cNvPicPr>
          <p:nvPr/>
        </p:nvPicPr>
        <p:blipFill rotWithShape="1">
          <a:blip r:embed="rId2"/>
          <a:srcRect l="9988" t="12271" r="56559" b="13783"/>
          <a:stretch/>
        </p:blipFill>
        <p:spPr>
          <a:xfrm>
            <a:off x="8780572" y="2283798"/>
            <a:ext cx="2915420" cy="3224200"/>
          </a:xfrm>
          <a:prstGeom prst="rect">
            <a:avLst/>
          </a:prstGeom>
          <a:ln w="38100">
            <a:solidFill>
              <a:srgbClr val="EF9F3F"/>
            </a:solidFill>
          </a:ln>
          <a:effectLst>
            <a:outerShdw blurRad="50800" dist="38100" dir="2700000" algn="tl" rotWithShape="0">
              <a:prstClr val="black">
                <a:alpha val="40000"/>
              </a:prstClr>
            </a:outerShdw>
          </a:effectLst>
        </p:spPr>
      </p:pic>
      <p:sp>
        <p:nvSpPr>
          <p:cNvPr id="5" name="Rectangle 4">
            <a:extLst>
              <a:ext uri="{FF2B5EF4-FFF2-40B4-BE49-F238E27FC236}">
                <a16:creationId xmlns:a16="http://schemas.microsoft.com/office/drawing/2014/main" id="{9C4C3F26-BC27-4874-8EF8-F1DE84DE6545}"/>
              </a:ext>
            </a:extLst>
          </p:cNvPr>
          <p:cNvSpPr/>
          <p:nvPr/>
        </p:nvSpPr>
        <p:spPr>
          <a:xfrm>
            <a:off x="8884168" y="2791081"/>
            <a:ext cx="1837267" cy="2234970"/>
          </a:xfrm>
          <a:prstGeom prst="rect">
            <a:avLst/>
          </a:prstGeom>
          <a:no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522146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6DC22-08AB-0D91-7AB6-8D24F66397BF}"/>
              </a:ext>
            </a:extLst>
          </p:cNvPr>
          <p:cNvSpPr>
            <a:spLocks noGrp="1"/>
          </p:cNvSpPr>
          <p:nvPr>
            <p:ph type="ctrTitle"/>
          </p:nvPr>
        </p:nvSpPr>
        <p:spPr/>
        <p:txBody>
          <a:bodyPr/>
          <a:lstStyle/>
          <a:p>
            <a:r>
              <a:rPr lang="en-US">
                <a:latin typeface="Arial"/>
                <a:cs typeface="Arial"/>
              </a:rPr>
              <a:t>Applying the science - refrigeration</a:t>
            </a:r>
            <a:endParaRPr lang="en-US"/>
          </a:p>
        </p:txBody>
      </p:sp>
      <p:sp>
        <p:nvSpPr>
          <p:cNvPr id="3" name="Subtitle 2">
            <a:extLst>
              <a:ext uri="{FF2B5EF4-FFF2-40B4-BE49-F238E27FC236}">
                <a16:creationId xmlns:a16="http://schemas.microsoft.com/office/drawing/2014/main" id="{B08F7FAB-511F-7730-95EA-CDCD60827684}"/>
              </a:ext>
            </a:extLst>
          </p:cNvPr>
          <p:cNvSpPr>
            <a:spLocks noGrp="1"/>
          </p:cNvSpPr>
          <p:nvPr>
            <p:ph type="subTitle" idx="1"/>
          </p:nvPr>
        </p:nvSpPr>
        <p:spPr>
          <a:xfrm>
            <a:off x="1169273" y="2346648"/>
            <a:ext cx="6751293" cy="3600000"/>
          </a:xfrm>
        </p:spPr>
        <p:txBody>
          <a:bodyPr/>
          <a:lstStyle/>
          <a:p>
            <a:pPr marL="0" indent="0">
              <a:spcBef>
                <a:spcPts val="0"/>
              </a:spcBef>
              <a:buNone/>
            </a:pPr>
            <a:r>
              <a:rPr lang="en-GB"/>
              <a:t>When cooking a food, heat energy is applied. To cool food (e.g. in a fridge), heat energy needs to be actively removed.</a:t>
            </a:r>
          </a:p>
          <a:p>
            <a:pPr marL="0" indent="0">
              <a:spcBef>
                <a:spcPts val="0"/>
              </a:spcBef>
              <a:buNone/>
            </a:pPr>
            <a:endParaRPr lang="en-GB" sz="2000"/>
          </a:p>
          <a:p>
            <a:pPr marL="0" indent="0">
              <a:spcBef>
                <a:spcPts val="0"/>
              </a:spcBef>
              <a:buNone/>
            </a:pPr>
            <a:r>
              <a:rPr lang="en-GB"/>
              <a:t>The diagram shows the simplified inner workings of a fridge. The fridge contains </a:t>
            </a:r>
            <a:r>
              <a:rPr lang="en-GB" b="1"/>
              <a:t>refrigerant</a:t>
            </a:r>
            <a:r>
              <a:rPr lang="en-GB"/>
              <a:t>, that can absorb heat from the inside of the fridge (at the </a:t>
            </a:r>
            <a:r>
              <a:rPr lang="en-GB">
                <a:solidFill>
                  <a:srgbClr val="537AEF"/>
                </a:solidFill>
              </a:rPr>
              <a:t>evaporator</a:t>
            </a:r>
            <a:r>
              <a:rPr lang="en-GB"/>
              <a:t>). The refrigerant carries the heat to </a:t>
            </a:r>
            <a:r>
              <a:rPr lang="en-GB">
                <a:solidFill>
                  <a:srgbClr val="F16560"/>
                </a:solidFill>
              </a:rPr>
              <a:t>condenser</a:t>
            </a:r>
            <a:r>
              <a:rPr lang="en-GB"/>
              <a:t> coils and releases it into the room. This is why the back of a fridge usually feels warm.</a:t>
            </a:r>
            <a:endParaRPr lang="en-GB" sz="2000"/>
          </a:p>
          <a:p>
            <a:pPr marL="0" indent="0">
              <a:spcBef>
                <a:spcPts val="0"/>
              </a:spcBef>
              <a:buNone/>
            </a:pPr>
            <a:endParaRPr lang="en-GB"/>
          </a:p>
          <a:p>
            <a:pPr marL="0" indent="0">
              <a:spcBef>
                <a:spcPts val="0"/>
              </a:spcBef>
              <a:buNone/>
            </a:pPr>
            <a:r>
              <a:rPr lang="en-GB" sz="2000"/>
              <a:t>The now cooled gas becomes a liquid, </a:t>
            </a:r>
            <a:r>
              <a:rPr lang="en-GB"/>
              <a:t>absorbs more heat energy from the fridge, and the cycle continues.</a:t>
            </a:r>
          </a:p>
          <a:p>
            <a:pPr marL="0" indent="0">
              <a:spcBef>
                <a:spcPts val="0"/>
              </a:spcBef>
              <a:buNone/>
            </a:pPr>
            <a:endParaRPr lang="en-GB"/>
          </a:p>
          <a:p>
            <a:pPr marL="0" indent="0">
              <a:spcBef>
                <a:spcPts val="0"/>
              </a:spcBef>
              <a:buNone/>
            </a:pPr>
            <a:r>
              <a:rPr lang="en-GB" sz="2000"/>
              <a:t>This cycle removes heat </a:t>
            </a:r>
            <a:r>
              <a:rPr lang="en-GB"/>
              <a:t>from the inside of the fridge and passes it to the outside (the air).</a:t>
            </a:r>
            <a:endParaRPr lang="en-GB" sz="2000"/>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p:txBody>
      </p:sp>
      <p:pic>
        <p:nvPicPr>
          <p:cNvPr id="7" name="Picture 6" descr="Diagram&#10;&#10;Description automatically generated">
            <a:extLst>
              <a:ext uri="{FF2B5EF4-FFF2-40B4-BE49-F238E27FC236}">
                <a16:creationId xmlns:a16="http://schemas.microsoft.com/office/drawing/2014/main" id="{68FE812F-FE34-DCFD-4E3F-56D9AE93D565}"/>
              </a:ext>
            </a:extLst>
          </p:cNvPr>
          <p:cNvPicPr>
            <a:picLocks noChangeAspect="1"/>
          </p:cNvPicPr>
          <p:nvPr/>
        </p:nvPicPr>
        <p:blipFill rotWithShape="1">
          <a:blip r:embed="rId2"/>
          <a:srcRect l="5924" t="23542" r="5550" b="6858"/>
          <a:stretch/>
        </p:blipFill>
        <p:spPr>
          <a:xfrm>
            <a:off x="8157634" y="2451676"/>
            <a:ext cx="3827600" cy="3009324"/>
          </a:xfrm>
          <a:prstGeom prst="rect">
            <a:avLst/>
          </a:prstGeom>
        </p:spPr>
      </p:pic>
      <p:sp>
        <p:nvSpPr>
          <p:cNvPr id="11" name="TextBox 10">
            <a:extLst>
              <a:ext uri="{FF2B5EF4-FFF2-40B4-BE49-F238E27FC236}">
                <a16:creationId xmlns:a16="http://schemas.microsoft.com/office/drawing/2014/main" id="{24C4229B-E20C-4AE8-216C-261D490F3570}"/>
              </a:ext>
            </a:extLst>
          </p:cNvPr>
          <p:cNvSpPr txBox="1"/>
          <p:nvPr/>
        </p:nvSpPr>
        <p:spPr>
          <a:xfrm>
            <a:off x="8030633" y="4523415"/>
            <a:ext cx="808567" cy="461665"/>
          </a:xfrm>
          <a:prstGeom prst="rect">
            <a:avLst/>
          </a:prstGeom>
          <a:noFill/>
        </p:spPr>
        <p:txBody>
          <a:bodyPr wrap="square" rtlCol="0">
            <a:spAutoFit/>
          </a:bodyPr>
          <a:lstStyle/>
          <a:p>
            <a:r>
              <a:rPr lang="en-GB" sz="1200" b="1">
                <a:solidFill>
                  <a:srgbClr val="EF9F3F"/>
                </a:solidFill>
                <a:latin typeface="Arial" panose="020B0604020202020204" pitchFamily="34" charset="0"/>
                <a:cs typeface="Arial" panose="020B0604020202020204" pitchFamily="34" charset="0"/>
              </a:rPr>
              <a:t>Inside of fridge</a:t>
            </a:r>
          </a:p>
        </p:txBody>
      </p:sp>
      <p:sp>
        <p:nvSpPr>
          <p:cNvPr id="12" name="TextBox 11">
            <a:extLst>
              <a:ext uri="{FF2B5EF4-FFF2-40B4-BE49-F238E27FC236}">
                <a16:creationId xmlns:a16="http://schemas.microsoft.com/office/drawing/2014/main" id="{0EF22C9A-3ADE-585E-1660-AD76E330082A}"/>
              </a:ext>
            </a:extLst>
          </p:cNvPr>
          <p:cNvSpPr txBox="1"/>
          <p:nvPr/>
        </p:nvSpPr>
        <p:spPr>
          <a:xfrm>
            <a:off x="11214767" y="4591148"/>
            <a:ext cx="808567" cy="461665"/>
          </a:xfrm>
          <a:prstGeom prst="rect">
            <a:avLst/>
          </a:prstGeom>
          <a:noFill/>
        </p:spPr>
        <p:txBody>
          <a:bodyPr wrap="square" rtlCol="0">
            <a:spAutoFit/>
          </a:bodyPr>
          <a:lstStyle/>
          <a:p>
            <a:r>
              <a:rPr lang="en-GB" sz="1200" b="1">
                <a:solidFill>
                  <a:srgbClr val="EF9F3F"/>
                </a:solidFill>
                <a:latin typeface="Arial" panose="020B0604020202020204" pitchFamily="34" charset="0"/>
                <a:cs typeface="Arial" panose="020B0604020202020204" pitchFamily="34" charset="0"/>
              </a:rPr>
              <a:t>Outside of fridge</a:t>
            </a:r>
          </a:p>
        </p:txBody>
      </p:sp>
    </p:spTree>
    <p:extLst>
      <p:ext uri="{BB962C8B-B14F-4D97-AF65-F5344CB8AC3E}">
        <p14:creationId xmlns:p14="http://schemas.microsoft.com/office/powerpoint/2010/main" val="16720875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8B1D9-E25C-F40A-522B-54113616FBDB}"/>
              </a:ext>
            </a:extLst>
          </p:cNvPr>
          <p:cNvSpPr>
            <a:spLocks noGrp="1"/>
          </p:cNvSpPr>
          <p:nvPr>
            <p:ph type="ctrTitle"/>
          </p:nvPr>
        </p:nvSpPr>
        <p:spPr/>
        <p:txBody>
          <a:bodyPr/>
          <a:lstStyle/>
          <a:p>
            <a:r>
              <a:rPr lang="en-US">
                <a:latin typeface="Arial"/>
                <a:cs typeface="Arial"/>
              </a:rPr>
              <a:t>Heat transfer - activities</a:t>
            </a:r>
            <a:endParaRPr lang="en-US"/>
          </a:p>
        </p:txBody>
      </p:sp>
      <p:sp>
        <p:nvSpPr>
          <p:cNvPr id="3" name="Subtitle 2">
            <a:extLst>
              <a:ext uri="{FF2B5EF4-FFF2-40B4-BE49-F238E27FC236}">
                <a16:creationId xmlns:a16="http://schemas.microsoft.com/office/drawing/2014/main" id="{8CAB9D22-B491-9AFA-4800-DD173F69AF8D}"/>
              </a:ext>
            </a:extLst>
          </p:cNvPr>
          <p:cNvSpPr>
            <a:spLocks noGrp="1"/>
          </p:cNvSpPr>
          <p:nvPr>
            <p:ph type="subTitle" idx="1"/>
          </p:nvPr>
        </p:nvSpPr>
        <p:spPr/>
        <p:txBody>
          <a:bodyPr/>
          <a:lstStyle/>
          <a:p>
            <a:pPr marL="0" indent="0">
              <a:buNone/>
            </a:pPr>
            <a:r>
              <a:rPr lang="en-GB">
                <a:latin typeface="Arial"/>
                <a:cs typeface="Arial"/>
              </a:rPr>
              <a:t>Pupils, individually or in groups, could:</a:t>
            </a:r>
          </a:p>
          <a:p>
            <a:r>
              <a:rPr lang="en-GB">
                <a:latin typeface="Arial"/>
                <a:cs typeface="Arial"/>
              </a:rPr>
              <a:t>Use the </a:t>
            </a:r>
            <a:r>
              <a:rPr lang="en-GB">
                <a:latin typeface="Arial"/>
                <a:cs typeface="Arial"/>
                <a:hlinkClick r:id="rId2"/>
              </a:rPr>
              <a:t>Heat exchange presentation </a:t>
            </a:r>
            <a:r>
              <a:rPr lang="en-GB">
                <a:latin typeface="Arial"/>
                <a:cs typeface="Arial"/>
              </a:rPr>
              <a:t>for more information</a:t>
            </a:r>
          </a:p>
          <a:p>
            <a:r>
              <a:rPr lang="en-GB">
                <a:latin typeface="Arial"/>
                <a:cs typeface="Arial"/>
              </a:rPr>
              <a:t>Complete the </a:t>
            </a:r>
            <a:r>
              <a:rPr lang="en-GB">
                <a:latin typeface="Arial"/>
                <a:cs typeface="Arial"/>
                <a:hlinkClick r:id="rId3"/>
              </a:rPr>
              <a:t>Heat exchange worksheet</a:t>
            </a:r>
            <a:endParaRPr lang="en-GB">
              <a:latin typeface="Arial"/>
              <a:cs typeface="Arial"/>
            </a:endParaRPr>
          </a:p>
          <a:p>
            <a:r>
              <a:rPr lang="en-GB">
                <a:latin typeface="Arial"/>
                <a:cs typeface="Arial"/>
              </a:rPr>
              <a:t>Take the </a:t>
            </a:r>
            <a:r>
              <a:rPr lang="en-GB">
                <a:latin typeface="Arial"/>
                <a:cs typeface="Arial"/>
                <a:hlinkClick r:id="rId4"/>
              </a:rPr>
              <a:t>Heat exchange quiz </a:t>
            </a:r>
            <a:r>
              <a:rPr lang="en-GB">
                <a:latin typeface="Arial"/>
                <a:cs typeface="Arial"/>
              </a:rPr>
              <a:t>– answers can be found </a:t>
            </a:r>
            <a:r>
              <a:rPr lang="en-GB">
                <a:latin typeface="Arial"/>
                <a:cs typeface="Arial"/>
                <a:hlinkClick r:id="rId5"/>
              </a:rPr>
              <a:t>here</a:t>
            </a:r>
            <a:r>
              <a:rPr lang="en-GB">
                <a:latin typeface="Arial"/>
                <a:cs typeface="Arial"/>
              </a:rPr>
              <a:t>.</a:t>
            </a:r>
          </a:p>
          <a:p>
            <a:r>
              <a:rPr lang="en-GB">
                <a:latin typeface="Arial"/>
                <a:cs typeface="Arial"/>
              </a:rPr>
              <a:t>Use different materials to support the learning in the </a:t>
            </a:r>
            <a:r>
              <a:rPr lang="en-GB">
                <a:latin typeface="Arial"/>
                <a:cs typeface="Arial"/>
                <a:hlinkClick r:id="rId6"/>
              </a:rPr>
              <a:t>11-14 Cooking area</a:t>
            </a:r>
            <a:endParaRPr lang="en-GB">
              <a:latin typeface="Arial"/>
              <a:cs typeface="Arial"/>
            </a:endParaRPr>
          </a:p>
          <a:p>
            <a:endParaRPr lang="en-GB">
              <a:latin typeface="Arial"/>
              <a:cs typeface="Arial"/>
            </a:endParaRPr>
          </a:p>
          <a:p>
            <a:endParaRPr lang="en-GB">
              <a:cs typeface="Arial"/>
            </a:endParaRPr>
          </a:p>
          <a:p>
            <a:pPr marL="0" indent="0">
              <a:buNone/>
            </a:pPr>
            <a:endParaRPr lang="en-GB"/>
          </a:p>
          <a:p>
            <a:pPr marL="342900" indent="-342900"/>
            <a:endParaRPr lang="en-GB"/>
          </a:p>
          <a:p>
            <a:pPr marL="0" indent="0">
              <a:buNone/>
            </a:pPr>
            <a:endParaRPr lang="en-GB"/>
          </a:p>
        </p:txBody>
      </p:sp>
    </p:spTree>
    <p:extLst>
      <p:ext uri="{BB962C8B-B14F-4D97-AF65-F5344CB8AC3E}">
        <p14:creationId xmlns:p14="http://schemas.microsoft.com/office/powerpoint/2010/main" val="1628781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6DC22-08AB-0D91-7AB6-8D24F66397BF}"/>
              </a:ext>
            </a:extLst>
          </p:cNvPr>
          <p:cNvSpPr>
            <a:spLocks noGrp="1"/>
          </p:cNvSpPr>
          <p:nvPr>
            <p:ph type="ctrTitle"/>
          </p:nvPr>
        </p:nvSpPr>
        <p:spPr/>
        <p:txBody>
          <a:bodyPr/>
          <a:lstStyle/>
          <a:p>
            <a:r>
              <a:rPr lang="en-US">
                <a:latin typeface="Arial"/>
                <a:cs typeface="Arial"/>
              </a:rPr>
              <a:t>Introduction</a:t>
            </a:r>
            <a:endParaRPr lang="en-US"/>
          </a:p>
        </p:txBody>
      </p:sp>
      <p:sp>
        <p:nvSpPr>
          <p:cNvPr id="3" name="Subtitle 2">
            <a:extLst>
              <a:ext uri="{FF2B5EF4-FFF2-40B4-BE49-F238E27FC236}">
                <a16:creationId xmlns:a16="http://schemas.microsoft.com/office/drawing/2014/main" id="{B08F7FAB-511F-7730-95EA-CDCD60827684}"/>
              </a:ext>
            </a:extLst>
          </p:cNvPr>
          <p:cNvSpPr>
            <a:spLocks noGrp="1"/>
          </p:cNvSpPr>
          <p:nvPr>
            <p:ph type="subTitle" idx="1"/>
          </p:nvPr>
        </p:nvSpPr>
        <p:spPr>
          <a:xfrm>
            <a:off x="1169276" y="2571092"/>
            <a:ext cx="6277833" cy="3600000"/>
          </a:xfrm>
        </p:spPr>
        <p:txBody>
          <a:bodyPr/>
          <a:lstStyle/>
          <a:p>
            <a:pPr marL="0" indent="0">
              <a:buNone/>
            </a:pPr>
            <a:r>
              <a:rPr lang="en-GB" sz="2000"/>
              <a:t>Applying and removing heat is an important part of food preparation. Many foods need to be cooked to be safe to eat and palatable.</a:t>
            </a:r>
          </a:p>
          <a:p>
            <a:pPr marL="0" indent="0">
              <a:buNone/>
            </a:pPr>
            <a:r>
              <a:rPr lang="en-GB"/>
              <a:t>Additionally, to keep foods for longer, many need to be chilled or frozen, requiring the removal of heat.</a:t>
            </a:r>
          </a:p>
          <a:p>
            <a:pPr marL="0" indent="0">
              <a:buNone/>
            </a:pPr>
            <a:r>
              <a:rPr lang="en-GB"/>
              <a:t>Whether heat is being applied or removed, the heat must be </a:t>
            </a:r>
            <a:r>
              <a:rPr lang="en-GB" b="1"/>
              <a:t>transferred</a:t>
            </a:r>
            <a:r>
              <a:rPr lang="en-GB"/>
              <a:t> to or from somewhere else.</a:t>
            </a:r>
            <a:endParaRPr lang="en-GB" sz="2000"/>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p:txBody>
      </p:sp>
      <p:pic>
        <p:nvPicPr>
          <p:cNvPr id="6" name="Picture 5" descr="A picture containing person, dish, cooking, meal&#10;&#10;Description automatically generated">
            <a:extLst>
              <a:ext uri="{FF2B5EF4-FFF2-40B4-BE49-F238E27FC236}">
                <a16:creationId xmlns:a16="http://schemas.microsoft.com/office/drawing/2014/main" id="{A78BC4FD-6F13-D0FC-EE54-58538C96989D}"/>
              </a:ext>
            </a:extLst>
          </p:cNvPr>
          <p:cNvPicPr>
            <a:picLocks noChangeAspect="1"/>
          </p:cNvPicPr>
          <p:nvPr/>
        </p:nvPicPr>
        <p:blipFill>
          <a:blip r:embed="rId2"/>
          <a:stretch>
            <a:fillRect/>
          </a:stretch>
        </p:blipFill>
        <p:spPr>
          <a:xfrm>
            <a:off x="8170332" y="2863933"/>
            <a:ext cx="3472785" cy="2233000"/>
          </a:xfrm>
          <a:prstGeom prst="rect">
            <a:avLst/>
          </a:prstGeom>
        </p:spPr>
      </p:pic>
    </p:spTree>
    <p:extLst>
      <p:ext uri="{BB962C8B-B14F-4D97-AF65-F5344CB8AC3E}">
        <p14:creationId xmlns:p14="http://schemas.microsoft.com/office/powerpoint/2010/main" val="4224355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8F7D6-0DE9-55CD-510F-91955FB21153}"/>
              </a:ext>
            </a:extLst>
          </p:cNvPr>
          <p:cNvSpPr>
            <a:spLocks noGrp="1"/>
          </p:cNvSpPr>
          <p:nvPr>
            <p:ph type="ctrTitle"/>
          </p:nvPr>
        </p:nvSpPr>
        <p:spPr/>
        <p:txBody>
          <a:bodyPr/>
          <a:lstStyle/>
          <a:p>
            <a:r>
              <a:rPr lang="en-US">
                <a:latin typeface="Arial"/>
                <a:cs typeface="Arial"/>
              </a:rPr>
              <a:t>Heat transfer through cooking techniques</a:t>
            </a:r>
            <a:endParaRPr lang="en-US"/>
          </a:p>
        </p:txBody>
      </p:sp>
      <p:sp>
        <p:nvSpPr>
          <p:cNvPr id="3" name="Subtitle 2">
            <a:extLst>
              <a:ext uri="{FF2B5EF4-FFF2-40B4-BE49-F238E27FC236}">
                <a16:creationId xmlns:a16="http://schemas.microsoft.com/office/drawing/2014/main" id="{3F4AB2AE-64C7-4EAD-7377-33BA885C3FC6}"/>
              </a:ext>
            </a:extLst>
          </p:cNvPr>
          <p:cNvSpPr>
            <a:spLocks noGrp="1"/>
          </p:cNvSpPr>
          <p:nvPr>
            <p:ph type="subTitle" idx="1"/>
          </p:nvPr>
        </p:nvSpPr>
        <p:spPr>
          <a:xfrm>
            <a:off x="1169274" y="2342492"/>
            <a:ext cx="8988877" cy="785719"/>
          </a:xfrm>
        </p:spPr>
        <p:txBody>
          <a:bodyPr/>
          <a:lstStyle/>
          <a:p>
            <a:pPr marL="0" indent="0">
              <a:buNone/>
            </a:pPr>
            <a:r>
              <a:rPr lang="en-US">
                <a:latin typeface="Arial"/>
                <a:cs typeface="Arial"/>
              </a:rPr>
              <a:t>Selecting recipes with different cooking methods can help you to demonstrate different types of heat transfer. Use the cooking methods below to demonstrate:</a:t>
            </a:r>
            <a:endParaRPr lang="en-US"/>
          </a:p>
          <a:p>
            <a:pPr marL="0" indent="0">
              <a:buNone/>
            </a:pPr>
            <a:endParaRPr lang="en-US"/>
          </a:p>
          <a:p>
            <a:endParaRPr lang="en-US"/>
          </a:p>
          <a:p>
            <a:endParaRPr lang="en-US"/>
          </a:p>
          <a:p>
            <a:endParaRPr lang="en-US"/>
          </a:p>
        </p:txBody>
      </p:sp>
      <p:grpSp>
        <p:nvGrpSpPr>
          <p:cNvPr id="8" name="Group 7">
            <a:extLst>
              <a:ext uri="{FF2B5EF4-FFF2-40B4-BE49-F238E27FC236}">
                <a16:creationId xmlns:a16="http://schemas.microsoft.com/office/drawing/2014/main" id="{4D6A6116-AF61-0374-7B8D-1FD2AD036463}"/>
              </a:ext>
            </a:extLst>
          </p:cNvPr>
          <p:cNvGrpSpPr/>
          <p:nvPr/>
        </p:nvGrpSpPr>
        <p:grpSpPr>
          <a:xfrm>
            <a:off x="1757918" y="3420041"/>
            <a:ext cx="8542712" cy="2308324"/>
            <a:chOff x="1938388" y="3064837"/>
            <a:chExt cx="8542712" cy="2308324"/>
          </a:xfrm>
        </p:grpSpPr>
        <p:sp>
          <p:nvSpPr>
            <p:cNvPr id="4" name="TextBox 3">
              <a:extLst>
                <a:ext uri="{FF2B5EF4-FFF2-40B4-BE49-F238E27FC236}">
                  <a16:creationId xmlns:a16="http://schemas.microsoft.com/office/drawing/2014/main" id="{2BC261C2-DCD7-64EA-6469-477C74ACFEA5}"/>
                </a:ext>
              </a:extLst>
            </p:cNvPr>
            <p:cNvSpPr txBox="1"/>
            <p:nvPr/>
          </p:nvSpPr>
          <p:spPr>
            <a:xfrm>
              <a:off x="1938388" y="3064837"/>
              <a:ext cx="1708265" cy="2308324"/>
            </a:xfrm>
            <a:prstGeom prst="rect">
              <a:avLst/>
            </a:prstGeom>
            <a:noFill/>
          </p:spPr>
          <p:txBody>
            <a:bodyPr wrap="square" rtlCol="0">
              <a:spAutoFit/>
            </a:bodyPr>
            <a:lstStyle/>
            <a:p>
              <a:pPr algn="ctr"/>
              <a:r>
                <a:rPr lang="en-GB" b="1">
                  <a:latin typeface="Arial" panose="020B0604020202020204" pitchFamily="34" charset="0"/>
                  <a:cs typeface="Arial" panose="020B0604020202020204" pitchFamily="34" charset="0"/>
                </a:rPr>
                <a:t>Conduction</a:t>
              </a:r>
            </a:p>
            <a:p>
              <a:pPr algn="ctr"/>
              <a:r>
                <a:rPr lang="en-GB">
                  <a:latin typeface="Arial" panose="020B0604020202020204" pitchFamily="34" charset="0"/>
                  <a:cs typeface="Arial" panose="020B0604020202020204" pitchFamily="34" charset="0"/>
                </a:rPr>
                <a:t>Frying</a:t>
              </a:r>
            </a:p>
            <a:p>
              <a:pPr algn="ctr"/>
              <a:r>
                <a:rPr lang="en-GB">
                  <a:latin typeface="Arial" panose="020B0604020202020204" pitchFamily="34" charset="0"/>
                  <a:cs typeface="Arial" panose="020B0604020202020204" pitchFamily="34" charset="0"/>
                </a:rPr>
                <a:t>Sautéing</a:t>
              </a:r>
            </a:p>
            <a:p>
              <a:pPr algn="ctr"/>
              <a:r>
                <a:rPr lang="en-GB">
                  <a:latin typeface="Arial" panose="020B0604020202020204" pitchFamily="34" charset="0"/>
                  <a:cs typeface="Arial" panose="020B0604020202020204" pitchFamily="34" charset="0"/>
                </a:rPr>
                <a:t>Grilling</a:t>
              </a:r>
            </a:p>
            <a:p>
              <a:pPr algn="ctr"/>
              <a:r>
                <a:rPr lang="en-GB">
                  <a:latin typeface="Arial" panose="020B0604020202020204" pitchFamily="34" charset="0"/>
                  <a:cs typeface="Arial" panose="020B0604020202020204" pitchFamily="34" charset="0"/>
                </a:rPr>
                <a:t>Baking*</a:t>
              </a:r>
            </a:p>
            <a:p>
              <a:pPr algn="ctr"/>
              <a:r>
                <a:rPr lang="en-GB">
                  <a:latin typeface="Arial" panose="020B0604020202020204" pitchFamily="34" charset="0"/>
                  <a:cs typeface="Arial" panose="020B0604020202020204" pitchFamily="34" charset="0"/>
                </a:rPr>
                <a:t>Roasting*</a:t>
              </a:r>
            </a:p>
            <a:p>
              <a:pPr algn="ctr"/>
              <a:endParaRPr lang="en-GB"/>
            </a:p>
            <a:p>
              <a:pPr algn="ctr"/>
              <a:endParaRPr lang="en-GB"/>
            </a:p>
          </p:txBody>
        </p:sp>
        <p:sp>
          <p:nvSpPr>
            <p:cNvPr id="5" name="TextBox 4">
              <a:extLst>
                <a:ext uri="{FF2B5EF4-FFF2-40B4-BE49-F238E27FC236}">
                  <a16:creationId xmlns:a16="http://schemas.microsoft.com/office/drawing/2014/main" id="{2C57B598-A74F-C9BA-469B-087B64CE3B15}"/>
                </a:ext>
              </a:extLst>
            </p:cNvPr>
            <p:cNvSpPr txBox="1"/>
            <p:nvPr/>
          </p:nvSpPr>
          <p:spPr>
            <a:xfrm>
              <a:off x="5355612" y="3064837"/>
              <a:ext cx="1708265" cy="2031325"/>
            </a:xfrm>
            <a:prstGeom prst="rect">
              <a:avLst/>
            </a:prstGeom>
            <a:noFill/>
          </p:spPr>
          <p:txBody>
            <a:bodyPr wrap="square" rtlCol="0">
              <a:spAutoFit/>
            </a:bodyPr>
            <a:lstStyle/>
            <a:p>
              <a:pPr algn="ctr"/>
              <a:r>
                <a:rPr lang="en-GB" b="1">
                  <a:latin typeface="Arial" panose="020B0604020202020204" pitchFamily="34" charset="0"/>
                  <a:cs typeface="Arial" panose="020B0604020202020204" pitchFamily="34" charset="0"/>
                </a:rPr>
                <a:t>Convection</a:t>
              </a:r>
            </a:p>
            <a:p>
              <a:pPr algn="ctr"/>
              <a:r>
                <a:rPr lang="en-GB">
                  <a:latin typeface="Arial" panose="020B0604020202020204" pitchFamily="34" charset="0"/>
                  <a:cs typeface="Arial" panose="020B0604020202020204" pitchFamily="34" charset="0"/>
                </a:rPr>
                <a:t>Boiling</a:t>
              </a:r>
            </a:p>
            <a:p>
              <a:pPr algn="ctr"/>
              <a:r>
                <a:rPr lang="en-GB">
                  <a:latin typeface="Arial" panose="020B0604020202020204" pitchFamily="34" charset="0"/>
                  <a:cs typeface="Arial" panose="020B0604020202020204" pitchFamily="34" charset="0"/>
                </a:rPr>
                <a:t>Steaming</a:t>
              </a:r>
            </a:p>
            <a:p>
              <a:pPr algn="ctr"/>
              <a:r>
                <a:rPr lang="en-GB">
                  <a:latin typeface="Arial" panose="020B0604020202020204" pitchFamily="34" charset="0"/>
                  <a:cs typeface="Arial" panose="020B0604020202020204" pitchFamily="34" charset="0"/>
                </a:rPr>
                <a:t>Baking</a:t>
              </a:r>
            </a:p>
            <a:p>
              <a:pPr algn="ctr"/>
              <a:r>
                <a:rPr lang="en-GB">
                  <a:latin typeface="Arial" panose="020B0604020202020204" pitchFamily="34" charset="0"/>
                  <a:cs typeface="Arial" panose="020B0604020202020204" pitchFamily="34" charset="0"/>
                </a:rPr>
                <a:t>Roasting</a:t>
              </a:r>
            </a:p>
            <a:p>
              <a:pPr algn="ctr"/>
              <a:r>
                <a:rPr lang="en-GB">
                  <a:latin typeface="Arial" panose="020B0604020202020204" pitchFamily="34" charset="0"/>
                  <a:cs typeface="Arial" panose="020B0604020202020204" pitchFamily="34" charset="0"/>
                </a:rPr>
                <a:t>Deep frying</a:t>
              </a:r>
            </a:p>
            <a:p>
              <a:pPr algn="ctr"/>
              <a:endParaRPr lang="en-GB"/>
            </a:p>
          </p:txBody>
        </p:sp>
        <p:sp>
          <p:nvSpPr>
            <p:cNvPr id="6" name="TextBox 5">
              <a:extLst>
                <a:ext uri="{FF2B5EF4-FFF2-40B4-BE49-F238E27FC236}">
                  <a16:creationId xmlns:a16="http://schemas.microsoft.com/office/drawing/2014/main" id="{25408C80-400F-7465-133D-6EEE24C1826A}"/>
                </a:ext>
              </a:extLst>
            </p:cNvPr>
            <p:cNvSpPr txBox="1"/>
            <p:nvPr/>
          </p:nvSpPr>
          <p:spPr>
            <a:xfrm>
              <a:off x="8772835" y="3064837"/>
              <a:ext cx="1708265" cy="923330"/>
            </a:xfrm>
            <a:prstGeom prst="rect">
              <a:avLst/>
            </a:prstGeom>
            <a:noFill/>
          </p:spPr>
          <p:txBody>
            <a:bodyPr wrap="square" rtlCol="0">
              <a:spAutoFit/>
            </a:bodyPr>
            <a:lstStyle/>
            <a:p>
              <a:pPr algn="ctr"/>
              <a:r>
                <a:rPr lang="en-GB" b="1">
                  <a:latin typeface="Arial" panose="020B0604020202020204" pitchFamily="34" charset="0"/>
                  <a:cs typeface="Arial" panose="020B0604020202020204" pitchFamily="34" charset="0"/>
                </a:rPr>
                <a:t>Radiation</a:t>
              </a:r>
            </a:p>
            <a:p>
              <a:pPr algn="ctr"/>
              <a:r>
                <a:rPr lang="en-GB">
                  <a:latin typeface="Arial" panose="020B0604020202020204" pitchFamily="34" charset="0"/>
                  <a:cs typeface="Arial" panose="020B0604020202020204" pitchFamily="34" charset="0"/>
                </a:rPr>
                <a:t>Grilling</a:t>
              </a:r>
            </a:p>
            <a:p>
              <a:pPr algn="ctr"/>
              <a:r>
                <a:rPr lang="en-GB">
                  <a:latin typeface="Arial" panose="020B0604020202020204" pitchFamily="34" charset="0"/>
                  <a:cs typeface="Arial" panose="020B0604020202020204" pitchFamily="34" charset="0"/>
                </a:rPr>
                <a:t>Microwaving</a:t>
              </a:r>
            </a:p>
          </p:txBody>
        </p:sp>
      </p:grpSp>
      <p:sp>
        <p:nvSpPr>
          <p:cNvPr id="7" name="TextBox 6">
            <a:extLst>
              <a:ext uri="{FF2B5EF4-FFF2-40B4-BE49-F238E27FC236}">
                <a16:creationId xmlns:a16="http://schemas.microsoft.com/office/drawing/2014/main" id="{CB448569-276D-C049-A6B1-E86E3871E9BE}"/>
              </a:ext>
            </a:extLst>
          </p:cNvPr>
          <p:cNvSpPr txBox="1"/>
          <p:nvPr/>
        </p:nvSpPr>
        <p:spPr>
          <a:xfrm>
            <a:off x="204483" y="6473867"/>
            <a:ext cx="8302519" cy="261610"/>
          </a:xfrm>
          <a:prstGeom prst="rect">
            <a:avLst/>
          </a:prstGeom>
          <a:noFill/>
        </p:spPr>
        <p:txBody>
          <a:bodyPr wrap="square" rtlCol="0">
            <a:spAutoFit/>
          </a:bodyPr>
          <a:lstStyle/>
          <a:p>
            <a:r>
              <a:rPr lang="en-GB" sz="1100">
                <a:latin typeface="Arial" panose="020B0604020202020204" pitchFamily="34" charset="0"/>
                <a:cs typeface="Arial" panose="020B0604020202020204" pitchFamily="34" charset="0"/>
              </a:rPr>
              <a:t>*Primarily through convection in the oven, then conduction through outside of food to inside, and conduction from baking pan/tray</a:t>
            </a:r>
          </a:p>
        </p:txBody>
      </p:sp>
    </p:spTree>
    <p:extLst>
      <p:ext uri="{BB962C8B-B14F-4D97-AF65-F5344CB8AC3E}">
        <p14:creationId xmlns:p14="http://schemas.microsoft.com/office/powerpoint/2010/main" val="10447312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8F7D6-0DE9-55CD-510F-91955FB21153}"/>
              </a:ext>
            </a:extLst>
          </p:cNvPr>
          <p:cNvSpPr>
            <a:spLocks noGrp="1"/>
          </p:cNvSpPr>
          <p:nvPr>
            <p:ph type="ctrTitle"/>
          </p:nvPr>
        </p:nvSpPr>
        <p:spPr/>
        <p:txBody>
          <a:bodyPr/>
          <a:lstStyle/>
          <a:p>
            <a:r>
              <a:rPr lang="en-US">
                <a:latin typeface="Arial"/>
                <a:cs typeface="Arial"/>
              </a:rPr>
              <a:t>Heat transfer - recipes</a:t>
            </a:r>
            <a:endParaRPr lang="en-US"/>
          </a:p>
        </p:txBody>
      </p:sp>
      <p:sp>
        <p:nvSpPr>
          <p:cNvPr id="3" name="Subtitle 2">
            <a:extLst>
              <a:ext uri="{FF2B5EF4-FFF2-40B4-BE49-F238E27FC236}">
                <a16:creationId xmlns:a16="http://schemas.microsoft.com/office/drawing/2014/main" id="{3F4AB2AE-64C7-4EAD-7377-33BA885C3FC6}"/>
              </a:ext>
            </a:extLst>
          </p:cNvPr>
          <p:cNvSpPr>
            <a:spLocks noGrp="1"/>
          </p:cNvSpPr>
          <p:nvPr>
            <p:ph type="subTitle" idx="1"/>
          </p:nvPr>
        </p:nvSpPr>
        <p:spPr>
          <a:xfrm>
            <a:off x="1062949" y="2129841"/>
            <a:ext cx="8988877" cy="785719"/>
          </a:xfrm>
        </p:spPr>
        <p:txBody>
          <a:bodyPr/>
          <a:lstStyle/>
          <a:p>
            <a:pPr marL="0" indent="0">
              <a:lnSpc>
                <a:spcPct val="80000"/>
              </a:lnSpc>
              <a:buNone/>
            </a:pPr>
            <a:r>
              <a:rPr lang="en-US" dirty="0">
                <a:latin typeface="Arial"/>
                <a:cs typeface="Arial"/>
              </a:rPr>
              <a:t>Use the recipes below to demonstrate different types of heat transfer:</a:t>
            </a:r>
          </a:p>
          <a:p>
            <a:pPr>
              <a:lnSpc>
                <a:spcPct val="80000"/>
              </a:lnSpc>
            </a:pPr>
            <a:r>
              <a:rPr lang="en-US" dirty="0">
                <a:latin typeface="Arial"/>
                <a:cs typeface="Arial"/>
                <a:hlinkClick r:id="rId2"/>
              </a:rPr>
              <a:t>Sizzling stir fry</a:t>
            </a:r>
            <a:endParaRPr lang="en-US" dirty="0">
              <a:latin typeface="Arial"/>
              <a:cs typeface="Arial"/>
            </a:endParaRPr>
          </a:p>
          <a:p>
            <a:pPr marL="0" indent="0">
              <a:lnSpc>
                <a:spcPct val="80000"/>
              </a:lnSpc>
              <a:buNone/>
            </a:pPr>
            <a:r>
              <a:rPr lang="en-US" sz="1600" dirty="0">
                <a:latin typeface="Arial"/>
                <a:cs typeface="Arial"/>
              </a:rPr>
              <a:t>Conduction (stir frying)</a:t>
            </a:r>
          </a:p>
          <a:p>
            <a:pPr>
              <a:lnSpc>
                <a:spcPct val="80000"/>
              </a:lnSpc>
            </a:pPr>
            <a:r>
              <a:rPr lang="en-US" dirty="0">
                <a:latin typeface="Arial"/>
                <a:cs typeface="Arial"/>
                <a:hlinkClick r:id="rId3"/>
              </a:rPr>
              <a:t>Quick Hungarian goulash</a:t>
            </a:r>
            <a:endParaRPr lang="en-US" dirty="0">
              <a:latin typeface="Arial"/>
              <a:cs typeface="Arial"/>
            </a:endParaRPr>
          </a:p>
          <a:p>
            <a:pPr marL="0" indent="0">
              <a:lnSpc>
                <a:spcPct val="80000"/>
              </a:lnSpc>
              <a:buNone/>
            </a:pPr>
            <a:r>
              <a:rPr lang="en-US" sz="1600" dirty="0">
                <a:latin typeface="Arial"/>
                <a:cs typeface="Arial"/>
              </a:rPr>
              <a:t>Conduction (pan frying), Convection (boiling)</a:t>
            </a:r>
          </a:p>
          <a:p>
            <a:pPr>
              <a:lnSpc>
                <a:spcPct val="80000"/>
              </a:lnSpc>
            </a:pPr>
            <a:r>
              <a:rPr lang="en-US" dirty="0">
                <a:latin typeface="Arial"/>
                <a:cs typeface="Arial"/>
                <a:hlinkClick r:id="rId4"/>
              </a:rPr>
              <a:t>Roast saddle of lamb with celeriac potato cake</a:t>
            </a:r>
            <a:endParaRPr lang="en-US" dirty="0">
              <a:latin typeface="Arial"/>
              <a:cs typeface="Arial"/>
            </a:endParaRPr>
          </a:p>
          <a:p>
            <a:pPr marL="0" indent="0">
              <a:lnSpc>
                <a:spcPct val="80000"/>
              </a:lnSpc>
              <a:buNone/>
            </a:pPr>
            <a:r>
              <a:rPr lang="en-US" sz="1600" dirty="0">
                <a:latin typeface="Arial"/>
                <a:cs typeface="Arial"/>
              </a:rPr>
              <a:t>Convection (oven), Conduction (frying)</a:t>
            </a:r>
            <a:endParaRPr lang="en-US" sz="1600" dirty="0">
              <a:latin typeface="Arial"/>
              <a:ea typeface="+mn-ea"/>
              <a:cs typeface="Arial"/>
            </a:endParaRPr>
          </a:p>
          <a:p>
            <a:pPr>
              <a:lnSpc>
                <a:spcPct val="80000"/>
              </a:lnSpc>
            </a:pPr>
            <a:r>
              <a:rPr lang="en-US" dirty="0">
                <a:latin typeface="Arial"/>
                <a:cs typeface="Arial"/>
                <a:hlinkClick r:id="rId5"/>
              </a:rPr>
              <a:t>Cheese and bean filled jacket potato</a:t>
            </a:r>
            <a:endParaRPr lang="en-US" dirty="0">
              <a:latin typeface="Arial"/>
              <a:cs typeface="Arial"/>
            </a:endParaRPr>
          </a:p>
          <a:p>
            <a:pPr marL="0" indent="0">
              <a:lnSpc>
                <a:spcPct val="80000"/>
              </a:lnSpc>
              <a:buNone/>
            </a:pPr>
            <a:r>
              <a:rPr lang="en-US" sz="1600" dirty="0">
                <a:latin typeface="Arial"/>
                <a:cs typeface="Arial"/>
              </a:rPr>
              <a:t>Radiation (microwave), Convection and Conduction (warming in saucepan)</a:t>
            </a:r>
          </a:p>
          <a:p>
            <a:pPr>
              <a:lnSpc>
                <a:spcPct val="80000"/>
              </a:lnSpc>
            </a:pPr>
            <a:r>
              <a:rPr lang="en-US" dirty="0">
                <a:latin typeface="Arial"/>
                <a:cs typeface="Arial"/>
                <a:hlinkClick r:id="rId6"/>
              </a:rPr>
              <a:t>Mixed vegetables</a:t>
            </a:r>
            <a:endParaRPr lang="en-US" dirty="0">
              <a:latin typeface="Arial"/>
              <a:cs typeface="Arial"/>
            </a:endParaRPr>
          </a:p>
          <a:p>
            <a:pPr marL="0" indent="0">
              <a:lnSpc>
                <a:spcPct val="80000"/>
              </a:lnSpc>
              <a:buNone/>
            </a:pPr>
            <a:r>
              <a:rPr lang="en-US" sz="1600" dirty="0">
                <a:latin typeface="Arial"/>
                <a:cs typeface="Arial"/>
              </a:rPr>
              <a:t>Convection (steaming)</a:t>
            </a:r>
          </a:p>
          <a:p>
            <a:pPr>
              <a:lnSpc>
                <a:spcPct val="80000"/>
              </a:lnSpc>
            </a:pPr>
            <a:r>
              <a:rPr lang="en-US" dirty="0">
                <a:latin typeface="Arial"/>
                <a:cs typeface="Arial"/>
                <a:hlinkClick r:id="rId7"/>
              </a:rPr>
              <a:t>Grilled teriyaki fish with vegetables and noodles</a:t>
            </a:r>
            <a:endParaRPr lang="en-US" dirty="0">
              <a:latin typeface="Arial"/>
              <a:cs typeface="Arial"/>
            </a:endParaRPr>
          </a:p>
          <a:p>
            <a:pPr marL="0" indent="0">
              <a:lnSpc>
                <a:spcPct val="80000"/>
              </a:lnSpc>
              <a:buNone/>
            </a:pPr>
            <a:r>
              <a:rPr lang="en-US" sz="1600" dirty="0">
                <a:latin typeface="Arial"/>
                <a:cs typeface="Arial"/>
              </a:rPr>
              <a:t>Conduction (frying), Convection (simmering), Radiation (grilling)</a:t>
            </a:r>
          </a:p>
          <a:p>
            <a:pPr>
              <a:lnSpc>
                <a:spcPct val="80000"/>
              </a:lnSpc>
            </a:pPr>
            <a:endParaRPr lang="en-US" dirty="0"/>
          </a:p>
          <a:p>
            <a:pPr marL="0" indent="0">
              <a:lnSpc>
                <a:spcPct val="80000"/>
              </a:lnSpc>
              <a:buNone/>
            </a:pPr>
            <a:endParaRPr lang="en-US" dirty="0"/>
          </a:p>
          <a:p>
            <a:pPr>
              <a:lnSpc>
                <a:spcPct val="80000"/>
              </a:lnSpc>
            </a:pPr>
            <a:endParaRPr lang="en-US" dirty="0"/>
          </a:p>
          <a:p>
            <a:pPr>
              <a:lnSpc>
                <a:spcPct val="80000"/>
              </a:lnSpc>
            </a:pPr>
            <a:endParaRPr lang="en-US" dirty="0"/>
          </a:p>
          <a:p>
            <a:pPr>
              <a:lnSpc>
                <a:spcPct val="80000"/>
              </a:lnSpc>
            </a:pPr>
            <a:endParaRPr lang="en-US" dirty="0"/>
          </a:p>
        </p:txBody>
      </p:sp>
    </p:spTree>
    <p:extLst>
      <p:ext uri="{BB962C8B-B14F-4D97-AF65-F5344CB8AC3E}">
        <p14:creationId xmlns:p14="http://schemas.microsoft.com/office/powerpoint/2010/main" val="1575397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957A6-0FFC-F702-9FBB-59B31771F969}"/>
              </a:ext>
            </a:extLst>
          </p:cNvPr>
          <p:cNvSpPr>
            <a:spLocks noGrp="1"/>
          </p:cNvSpPr>
          <p:nvPr>
            <p:ph type="ctrTitle"/>
          </p:nvPr>
        </p:nvSpPr>
        <p:spPr/>
        <p:txBody>
          <a:bodyPr/>
          <a:lstStyle/>
          <a:p>
            <a:r>
              <a:rPr lang="en-GB">
                <a:latin typeface="Arial"/>
                <a:cs typeface="Arial"/>
              </a:rPr>
              <a:t>Further supporting resources</a:t>
            </a:r>
            <a:endParaRPr lang="en-US" b="0">
              <a:latin typeface="Arial"/>
              <a:cs typeface="Arial"/>
            </a:endParaRPr>
          </a:p>
          <a:p>
            <a:endParaRPr lang="en-US"/>
          </a:p>
        </p:txBody>
      </p:sp>
      <p:sp>
        <p:nvSpPr>
          <p:cNvPr id="3" name="Subtitle 2">
            <a:extLst>
              <a:ext uri="{FF2B5EF4-FFF2-40B4-BE49-F238E27FC236}">
                <a16:creationId xmlns:a16="http://schemas.microsoft.com/office/drawing/2014/main" id="{5204CA75-A31A-AD47-DC3C-C19E15F38F87}"/>
              </a:ext>
            </a:extLst>
          </p:cNvPr>
          <p:cNvSpPr>
            <a:spLocks noGrp="1"/>
          </p:cNvSpPr>
          <p:nvPr>
            <p:ph type="subTitle" idx="1"/>
          </p:nvPr>
        </p:nvSpPr>
        <p:spPr/>
        <p:txBody>
          <a:bodyPr/>
          <a:lstStyle/>
          <a:p>
            <a:pPr marL="0" indent="0">
              <a:buNone/>
            </a:pPr>
            <a:r>
              <a:rPr lang="en-GB" b="1">
                <a:latin typeface="Arial"/>
                <a:cs typeface="Arial"/>
              </a:rPr>
              <a:t>External resources</a:t>
            </a:r>
          </a:p>
          <a:p>
            <a:r>
              <a:rPr lang="en-GB">
                <a:latin typeface="Arial"/>
                <a:cs typeface="Arial"/>
                <a:hlinkClick r:id="rId2"/>
              </a:rPr>
              <a:t>IFST – Cooking food</a:t>
            </a:r>
            <a:endParaRPr lang="en-GB">
              <a:latin typeface="Arial"/>
              <a:cs typeface="Arial"/>
            </a:endParaRPr>
          </a:p>
          <a:p>
            <a:r>
              <a:rPr lang="en-GB">
                <a:latin typeface="Arial"/>
                <a:cs typeface="Arial"/>
                <a:hlinkClick r:id="rId3"/>
              </a:rPr>
              <a:t>IFT – Getting to the Heart of Heat Transfer</a:t>
            </a:r>
            <a:endParaRPr lang="en-GB">
              <a:latin typeface="Arial"/>
              <a:cs typeface="Arial"/>
            </a:endParaRPr>
          </a:p>
          <a:p>
            <a:r>
              <a:rPr lang="en-GB">
                <a:latin typeface="Arial"/>
                <a:cs typeface="Arial"/>
                <a:hlinkClick r:id="rId4"/>
              </a:rPr>
              <a:t>AQA – Sauce making and methods of heat transfer</a:t>
            </a:r>
            <a:endParaRPr lang="en-GB">
              <a:latin typeface="Arial"/>
              <a:cs typeface="Arial"/>
            </a:endParaRPr>
          </a:p>
          <a:p>
            <a:r>
              <a:rPr lang="en-GB">
                <a:latin typeface="Arial"/>
                <a:cs typeface="Arial"/>
                <a:hlinkClick r:id="rId5"/>
              </a:rPr>
              <a:t>BBC Bitesize – Energy and heating</a:t>
            </a:r>
            <a:endParaRPr lang="en-GB">
              <a:latin typeface="Arial"/>
              <a:cs typeface="Arial"/>
            </a:endParaRPr>
          </a:p>
          <a:p>
            <a:endParaRPr lang="en-GB"/>
          </a:p>
          <a:p>
            <a:pPr marL="0" indent="0">
              <a:buNone/>
            </a:pPr>
            <a:endParaRPr lang="en-GB"/>
          </a:p>
          <a:p>
            <a:pPr marL="0" indent="0">
              <a:buNone/>
            </a:pPr>
            <a:endParaRPr lang="en-GB"/>
          </a:p>
          <a:p>
            <a:pPr marL="0" indent="0">
              <a:buNone/>
            </a:pPr>
            <a:endParaRPr lang="en-GB"/>
          </a:p>
          <a:p>
            <a:pPr marL="0" indent="0">
              <a:buNone/>
            </a:pPr>
            <a:endParaRPr lang="en-GB"/>
          </a:p>
          <a:p>
            <a:pPr marL="0" indent="0">
              <a:buNone/>
            </a:pPr>
            <a:endParaRPr lang="en-GB"/>
          </a:p>
          <a:p>
            <a:pPr marL="0" indent="0">
              <a:buNone/>
            </a:pPr>
            <a:endParaRPr lang="en-GB" b="1"/>
          </a:p>
          <a:p>
            <a:pPr marL="0" indent="0">
              <a:buNone/>
            </a:pPr>
            <a:endParaRPr lang="en-GB" b="1"/>
          </a:p>
        </p:txBody>
      </p:sp>
    </p:spTree>
    <p:extLst>
      <p:ext uri="{BB962C8B-B14F-4D97-AF65-F5344CB8AC3E}">
        <p14:creationId xmlns:p14="http://schemas.microsoft.com/office/powerpoint/2010/main" val="1109679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A84C499-0517-4887-96DB-81C9129ABB06}"/>
              </a:ext>
            </a:extLst>
          </p:cNvPr>
          <p:cNvGraphicFramePr>
            <a:graphicFrameLocks noChangeAspect="1"/>
          </p:cNvGraphicFramePr>
          <p:nvPr>
            <p:custDataLst>
              <p:tags r:id="rId1"/>
            </p:custDataLst>
            <p:extLst>
              <p:ext uri="{D42A27DB-BD31-4B8C-83A1-F6EECF244321}">
                <p14:modId xmlns:p14="http://schemas.microsoft.com/office/powerpoint/2010/main" val="42799450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6" imgH="403" progId="TCLayout.ActiveDocument.1">
                  <p:embed/>
                </p:oleObj>
              </mc:Choice>
              <mc:Fallback>
                <p:oleObj name="think-cell Slide" r:id="rId3" imgW="406" imgH="403" progId="TCLayout.ActiveDocument.1">
                  <p:embed/>
                  <p:pic>
                    <p:nvPicPr>
                      <p:cNvPr id="5" name="Object 4" hidden="1">
                        <a:extLst>
                          <a:ext uri="{FF2B5EF4-FFF2-40B4-BE49-F238E27FC236}">
                            <a16:creationId xmlns:a16="http://schemas.microsoft.com/office/drawing/2014/main" id="{FA84C499-0517-4887-96DB-81C9129ABB0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p:nvPr>
        </p:nvSpPr>
        <p:spPr/>
        <p:txBody>
          <a:bodyPr vert="horz"/>
          <a:lstStyle/>
          <a:p>
            <a:r>
              <a:rPr lang="en-US"/>
              <a:t>Heat transfer (heat exchange)</a:t>
            </a:r>
            <a:endParaRPr lang="en-GB"/>
          </a:p>
        </p:txBody>
      </p:sp>
      <p:sp>
        <p:nvSpPr>
          <p:cNvPr id="4" name="TextBox 3">
            <a:extLst>
              <a:ext uri="{FF2B5EF4-FFF2-40B4-BE49-F238E27FC236}">
                <a16:creationId xmlns:a16="http://schemas.microsoft.com/office/drawing/2014/main" id="{88C3A9D8-F056-4907-ADD0-8B883B971968}"/>
              </a:ext>
            </a:extLst>
          </p:cNvPr>
          <p:cNvSpPr txBox="1"/>
          <p:nvPr/>
        </p:nvSpPr>
        <p:spPr>
          <a:xfrm>
            <a:off x="486577" y="6116351"/>
            <a:ext cx="9904396"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a:latin typeface="Arial" panose="020B0604020202020204" pitchFamily="34" charset="0"/>
                <a:cs typeface="Arial" panose="020B0604020202020204" pitchFamily="34" charset="0"/>
              </a:rPr>
              <a:t>This resource meets the</a:t>
            </a:r>
            <a:r>
              <a:rPr lang="en-GB" sz="1400" b="1">
                <a:latin typeface="Arial" panose="020B0604020202020204" pitchFamily="34" charset="0"/>
                <a:cs typeface="Arial" panose="020B0604020202020204" pitchFamily="34" charset="0"/>
              </a:rPr>
              <a:t> </a:t>
            </a:r>
            <a:r>
              <a:rPr lang="en-GB" sz="1400" b="1" i="1" u="sng">
                <a:latin typeface="Arial" panose="020B0604020202020204" pitchFamily="34" charset="0"/>
                <a:cs typeface="Arial" panose="020B0604020202020204" pitchFamily="34" charset="0"/>
                <a:hlinkClick r:id="rId5"/>
              </a:rPr>
              <a:t>Guidelines for producers and users of school education resources about food</a:t>
            </a:r>
            <a:r>
              <a:rPr lang="en-GB" sz="1400" b="1" i="1">
                <a:latin typeface="Arial" panose="020B0604020202020204" pitchFamily="34" charset="0"/>
                <a:cs typeface="Arial" panose="020B0604020202020204" pitchFamily="34" charset="0"/>
              </a:rPr>
              <a:t>.</a:t>
            </a:r>
            <a:endParaRPr lang="en-GB" sz="1400">
              <a:latin typeface="Arial" panose="020B0604020202020204" pitchFamily="34" charset="0"/>
              <a:cs typeface="Arial" panose="020B0604020202020204" pitchFamily="34" charset="0"/>
            </a:endParaRPr>
          </a:p>
        </p:txBody>
      </p:sp>
      <p:sp>
        <p:nvSpPr>
          <p:cNvPr id="8" name="Subtitle 2">
            <a:extLst>
              <a:ext uri="{FF2B5EF4-FFF2-40B4-BE49-F238E27FC236}">
                <a16:creationId xmlns:a16="http://schemas.microsoft.com/office/drawing/2014/main" id="{A929619D-3B72-E6BA-1555-01E034DE879B}"/>
              </a:ext>
            </a:extLst>
          </p:cNvPr>
          <p:cNvSpPr>
            <a:spLocks noGrp="1"/>
          </p:cNvSpPr>
          <p:nvPr>
            <p:ph type="subTitle" idx="1"/>
          </p:nvPr>
        </p:nvSpPr>
        <p:spPr>
          <a:xfrm>
            <a:off x="486577" y="3065488"/>
            <a:ext cx="11084100" cy="3087973"/>
          </a:xfrm>
        </p:spPr>
        <p:txBody>
          <a:bodyPr/>
          <a:lstStyle/>
          <a:p>
            <a:pPr marL="0" indent="0" algn="ctr">
              <a:buNone/>
            </a:pPr>
            <a:r>
              <a:rPr lang="en-GB" sz="3600"/>
              <a:t>For further information, go to:</a:t>
            </a:r>
          </a:p>
          <a:p>
            <a:pPr marL="0" indent="0" algn="ctr">
              <a:buNone/>
            </a:pPr>
            <a:r>
              <a:rPr lang="en-GB" sz="3600">
                <a:hlinkClick r:id="rId6"/>
              </a:rPr>
              <a:t>www.foodafactoflife.org.uk</a:t>
            </a:r>
            <a:endParaRPr lang="en-GB" sz="3600"/>
          </a:p>
          <a:p>
            <a:pPr marL="0" indent="0" algn="ctr">
              <a:buNone/>
            </a:pPr>
            <a:endParaRPr lang="en-GB" sz="3600"/>
          </a:p>
          <a:p>
            <a:pPr marL="0" marR="0" lvl="0" indent="0" algn="ctr" defTabSz="914400" rtl="0" eaLnBrk="1" fontAlgn="auto" latinLnBrk="0" hangingPunct="1">
              <a:lnSpc>
                <a:spcPct val="90000"/>
              </a:lnSpc>
              <a:spcBef>
                <a:spcPts val="1000"/>
              </a:spcBef>
              <a:spcAft>
                <a:spcPts val="0"/>
              </a:spcAft>
              <a:buClrTx/>
              <a:buSzTx/>
              <a:buFont typeface="Arial" charset="0"/>
              <a:buNone/>
              <a:tabLst/>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charset="0"/>
            </a:endParaRPr>
          </a:p>
          <a:p>
            <a:pPr marL="0" marR="0" lvl="0" indent="0" algn="ctr" defTabSz="914400" rtl="0" eaLnBrk="1" fontAlgn="auto" latinLnBrk="0" hangingPunct="1">
              <a:lnSpc>
                <a:spcPct val="90000"/>
              </a:lnSpc>
              <a:spcBef>
                <a:spcPts val="1000"/>
              </a:spcBef>
              <a:spcAft>
                <a:spcPts val="0"/>
              </a:spcAft>
              <a:buClrTx/>
              <a:buSzTx/>
              <a:buFont typeface="Arial" charset="0"/>
              <a:buNone/>
              <a:tabLst/>
              <a:defRPr/>
            </a:pP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charset="0"/>
              </a:rPr>
              <a:t>This food science pack is one of a series of resources produced for the </a:t>
            </a:r>
            <a:r>
              <a:rPr kumimoji="0" lang="en-GB" sz="1400" b="0" i="1" u="none" strike="noStrike" kern="1200" cap="none" spc="0" normalizeH="0" baseline="0" noProof="0" err="1">
                <a:ln>
                  <a:noFill/>
                </a:ln>
                <a:solidFill>
                  <a:srgbClr val="000000"/>
                </a:solidFill>
                <a:effectLst/>
                <a:uLnTx/>
                <a:uFillTx/>
                <a:latin typeface="Arial" panose="020B0604020202020204" pitchFamily="34" charset="0"/>
                <a:ea typeface="Arial" panose="020B0604020202020204" pitchFamily="34" charset="0"/>
                <a:cs typeface="Arial" charset="0"/>
              </a:rPr>
              <a:t>pHood</a:t>
            </a:r>
            <a:r>
              <a:rPr kumimoji="0" lang="en-GB" sz="1400" b="0" i="1"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charset="0"/>
              </a:rPr>
              <a:t> Futures </a:t>
            </a: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charset="0"/>
              </a:rPr>
              <a:t>project, supported by the Royal Society of Chemistry.</a:t>
            </a:r>
            <a:endParaRPr kumimoji="0" lang="en-GB" sz="14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Arial" charset="0"/>
            </a:endParaRPr>
          </a:p>
          <a:p>
            <a:pPr marL="0" indent="0" algn="ctr">
              <a:buNone/>
            </a:pPr>
            <a:endParaRPr lang="en-GB" sz="3600"/>
          </a:p>
        </p:txBody>
      </p:sp>
    </p:spTree>
    <p:extLst>
      <p:ext uri="{BB962C8B-B14F-4D97-AF65-F5344CB8AC3E}">
        <p14:creationId xmlns:p14="http://schemas.microsoft.com/office/powerpoint/2010/main" val="2302005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6DC22-08AB-0D91-7AB6-8D24F66397BF}"/>
              </a:ext>
            </a:extLst>
          </p:cNvPr>
          <p:cNvSpPr>
            <a:spLocks noGrp="1"/>
          </p:cNvSpPr>
          <p:nvPr>
            <p:ph type="ctrTitle"/>
          </p:nvPr>
        </p:nvSpPr>
        <p:spPr/>
        <p:txBody>
          <a:bodyPr/>
          <a:lstStyle/>
          <a:p>
            <a:r>
              <a:rPr lang="en-US">
                <a:latin typeface="Arial"/>
                <a:cs typeface="Arial"/>
              </a:rPr>
              <a:t>Applying heat</a:t>
            </a:r>
            <a:endParaRPr lang="en-US"/>
          </a:p>
        </p:txBody>
      </p:sp>
      <p:sp>
        <p:nvSpPr>
          <p:cNvPr id="3" name="Subtitle 2">
            <a:extLst>
              <a:ext uri="{FF2B5EF4-FFF2-40B4-BE49-F238E27FC236}">
                <a16:creationId xmlns:a16="http://schemas.microsoft.com/office/drawing/2014/main" id="{B08F7FAB-511F-7730-95EA-CDCD60827684}"/>
              </a:ext>
            </a:extLst>
          </p:cNvPr>
          <p:cNvSpPr>
            <a:spLocks noGrp="1"/>
          </p:cNvSpPr>
          <p:nvPr>
            <p:ph type="subTitle" idx="1"/>
          </p:nvPr>
        </p:nvSpPr>
        <p:spPr>
          <a:xfrm>
            <a:off x="1169276" y="2571092"/>
            <a:ext cx="6277833" cy="3600000"/>
          </a:xfrm>
        </p:spPr>
        <p:txBody>
          <a:bodyPr/>
          <a:lstStyle/>
          <a:p>
            <a:pPr marL="0" indent="0">
              <a:buNone/>
            </a:pPr>
            <a:r>
              <a:rPr lang="en-GB" sz="2000"/>
              <a:t>The application of heat in the preparation of a food or mixture may:</a:t>
            </a:r>
          </a:p>
          <a:p>
            <a:r>
              <a:rPr lang="en-GB" sz="2000"/>
              <a:t>improve digestibility;</a:t>
            </a:r>
          </a:p>
          <a:p>
            <a:r>
              <a:rPr lang="en-GB" sz="2000"/>
              <a:t>improve appearance, flavour, odour and texture;</a:t>
            </a:r>
          </a:p>
          <a:p>
            <a:r>
              <a:rPr lang="en-GB" sz="2000"/>
              <a:t>increase the availability of nutrients;</a:t>
            </a:r>
          </a:p>
          <a:p>
            <a:r>
              <a:rPr lang="en-GB" sz="2000"/>
              <a:t>prevent spoilage;</a:t>
            </a:r>
          </a:p>
          <a:p>
            <a:r>
              <a:rPr lang="en-GB" sz="2000"/>
              <a:t>increase keeping qualities.</a:t>
            </a:r>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p:txBody>
      </p:sp>
      <p:pic>
        <p:nvPicPr>
          <p:cNvPr id="5" name="Picture 4">
            <a:extLst>
              <a:ext uri="{FF2B5EF4-FFF2-40B4-BE49-F238E27FC236}">
                <a16:creationId xmlns:a16="http://schemas.microsoft.com/office/drawing/2014/main" id="{02242402-AC47-5282-D68E-4681C610DC9B}"/>
              </a:ext>
            </a:extLst>
          </p:cNvPr>
          <p:cNvPicPr>
            <a:picLocks noChangeAspect="1"/>
          </p:cNvPicPr>
          <p:nvPr/>
        </p:nvPicPr>
        <p:blipFill>
          <a:blip r:embed="rId2"/>
          <a:stretch>
            <a:fillRect/>
          </a:stretch>
        </p:blipFill>
        <p:spPr>
          <a:xfrm>
            <a:off x="8046718" y="2736689"/>
            <a:ext cx="3449511" cy="2300824"/>
          </a:xfrm>
          <a:prstGeom prst="rect">
            <a:avLst/>
          </a:prstGeom>
        </p:spPr>
      </p:pic>
    </p:spTree>
    <p:extLst>
      <p:ext uri="{BB962C8B-B14F-4D97-AF65-F5344CB8AC3E}">
        <p14:creationId xmlns:p14="http://schemas.microsoft.com/office/powerpoint/2010/main" val="1359884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6DC22-08AB-0D91-7AB6-8D24F66397BF}"/>
              </a:ext>
            </a:extLst>
          </p:cNvPr>
          <p:cNvSpPr>
            <a:spLocks noGrp="1"/>
          </p:cNvSpPr>
          <p:nvPr>
            <p:ph type="ctrTitle"/>
          </p:nvPr>
        </p:nvSpPr>
        <p:spPr/>
        <p:txBody>
          <a:bodyPr/>
          <a:lstStyle/>
          <a:p>
            <a:r>
              <a:rPr lang="en-US">
                <a:latin typeface="Arial"/>
                <a:cs typeface="Arial"/>
              </a:rPr>
              <a:t>Removing heat</a:t>
            </a:r>
            <a:endParaRPr lang="en-US"/>
          </a:p>
        </p:txBody>
      </p:sp>
      <p:sp>
        <p:nvSpPr>
          <p:cNvPr id="3" name="Subtitle 2">
            <a:extLst>
              <a:ext uri="{FF2B5EF4-FFF2-40B4-BE49-F238E27FC236}">
                <a16:creationId xmlns:a16="http://schemas.microsoft.com/office/drawing/2014/main" id="{B08F7FAB-511F-7730-95EA-CDCD60827684}"/>
              </a:ext>
            </a:extLst>
          </p:cNvPr>
          <p:cNvSpPr>
            <a:spLocks noGrp="1"/>
          </p:cNvSpPr>
          <p:nvPr>
            <p:ph type="subTitle" idx="1"/>
          </p:nvPr>
        </p:nvSpPr>
        <p:spPr>
          <a:xfrm>
            <a:off x="1169276" y="2571092"/>
            <a:ext cx="6277833" cy="3600000"/>
          </a:xfrm>
        </p:spPr>
        <p:txBody>
          <a:bodyPr/>
          <a:lstStyle/>
          <a:p>
            <a:pPr marL="0" indent="0">
              <a:buNone/>
            </a:pPr>
            <a:r>
              <a:rPr lang="en-GB" sz="2000"/>
              <a:t>The removal of heat, or cooling of foods, may:</a:t>
            </a:r>
          </a:p>
          <a:p>
            <a:r>
              <a:rPr lang="en-GB" sz="2000"/>
              <a:t>modify appearance and texture, e.g. formation of ice crystals;</a:t>
            </a:r>
          </a:p>
          <a:p>
            <a:r>
              <a:rPr lang="en-GB" sz="2000"/>
              <a:t>prevent spoilage, i.e. slow down growth of micro-organisms;</a:t>
            </a:r>
          </a:p>
          <a:p>
            <a:r>
              <a:rPr lang="en-GB" sz="2000"/>
              <a:t>increase keeping qualities, by preventing spoilage;</a:t>
            </a:r>
          </a:p>
          <a:p>
            <a:r>
              <a:rPr lang="en-GB" sz="2000"/>
              <a:t>aid processing, e.g. tempering chocolate.</a:t>
            </a:r>
          </a:p>
          <a:p>
            <a:pPr marL="0" indent="0">
              <a:buNone/>
            </a:pPr>
            <a:endParaRPr lang="en-GB" sz="2000"/>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p:txBody>
      </p:sp>
      <p:pic>
        <p:nvPicPr>
          <p:cNvPr id="5" name="Picture 4" descr="A picture containing refrigerator, open, cabinet, appliance&#10;&#10;Description automatically generated">
            <a:extLst>
              <a:ext uri="{FF2B5EF4-FFF2-40B4-BE49-F238E27FC236}">
                <a16:creationId xmlns:a16="http://schemas.microsoft.com/office/drawing/2014/main" id="{66F2D3D2-0407-AA73-F979-A107066B1964}"/>
              </a:ext>
            </a:extLst>
          </p:cNvPr>
          <p:cNvPicPr>
            <a:picLocks noChangeAspect="1"/>
          </p:cNvPicPr>
          <p:nvPr/>
        </p:nvPicPr>
        <p:blipFill>
          <a:blip r:embed="rId2"/>
          <a:stretch>
            <a:fillRect/>
          </a:stretch>
        </p:blipFill>
        <p:spPr>
          <a:xfrm>
            <a:off x="8050284" y="2693342"/>
            <a:ext cx="3613012" cy="2409879"/>
          </a:xfrm>
          <a:prstGeom prst="rect">
            <a:avLst/>
          </a:prstGeom>
        </p:spPr>
      </p:pic>
    </p:spTree>
    <p:extLst>
      <p:ext uri="{BB962C8B-B14F-4D97-AF65-F5344CB8AC3E}">
        <p14:creationId xmlns:p14="http://schemas.microsoft.com/office/powerpoint/2010/main" val="1317733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6DC22-08AB-0D91-7AB6-8D24F66397BF}"/>
              </a:ext>
            </a:extLst>
          </p:cNvPr>
          <p:cNvSpPr>
            <a:spLocks noGrp="1"/>
          </p:cNvSpPr>
          <p:nvPr>
            <p:ph type="ctrTitle"/>
          </p:nvPr>
        </p:nvSpPr>
        <p:spPr/>
        <p:txBody>
          <a:bodyPr/>
          <a:lstStyle/>
          <a:p>
            <a:r>
              <a:rPr lang="en-US">
                <a:latin typeface="Arial"/>
                <a:cs typeface="Arial"/>
              </a:rPr>
              <a:t>Methods of heat transfer</a:t>
            </a:r>
            <a:endParaRPr lang="en-US"/>
          </a:p>
        </p:txBody>
      </p:sp>
      <p:sp>
        <p:nvSpPr>
          <p:cNvPr id="3" name="Subtitle 2">
            <a:extLst>
              <a:ext uri="{FF2B5EF4-FFF2-40B4-BE49-F238E27FC236}">
                <a16:creationId xmlns:a16="http://schemas.microsoft.com/office/drawing/2014/main" id="{B08F7FAB-511F-7730-95EA-CDCD60827684}"/>
              </a:ext>
            </a:extLst>
          </p:cNvPr>
          <p:cNvSpPr>
            <a:spLocks noGrp="1"/>
          </p:cNvSpPr>
          <p:nvPr>
            <p:ph type="subTitle" idx="1"/>
          </p:nvPr>
        </p:nvSpPr>
        <p:spPr>
          <a:xfrm>
            <a:off x="1169277" y="2571092"/>
            <a:ext cx="5938106" cy="3600000"/>
          </a:xfrm>
        </p:spPr>
        <p:txBody>
          <a:bodyPr/>
          <a:lstStyle/>
          <a:p>
            <a:pPr marL="0" indent="0">
              <a:buNone/>
            </a:pPr>
            <a:r>
              <a:rPr lang="en-GB" sz="2000"/>
              <a:t>The transfer of heat to or from particular foods is important in food preparation and storage (e.g. cooking and cooling).</a:t>
            </a:r>
          </a:p>
          <a:p>
            <a:pPr marL="0" indent="0">
              <a:buNone/>
            </a:pPr>
            <a:r>
              <a:rPr lang="en-GB" sz="2000"/>
              <a:t>As a food is heated, its molecules absorb energy and vibrate more vigorously. The faster they move, the higher the temperature of the food rises. </a:t>
            </a:r>
          </a:p>
          <a:p>
            <a:pPr marL="0" indent="0">
              <a:buNone/>
            </a:pPr>
            <a:r>
              <a:rPr lang="en-GB" sz="2000"/>
              <a:t>If heat is removed, the molecules become less active, reducing the food’s temperature.</a:t>
            </a:r>
          </a:p>
          <a:p>
            <a:pPr marL="0" indent="0">
              <a:buNone/>
            </a:pPr>
            <a:r>
              <a:rPr lang="en-GB" sz="2000"/>
              <a:t>Heat can be transferred in three ways: </a:t>
            </a:r>
          </a:p>
          <a:p>
            <a:r>
              <a:rPr lang="en-GB" sz="1800"/>
              <a:t>conduction;</a:t>
            </a:r>
          </a:p>
          <a:p>
            <a:r>
              <a:rPr lang="en-GB" sz="1800"/>
              <a:t>convection;</a:t>
            </a:r>
          </a:p>
          <a:p>
            <a:r>
              <a:rPr lang="en-GB" sz="1800"/>
              <a:t>radiation.</a:t>
            </a:r>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p:txBody>
      </p:sp>
      <p:pic>
        <p:nvPicPr>
          <p:cNvPr id="4" name="Picture 3" descr="A picture containing text, glass, businesscard&#10;&#10;Description automatically generated">
            <a:extLst>
              <a:ext uri="{FF2B5EF4-FFF2-40B4-BE49-F238E27FC236}">
                <a16:creationId xmlns:a16="http://schemas.microsoft.com/office/drawing/2014/main" id="{AC9B4F7A-A160-269D-3E26-53141FEC283A}"/>
              </a:ext>
            </a:extLst>
          </p:cNvPr>
          <p:cNvPicPr>
            <a:picLocks noChangeAspect="1"/>
          </p:cNvPicPr>
          <p:nvPr/>
        </p:nvPicPr>
        <p:blipFill rotWithShape="1">
          <a:blip r:embed="rId2"/>
          <a:srcRect l="9989" t="12271" r="9591" b="13783"/>
          <a:stretch/>
        </p:blipFill>
        <p:spPr>
          <a:xfrm>
            <a:off x="7064417" y="2863736"/>
            <a:ext cx="4838487" cy="2225824"/>
          </a:xfrm>
          <a:prstGeom prst="rect">
            <a:avLst/>
          </a:prstGeom>
          <a:ln w="38100">
            <a:solidFill>
              <a:srgbClr val="EF9F3F"/>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76390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black, pan&#10;&#10;Description automatically generated">
            <a:extLst>
              <a:ext uri="{FF2B5EF4-FFF2-40B4-BE49-F238E27FC236}">
                <a16:creationId xmlns:a16="http://schemas.microsoft.com/office/drawing/2014/main" id="{7CDF24A3-CE2D-0D97-A5B9-2C9D325766B3}"/>
              </a:ext>
            </a:extLst>
          </p:cNvPr>
          <p:cNvPicPr>
            <a:picLocks noChangeAspect="1"/>
          </p:cNvPicPr>
          <p:nvPr/>
        </p:nvPicPr>
        <p:blipFill>
          <a:blip r:embed="rId2"/>
          <a:stretch>
            <a:fillRect/>
          </a:stretch>
        </p:blipFill>
        <p:spPr>
          <a:xfrm>
            <a:off x="9892291" y="2919527"/>
            <a:ext cx="1993966" cy="1467559"/>
          </a:xfrm>
          <a:prstGeom prst="rect">
            <a:avLst/>
          </a:prstGeom>
        </p:spPr>
      </p:pic>
      <p:pic>
        <p:nvPicPr>
          <p:cNvPr id="12" name="Picture 11" descr="A picture containing bowl, pan, food, kitchenware&#10;&#10;Description automatically generated">
            <a:extLst>
              <a:ext uri="{FF2B5EF4-FFF2-40B4-BE49-F238E27FC236}">
                <a16:creationId xmlns:a16="http://schemas.microsoft.com/office/drawing/2014/main" id="{11A1E7F2-6146-2674-228F-C95C981F49AB}"/>
              </a:ext>
            </a:extLst>
          </p:cNvPr>
          <p:cNvPicPr>
            <a:picLocks noChangeAspect="1"/>
          </p:cNvPicPr>
          <p:nvPr/>
        </p:nvPicPr>
        <p:blipFill>
          <a:blip r:embed="rId3"/>
          <a:stretch>
            <a:fillRect/>
          </a:stretch>
        </p:blipFill>
        <p:spPr>
          <a:xfrm>
            <a:off x="7585932" y="2919527"/>
            <a:ext cx="1894070" cy="1289862"/>
          </a:xfrm>
          <a:prstGeom prst="rect">
            <a:avLst/>
          </a:prstGeom>
        </p:spPr>
      </p:pic>
      <p:sp>
        <p:nvSpPr>
          <p:cNvPr id="2" name="Title 1">
            <a:extLst>
              <a:ext uri="{FF2B5EF4-FFF2-40B4-BE49-F238E27FC236}">
                <a16:creationId xmlns:a16="http://schemas.microsoft.com/office/drawing/2014/main" id="{9B56DC22-08AB-0D91-7AB6-8D24F66397BF}"/>
              </a:ext>
            </a:extLst>
          </p:cNvPr>
          <p:cNvSpPr>
            <a:spLocks noGrp="1"/>
          </p:cNvSpPr>
          <p:nvPr>
            <p:ph type="ctrTitle"/>
          </p:nvPr>
        </p:nvSpPr>
        <p:spPr/>
        <p:txBody>
          <a:bodyPr/>
          <a:lstStyle/>
          <a:p>
            <a:r>
              <a:rPr lang="en-US">
                <a:latin typeface="Arial"/>
                <a:cs typeface="Arial"/>
              </a:rPr>
              <a:t>Conduction</a:t>
            </a:r>
            <a:endParaRPr lang="en-US"/>
          </a:p>
        </p:txBody>
      </p:sp>
      <p:sp>
        <p:nvSpPr>
          <p:cNvPr id="3" name="Subtitle 2">
            <a:extLst>
              <a:ext uri="{FF2B5EF4-FFF2-40B4-BE49-F238E27FC236}">
                <a16:creationId xmlns:a16="http://schemas.microsoft.com/office/drawing/2014/main" id="{B08F7FAB-511F-7730-95EA-CDCD60827684}"/>
              </a:ext>
            </a:extLst>
          </p:cNvPr>
          <p:cNvSpPr>
            <a:spLocks noGrp="1"/>
          </p:cNvSpPr>
          <p:nvPr>
            <p:ph type="subTitle" idx="1"/>
          </p:nvPr>
        </p:nvSpPr>
        <p:spPr>
          <a:xfrm>
            <a:off x="1169277" y="2571092"/>
            <a:ext cx="5987982" cy="3600000"/>
          </a:xfrm>
        </p:spPr>
        <p:txBody>
          <a:bodyPr/>
          <a:lstStyle/>
          <a:p>
            <a:pPr marL="0" indent="0">
              <a:buNone/>
            </a:pPr>
            <a:r>
              <a:rPr lang="en-GB"/>
              <a:t>Conduction is a type of heat transfer that results from atoms in a material heating up (making them vibrate faster) and colliding with other atoms - passing energy on.</a:t>
            </a:r>
          </a:p>
          <a:p>
            <a:pPr marL="0" indent="0">
              <a:buNone/>
            </a:pPr>
            <a:r>
              <a:rPr lang="en-GB"/>
              <a:t>When cooking food, c</a:t>
            </a:r>
            <a:r>
              <a:rPr lang="en-GB" sz="2000"/>
              <a:t>onduction is the transfer of heat by direct contact with foods on a surface. For example:</a:t>
            </a:r>
          </a:p>
          <a:p>
            <a:r>
              <a:rPr lang="en-GB" sz="1800"/>
              <a:t>stir-frying vegetables in a wok (applying heat);</a:t>
            </a:r>
          </a:p>
          <a:p>
            <a:r>
              <a:rPr lang="en-GB" sz="1800"/>
              <a:t>pasteurising milk in a plate heat-exchanger (applying heat);</a:t>
            </a:r>
          </a:p>
          <a:p>
            <a:r>
              <a:rPr lang="en-GB" sz="1800"/>
              <a:t>making ice cream (removing heat).</a:t>
            </a:r>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p:txBody>
      </p:sp>
      <p:sp>
        <p:nvSpPr>
          <p:cNvPr id="13" name="TextBox 12">
            <a:extLst>
              <a:ext uri="{FF2B5EF4-FFF2-40B4-BE49-F238E27FC236}">
                <a16:creationId xmlns:a16="http://schemas.microsoft.com/office/drawing/2014/main" id="{CFE31A51-AE97-7FA0-3535-083448FB57E3}"/>
              </a:ext>
            </a:extLst>
          </p:cNvPr>
          <p:cNvSpPr txBox="1"/>
          <p:nvPr/>
        </p:nvSpPr>
        <p:spPr>
          <a:xfrm>
            <a:off x="7699061" y="4209389"/>
            <a:ext cx="1780941" cy="769441"/>
          </a:xfrm>
          <a:prstGeom prst="rect">
            <a:avLst/>
          </a:prstGeom>
          <a:noFill/>
        </p:spPr>
        <p:txBody>
          <a:bodyPr wrap="square" rtlCol="0">
            <a:spAutoFit/>
          </a:bodyPr>
          <a:lstStyle/>
          <a:p>
            <a:pPr algn="ctr"/>
            <a:r>
              <a:rPr lang="en-GB" sz="1100">
                <a:latin typeface="Arial" panose="020B0604020202020204" pitchFamily="34" charset="0"/>
                <a:cs typeface="Arial" panose="020B0604020202020204" pitchFamily="34" charset="0"/>
              </a:rPr>
              <a:t>Stir-frying vegetables relies on conduction from the metal of the wok to the raw vegetables</a:t>
            </a:r>
          </a:p>
        </p:txBody>
      </p:sp>
      <p:sp>
        <p:nvSpPr>
          <p:cNvPr id="14" name="TextBox 13">
            <a:extLst>
              <a:ext uri="{FF2B5EF4-FFF2-40B4-BE49-F238E27FC236}">
                <a16:creationId xmlns:a16="http://schemas.microsoft.com/office/drawing/2014/main" id="{BD71CB34-4762-0589-D9EC-C69FB5B306F5}"/>
              </a:ext>
            </a:extLst>
          </p:cNvPr>
          <p:cNvSpPr txBox="1"/>
          <p:nvPr/>
        </p:nvSpPr>
        <p:spPr>
          <a:xfrm>
            <a:off x="9769985" y="4363799"/>
            <a:ext cx="1903247" cy="600164"/>
          </a:xfrm>
          <a:prstGeom prst="rect">
            <a:avLst/>
          </a:prstGeom>
          <a:noFill/>
        </p:spPr>
        <p:txBody>
          <a:bodyPr wrap="square" rtlCol="0">
            <a:spAutoFit/>
          </a:bodyPr>
          <a:lstStyle/>
          <a:p>
            <a:pPr algn="ctr"/>
            <a:r>
              <a:rPr lang="en-GB" sz="1100">
                <a:latin typeface="Arial" panose="020B0604020202020204" pitchFamily="34" charset="0"/>
                <a:cs typeface="Arial" panose="020B0604020202020204" pitchFamily="34" charset="0"/>
              </a:rPr>
              <a:t>Similarly, pan frying a steak relies on conduction from the pan to the meat</a:t>
            </a:r>
          </a:p>
        </p:txBody>
      </p:sp>
    </p:spTree>
    <p:extLst>
      <p:ext uri="{BB962C8B-B14F-4D97-AF65-F5344CB8AC3E}">
        <p14:creationId xmlns:p14="http://schemas.microsoft.com/office/powerpoint/2010/main" val="29030620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6DC22-08AB-0D91-7AB6-8D24F66397BF}"/>
              </a:ext>
            </a:extLst>
          </p:cNvPr>
          <p:cNvSpPr>
            <a:spLocks noGrp="1"/>
          </p:cNvSpPr>
          <p:nvPr>
            <p:ph type="ctrTitle"/>
          </p:nvPr>
        </p:nvSpPr>
        <p:spPr/>
        <p:txBody>
          <a:bodyPr/>
          <a:lstStyle/>
          <a:p>
            <a:r>
              <a:rPr lang="en-US">
                <a:latin typeface="Arial"/>
                <a:cs typeface="Arial"/>
              </a:rPr>
              <a:t>Convection</a:t>
            </a:r>
            <a:endParaRPr lang="en-US"/>
          </a:p>
        </p:txBody>
      </p:sp>
      <p:sp>
        <p:nvSpPr>
          <p:cNvPr id="3" name="Subtitle 2">
            <a:extLst>
              <a:ext uri="{FF2B5EF4-FFF2-40B4-BE49-F238E27FC236}">
                <a16:creationId xmlns:a16="http://schemas.microsoft.com/office/drawing/2014/main" id="{B08F7FAB-511F-7730-95EA-CDCD60827684}"/>
              </a:ext>
            </a:extLst>
          </p:cNvPr>
          <p:cNvSpPr>
            <a:spLocks noGrp="1"/>
          </p:cNvSpPr>
          <p:nvPr>
            <p:ph type="subTitle" idx="1"/>
          </p:nvPr>
        </p:nvSpPr>
        <p:spPr>
          <a:xfrm>
            <a:off x="1169274" y="2312935"/>
            <a:ext cx="6503736" cy="3600000"/>
          </a:xfrm>
        </p:spPr>
        <p:txBody>
          <a:bodyPr/>
          <a:lstStyle/>
          <a:p>
            <a:pPr marL="0" indent="0">
              <a:lnSpc>
                <a:spcPct val="100000"/>
              </a:lnSpc>
              <a:buNone/>
            </a:pPr>
            <a:r>
              <a:rPr lang="en-GB" sz="2000"/>
              <a:t>When gases (such as air) or liquids (such as water) are heated, the molecules become more energetic. This makes them move around more quickly.</a:t>
            </a:r>
            <a:br>
              <a:rPr lang="en-GB" sz="2000"/>
            </a:br>
            <a:br>
              <a:rPr lang="en-GB" sz="2000"/>
            </a:br>
            <a:r>
              <a:rPr lang="en-GB" sz="2000"/>
              <a:t>Because of this, the molecules move further apart, making them less dense. This causes them to rise.</a:t>
            </a:r>
            <a:br>
              <a:rPr lang="en-GB" sz="2000"/>
            </a:br>
            <a:br>
              <a:rPr lang="en-GB" sz="2000"/>
            </a:br>
            <a:r>
              <a:rPr lang="en-GB" sz="2000"/>
              <a:t>Cooler liquid or gas falls to take its place. This in turn becomes heated and rises up, creating moving ‘convection currents’.</a:t>
            </a:r>
            <a:br>
              <a:rPr lang="en-GB" sz="2000"/>
            </a:br>
            <a:br>
              <a:rPr lang="en-GB" sz="2000"/>
            </a:br>
            <a:endParaRPr lang="en-US"/>
          </a:p>
          <a:p>
            <a:pPr marL="0" indent="0">
              <a:lnSpc>
                <a:spcPct val="100000"/>
              </a:lnSpc>
              <a:buNone/>
            </a:pPr>
            <a:endParaRPr lang="en-US"/>
          </a:p>
          <a:p>
            <a:pPr marL="0" indent="0">
              <a:lnSpc>
                <a:spcPct val="100000"/>
              </a:lnSpc>
              <a:buNone/>
            </a:pPr>
            <a:endParaRPr lang="en-US"/>
          </a:p>
          <a:p>
            <a:pPr marL="0" indent="0">
              <a:lnSpc>
                <a:spcPct val="100000"/>
              </a:lnSpc>
              <a:buNone/>
            </a:pPr>
            <a:endParaRPr lang="en-US"/>
          </a:p>
          <a:p>
            <a:pPr marL="0" indent="0">
              <a:lnSpc>
                <a:spcPct val="100000"/>
              </a:lnSpc>
              <a:buNone/>
            </a:pPr>
            <a:endParaRPr lang="en-US"/>
          </a:p>
          <a:p>
            <a:pPr marL="0" indent="0">
              <a:lnSpc>
                <a:spcPct val="100000"/>
              </a:lnSpc>
              <a:buNone/>
            </a:pPr>
            <a:endParaRPr lang="en-US"/>
          </a:p>
          <a:p>
            <a:pPr marL="0" indent="0">
              <a:lnSpc>
                <a:spcPct val="100000"/>
              </a:lnSpc>
              <a:buNone/>
            </a:pPr>
            <a:endParaRPr lang="en-US"/>
          </a:p>
          <a:p>
            <a:pPr marL="0" indent="0">
              <a:lnSpc>
                <a:spcPct val="100000"/>
              </a:lnSpc>
              <a:buNone/>
            </a:pPr>
            <a:endParaRPr lang="en-US"/>
          </a:p>
        </p:txBody>
      </p:sp>
      <p:pic>
        <p:nvPicPr>
          <p:cNvPr id="15" name="Picture 14" descr="A picture containing text, glass, businesscard&#10;&#10;Description automatically generated">
            <a:extLst>
              <a:ext uri="{FF2B5EF4-FFF2-40B4-BE49-F238E27FC236}">
                <a16:creationId xmlns:a16="http://schemas.microsoft.com/office/drawing/2014/main" id="{783B04D6-DCD4-147E-662A-8F5661B3DE33}"/>
              </a:ext>
            </a:extLst>
          </p:cNvPr>
          <p:cNvPicPr>
            <a:picLocks noChangeAspect="1"/>
          </p:cNvPicPr>
          <p:nvPr/>
        </p:nvPicPr>
        <p:blipFill rotWithShape="1">
          <a:blip r:embed="rId2"/>
          <a:srcRect l="27582" t="12271" r="35930" b="13783"/>
          <a:stretch/>
        </p:blipFill>
        <p:spPr>
          <a:xfrm>
            <a:off x="8382375" y="2312935"/>
            <a:ext cx="2993328" cy="3034964"/>
          </a:xfrm>
          <a:prstGeom prst="rect">
            <a:avLst/>
          </a:prstGeom>
          <a:ln w="38100">
            <a:solidFill>
              <a:srgbClr val="EF9F3F"/>
            </a:solidFill>
          </a:ln>
          <a:effectLst>
            <a:outerShdw blurRad="50800" dist="38100" dir="2700000" algn="tl" rotWithShape="0">
              <a:prstClr val="black">
                <a:alpha val="40000"/>
              </a:prstClr>
            </a:outerShdw>
          </a:effectLst>
        </p:spPr>
      </p:pic>
      <p:sp>
        <p:nvSpPr>
          <p:cNvPr id="16" name="Rectangle 15">
            <a:extLst>
              <a:ext uri="{FF2B5EF4-FFF2-40B4-BE49-F238E27FC236}">
                <a16:creationId xmlns:a16="http://schemas.microsoft.com/office/drawing/2014/main" id="{E91C9A84-DB15-24B2-0089-82D0981F75B4}"/>
              </a:ext>
            </a:extLst>
          </p:cNvPr>
          <p:cNvSpPr/>
          <p:nvPr/>
        </p:nvSpPr>
        <p:spPr>
          <a:xfrm>
            <a:off x="8865900" y="3038867"/>
            <a:ext cx="2042391" cy="799870"/>
          </a:xfrm>
          <a:prstGeom prst="rect">
            <a:avLst/>
          </a:prstGeom>
          <a:no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210793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owl of vegetables&#10;&#10;Description automatically generated with medium confidence">
            <a:extLst>
              <a:ext uri="{FF2B5EF4-FFF2-40B4-BE49-F238E27FC236}">
                <a16:creationId xmlns:a16="http://schemas.microsoft.com/office/drawing/2014/main" id="{0405914B-7BB2-BDAE-828E-30D1573B6FDE}"/>
              </a:ext>
            </a:extLst>
          </p:cNvPr>
          <p:cNvPicPr>
            <a:picLocks noChangeAspect="1"/>
          </p:cNvPicPr>
          <p:nvPr/>
        </p:nvPicPr>
        <p:blipFill>
          <a:blip r:embed="rId2"/>
          <a:stretch>
            <a:fillRect/>
          </a:stretch>
        </p:blipFill>
        <p:spPr>
          <a:xfrm>
            <a:off x="9880490" y="2738808"/>
            <a:ext cx="2284471" cy="1523742"/>
          </a:xfrm>
          <a:prstGeom prst="rect">
            <a:avLst/>
          </a:prstGeom>
        </p:spPr>
      </p:pic>
      <p:sp>
        <p:nvSpPr>
          <p:cNvPr id="2" name="Title 1">
            <a:extLst>
              <a:ext uri="{FF2B5EF4-FFF2-40B4-BE49-F238E27FC236}">
                <a16:creationId xmlns:a16="http://schemas.microsoft.com/office/drawing/2014/main" id="{9B56DC22-08AB-0D91-7AB6-8D24F66397BF}"/>
              </a:ext>
            </a:extLst>
          </p:cNvPr>
          <p:cNvSpPr>
            <a:spLocks noGrp="1"/>
          </p:cNvSpPr>
          <p:nvPr>
            <p:ph type="ctrTitle"/>
          </p:nvPr>
        </p:nvSpPr>
        <p:spPr/>
        <p:txBody>
          <a:bodyPr/>
          <a:lstStyle/>
          <a:p>
            <a:r>
              <a:rPr lang="en-US">
                <a:latin typeface="Arial"/>
                <a:cs typeface="Arial"/>
              </a:rPr>
              <a:t>Convection</a:t>
            </a:r>
            <a:endParaRPr lang="en-US"/>
          </a:p>
        </p:txBody>
      </p:sp>
      <p:sp>
        <p:nvSpPr>
          <p:cNvPr id="3" name="Subtitle 2">
            <a:extLst>
              <a:ext uri="{FF2B5EF4-FFF2-40B4-BE49-F238E27FC236}">
                <a16:creationId xmlns:a16="http://schemas.microsoft.com/office/drawing/2014/main" id="{B08F7FAB-511F-7730-95EA-CDCD60827684}"/>
              </a:ext>
            </a:extLst>
          </p:cNvPr>
          <p:cNvSpPr>
            <a:spLocks noGrp="1"/>
          </p:cNvSpPr>
          <p:nvPr>
            <p:ph type="subTitle" idx="1"/>
          </p:nvPr>
        </p:nvSpPr>
        <p:spPr>
          <a:xfrm>
            <a:off x="1169274" y="2312935"/>
            <a:ext cx="5854096" cy="3600000"/>
          </a:xfrm>
        </p:spPr>
        <p:txBody>
          <a:bodyPr/>
          <a:lstStyle/>
          <a:p>
            <a:pPr marL="0" indent="0">
              <a:lnSpc>
                <a:spcPct val="100000"/>
              </a:lnSpc>
              <a:buNone/>
            </a:pPr>
            <a:r>
              <a:rPr lang="en-GB" sz="2000" dirty="0"/>
              <a:t>Food which is placed in such a liquid or gas (usually in an enclosed space) becomes cooked. </a:t>
            </a:r>
          </a:p>
          <a:p>
            <a:pPr marL="0" indent="0">
              <a:lnSpc>
                <a:spcPct val="100000"/>
              </a:lnSpc>
              <a:buNone/>
            </a:pPr>
            <a:r>
              <a:rPr lang="en-GB" sz="2000" dirty="0"/>
              <a:t>This happens because heat from convection currents is transferred from the air or liquid to the outside of the food, then gradually to the centre, via conduction.</a:t>
            </a:r>
          </a:p>
          <a:p>
            <a:pPr marL="0" indent="0">
              <a:lnSpc>
                <a:spcPct val="100000"/>
              </a:lnSpc>
              <a:buNone/>
            </a:pPr>
            <a:r>
              <a:rPr lang="en-GB" dirty="0"/>
              <a:t>Convection does not occur in solids, as the particles are not able to move as freely.</a:t>
            </a:r>
            <a:endParaRPr lang="en-GB" sz="2000" dirty="0"/>
          </a:p>
          <a:p>
            <a:pPr marL="0" indent="0">
              <a:lnSpc>
                <a:spcPct val="100000"/>
              </a:lnSpc>
              <a:buNone/>
            </a:pPr>
            <a:br>
              <a:rPr lang="en-GB" sz="2000" dirty="0"/>
            </a:br>
            <a:br>
              <a:rPr lang="en-GB" sz="2000" dirty="0"/>
            </a:br>
            <a:endParaRPr lang="en-US" dirty="0"/>
          </a:p>
          <a:p>
            <a:pPr marL="0" indent="0">
              <a:lnSpc>
                <a:spcPct val="100000"/>
              </a:lnSpc>
              <a:buNone/>
            </a:pPr>
            <a:endParaRPr lang="en-US" dirty="0"/>
          </a:p>
          <a:p>
            <a:pPr marL="0" indent="0">
              <a:lnSpc>
                <a:spcPct val="100000"/>
              </a:lnSpc>
              <a:buNone/>
            </a:pPr>
            <a:endParaRPr lang="en-US" dirty="0"/>
          </a:p>
          <a:p>
            <a:pPr marL="0" indent="0">
              <a:lnSpc>
                <a:spcPct val="100000"/>
              </a:lnSpc>
              <a:buNone/>
            </a:pPr>
            <a:endParaRPr lang="en-US" dirty="0"/>
          </a:p>
          <a:p>
            <a:pPr marL="0" indent="0">
              <a:lnSpc>
                <a:spcPct val="100000"/>
              </a:lnSpc>
              <a:buNone/>
            </a:pPr>
            <a:endParaRPr lang="en-US" dirty="0"/>
          </a:p>
          <a:p>
            <a:pPr marL="0" indent="0">
              <a:lnSpc>
                <a:spcPct val="100000"/>
              </a:lnSpc>
              <a:buNone/>
            </a:pPr>
            <a:endParaRPr lang="en-US" dirty="0"/>
          </a:p>
          <a:p>
            <a:pPr marL="0" indent="0">
              <a:lnSpc>
                <a:spcPct val="100000"/>
              </a:lnSpc>
              <a:buNone/>
            </a:pPr>
            <a:endParaRPr lang="en-US" dirty="0"/>
          </a:p>
          <a:p>
            <a:pPr marL="0" indent="0">
              <a:lnSpc>
                <a:spcPct val="100000"/>
              </a:lnSpc>
              <a:buNone/>
            </a:pPr>
            <a:endParaRPr lang="en-US" dirty="0"/>
          </a:p>
        </p:txBody>
      </p:sp>
      <p:pic>
        <p:nvPicPr>
          <p:cNvPr id="5" name="Picture 4" descr="A bowl of soup&#10;&#10;Description automatically generated">
            <a:extLst>
              <a:ext uri="{FF2B5EF4-FFF2-40B4-BE49-F238E27FC236}">
                <a16:creationId xmlns:a16="http://schemas.microsoft.com/office/drawing/2014/main" id="{A413289F-4A11-BEE9-D401-DF79062F9B78}"/>
              </a:ext>
            </a:extLst>
          </p:cNvPr>
          <p:cNvPicPr>
            <a:picLocks noChangeAspect="1"/>
          </p:cNvPicPr>
          <p:nvPr/>
        </p:nvPicPr>
        <p:blipFill>
          <a:blip r:embed="rId3"/>
          <a:stretch>
            <a:fillRect/>
          </a:stretch>
        </p:blipFill>
        <p:spPr>
          <a:xfrm>
            <a:off x="7736224" y="1563798"/>
            <a:ext cx="2284471" cy="1523742"/>
          </a:xfrm>
          <a:prstGeom prst="rect">
            <a:avLst/>
          </a:prstGeom>
        </p:spPr>
      </p:pic>
      <p:pic>
        <p:nvPicPr>
          <p:cNvPr id="8" name="Picture 7" descr="A picture containing dish, vegetable&#10;&#10;Description automatically generated">
            <a:extLst>
              <a:ext uri="{FF2B5EF4-FFF2-40B4-BE49-F238E27FC236}">
                <a16:creationId xmlns:a16="http://schemas.microsoft.com/office/drawing/2014/main" id="{BBF3611A-BCD1-C52B-50D0-D299473F7F7B}"/>
              </a:ext>
            </a:extLst>
          </p:cNvPr>
          <p:cNvPicPr>
            <a:picLocks noChangeAspect="1"/>
          </p:cNvPicPr>
          <p:nvPr/>
        </p:nvPicPr>
        <p:blipFill>
          <a:blip r:embed="rId4"/>
          <a:stretch>
            <a:fillRect/>
          </a:stretch>
        </p:blipFill>
        <p:spPr>
          <a:xfrm>
            <a:off x="7454802" y="3760681"/>
            <a:ext cx="2445235" cy="1630972"/>
          </a:xfrm>
          <a:prstGeom prst="rect">
            <a:avLst/>
          </a:prstGeom>
        </p:spPr>
      </p:pic>
      <p:sp>
        <p:nvSpPr>
          <p:cNvPr id="9" name="TextBox 8">
            <a:extLst>
              <a:ext uri="{FF2B5EF4-FFF2-40B4-BE49-F238E27FC236}">
                <a16:creationId xmlns:a16="http://schemas.microsoft.com/office/drawing/2014/main" id="{10FA30FD-AE14-CBB4-CC52-C2265A2E37B7}"/>
              </a:ext>
            </a:extLst>
          </p:cNvPr>
          <p:cNvSpPr txBox="1"/>
          <p:nvPr/>
        </p:nvSpPr>
        <p:spPr>
          <a:xfrm>
            <a:off x="7993805" y="3117797"/>
            <a:ext cx="1769305" cy="461665"/>
          </a:xfrm>
          <a:prstGeom prst="rect">
            <a:avLst/>
          </a:prstGeom>
          <a:noFill/>
        </p:spPr>
        <p:txBody>
          <a:bodyPr wrap="square" rtlCol="0">
            <a:spAutoFit/>
          </a:bodyPr>
          <a:lstStyle/>
          <a:p>
            <a:pPr algn="ctr"/>
            <a:r>
              <a:rPr lang="en-GB" sz="1200">
                <a:latin typeface="Arial" panose="020B0604020202020204" pitchFamily="34" charset="0"/>
                <a:cs typeface="Arial" panose="020B0604020202020204" pitchFamily="34" charset="0"/>
              </a:rPr>
              <a:t>Soup is cooked via convection of liquid</a:t>
            </a:r>
          </a:p>
        </p:txBody>
      </p:sp>
      <p:sp>
        <p:nvSpPr>
          <p:cNvPr id="10" name="TextBox 9">
            <a:extLst>
              <a:ext uri="{FF2B5EF4-FFF2-40B4-BE49-F238E27FC236}">
                <a16:creationId xmlns:a16="http://schemas.microsoft.com/office/drawing/2014/main" id="{0C635C3C-4E7C-DC59-45D8-049E314875E3}"/>
              </a:ext>
            </a:extLst>
          </p:cNvPr>
          <p:cNvSpPr txBox="1"/>
          <p:nvPr/>
        </p:nvSpPr>
        <p:spPr>
          <a:xfrm>
            <a:off x="9979839" y="4344779"/>
            <a:ext cx="2064162" cy="830997"/>
          </a:xfrm>
          <a:prstGeom prst="rect">
            <a:avLst/>
          </a:prstGeom>
          <a:noFill/>
        </p:spPr>
        <p:txBody>
          <a:bodyPr wrap="square" rtlCol="0">
            <a:spAutoFit/>
          </a:bodyPr>
          <a:lstStyle/>
          <a:p>
            <a:pPr algn="ctr"/>
            <a:r>
              <a:rPr lang="en-GB" sz="1200">
                <a:latin typeface="Arial" panose="020B0604020202020204" pitchFamily="34" charset="0"/>
                <a:cs typeface="Arial" panose="020B0604020202020204" pitchFamily="34" charset="0"/>
              </a:rPr>
              <a:t>Steamed vegetables are cooked via convection of heat from steam generated from boiling water</a:t>
            </a:r>
          </a:p>
        </p:txBody>
      </p:sp>
      <p:sp>
        <p:nvSpPr>
          <p:cNvPr id="11" name="TextBox 10">
            <a:extLst>
              <a:ext uri="{FF2B5EF4-FFF2-40B4-BE49-F238E27FC236}">
                <a16:creationId xmlns:a16="http://schemas.microsoft.com/office/drawing/2014/main" id="{F3CFB226-806C-CDCB-759E-A4ED4B3F18AA}"/>
              </a:ext>
            </a:extLst>
          </p:cNvPr>
          <p:cNvSpPr txBox="1"/>
          <p:nvPr/>
        </p:nvSpPr>
        <p:spPr>
          <a:xfrm>
            <a:off x="7534604" y="5521302"/>
            <a:ext cx="2445235" cy="830997"/>
          </a:xfrm>
          <a:prstGeom prst="rect">
            <a:avLst/>
          </a:prstGeom>
          <a:noFill/>
        </p:spPr>
        <p:txBody>
          <a:bodyPr wrap="square" rtlCol="0">
            <a:spAutoFit/>
          </a:bodyPr>
          <a:lstStyle/>
          <a:p>
            <a:pPr algn="ctr"/>
            <a:r>
              <a:rPr lang="en-GB" sz="1200">
                <a:latin typeface="Arial" panose="020B0604020202020204" pitchFamily="34" charset="0"/>
                <a:cs typeface="Arial" panose="020B0604020202020204" pitchFamily="34" charset="0"/>
              </a:rPr>
              <a:t>Convection ovens use convection to move air around the oven and heat food more evenly, such as this roast chicken</a:t>
            </a:r>
          </a:p>
        </p:txBody>
      </p:sp>
    </p:spTree>
    <p:extLst>
      <p:ext uri="{BB962C8B-B14F-4D97-AF65-F5344CB8AC3E}">
        <p14:creationId xmlns:p14="http://schemas.microsoft.com/office/powerpoint/2010/main" val="7641193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6DC22-08AB-0D91-7AB6-8D24F66397BF}"/>
              </a:ext>
            </a:extLst>
          </p:cNvPr>
          <p:cNvSpPr>
            <a:spLocks noGrp="1"/>
          </p:cNvSpPr>
          <p:nvPr>
            <p:ph type="ctrTitle"/>
          </p:nvPr>
        </p:nvSpPr>
        <p:spPr/>
        <p:txBody>
          <a:bodyPr/>
          <a:lstStyle/>
          <a:p>
            <a:r>
              <a:rPr lang="en-US">
                <a:latin typeface="Arial"/>
                <a:cs typeface="Arial"/>
              </a:rPr>
              <a:t>Radiation</a:t>
            </a:r>
            <a:endParaRPr lang="en-US"/>
          </a:p>
        </p:txBody>
      </p:sp>
      <p:sp>
        <p:nvSpPr>
          <p:cNvPr id="3" name="Subtitle 2">
            <a:extLst>
              <a:ext uri="{FF2B5EF4-FFF2-40B4-BE49-F238E27FC236}">
                <a16:creationId xmlns:a16="http://schemas.microsoft.com/office/drawing/2014/main" id="{B08F7FAB-511F-7730-95EA-CDCD60827684}"/>
              </a:ext>
            </a:extLst>
          </p:cNvPr>
          <p:cNvSpPr>
            <a:spLocks noGrp="1"/>
          </p:cNvSpPr>
          <p:nvPr>
            <p:ph type="subTitle" idx="1"/>
          </p:nvPr>
        </p:nvSpPr>
        <p:spPr>
          <a:xfrm>
            <a:off x="1169274" y="2346648"/>
            <a:ext cx="7006291" cy="3600000"/>
          </a:xfrm>
        </p:spPr>
        <p:txBody>
          <a:bodyPr/>
          <a:lstStyle/>
          <a:p>
            <a:pPr marL="0" indent="0">
              <a:spcBef>
                <a:spcPts val="0"/>
              </a:spcBef>
              <a:buNone/>
            </a:pPr>
            <a:r>
              <a:rPr lang="en-GB" sz="2000"/>
              <a:t>Radiation is energy in the form of rays. The rays pass through the air until they come into contact with the food. Some are absorbed while others are reflected.</a:t>
            </a:r>
          </a:p>
          <a:p>
            <a:pPr marL="0" indent="0">
              <a:spcBef>
                <a:spcPts val="0"/>
              </a:spcBef>
              <a:buNone/>
            </a:pPr>
            <a:endParaRPr lang="en-GB" sz="2000"/>
          </a:p>
          <a:p>
            <a:pPr marL="0" indent="0">
              <a:spcBef>
                <a:spcPts val="0"/>
              </a:spcBef>
              <a:buNone/>
            </a:pPr>
            <a:r>
              <a:rPr lang="en-GB" sz="2000" b="1"/>
              <a:t>Grilling</a:t>
            </a:r>
            <a:r>
              <a:rPr lang="en-GB" sz="2000"/>
              <a:t> involves the use of infra-red heat rays created by gas flames, charcoal or glowing electric elements.  </a:t>
            </a:r>
          </a:p>
          <a:p>
            <a:pPr marL="0" indent="0">
              <a:spcBef>
                <a:spcPts val="0"/>
              </a:spcBef>
              <a:buNone/>
            </a:pPr>
            <a:endParaRPr lang="en-GB" sz="2000"/>
          </a:p>
          <a:p>
            <a:pPr marL="0" indent="0">
              <a:spcBef>
                <a:spcPts val="0"/>
              </a:spcBef>
              <a:buNone/>
            </a:pPr>
            <a:r>
              <a:rPr lang="en-GB" sz="2000" b="1"/>
              <a:t>Microwaves</a:t>
            </a:r>
            <a:r>
              <a:rPr lang="en-GB" sz="2000"/>
              <a:t> are electromagnetic radiators of high energy and short wavelengths. They quickly heat anything containing water, by causing the water molecules to oscillate (vibrate), which produces heat.  </a:t>
            </a:r>
            <a:br>
              <a:rPr lang="en-GB" sz="2000"/>
            </a:br>
            <a:br>
              <a:rPr lang="en-GB" sz="2000"/>
            </a:br>
            <a:r>
              <a:rPr lang="en-GB" sz="2000" b="1"/>
              <a:t>Sun drying </a:t>
            </a:r>
            <a:r>
              <a:rPr lang="en-GB" sz="2000"/>
              <a:t>is a traditional method of using the sun’s rays to preserve food.</a:t>
            </a:r>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p:txBody>
      </p:sp>
      <p:pic>
        <p:nvPicPr>
          <p:cNvPr id="7" name="Picture 6" descr="A picture containing text, electronics, display, vector graphics&#10;&#10;Description automatically generated">
            <a:extLst>
              <a:ext uri="{FF2B5EF4-FFF2-40B4-BE49-F238E27FC236}">
                <a16:creationId xmlns:a16="http://schemas.microsoft.com/office/drawing/2014/main" id="{09C4E68C-DE0E-9A66-D49C-9BEF708A777F}"/>
              </a:ext>
            </a:extLst>
          </p:cNvPr>
          <p:cNvPicPr>
            <a:picLocks noChangeAspect="1"/>
          </p:cNvPicPr>
          <p:nvPr/>
        </p:nvPicPr>
        <p:blipFill>
          <a:blip r:embed="rId2"/>
          <a:stretch>
            <a:fillRect/>
          </a:stretch>
        </p:blipFill>
        <p:spPr>
          <a:xfrm>
            <a:off x="8567530" y="1901176"/>
            <a:ext cx="3372679" cy="3055647"/>
          </a:xfrm>
          <a:prstGeom prst="rect">
            <a:avLst/>
          </a:prstGeom>
        </p:spPr>
      </p:pic>
      <p:sp>
        <p:nvSpPr>
          <p:cNvPr id="8" name="TextBox 7">
            <a:extLst>
              <a:ext uri="{FF2B5EF4-FFF2-40B4-BE49-F238E27FC236}">
                <a16:creationId xmlns:a16="http://schemas.microsoft.com/office/drawing/2014/main" id="{FCA0C21C-B00E-78DB-535B-67FD898C85E8}"/>
              </a:ext>
            </a:extLst>
          </p:cNvPr>
          <p:cNvSpPr txBox="1"/>
          <p:nvPr/>
        </p:nvSpPr>
        <p:spPr>
          <a:xfrm>
            <a:off x="8822634" y="4956823"/>
            <a:ext cx="2862470" cy="646331"/>
          </a:xfrm>
          <a:prstGeom prst="rect">
            <a:avLst/>
          </a:prstGeom>
          <a:noFill/>
        </p:spPr>
        <p:txBody>
          <a:bodyPr wrap="square" rtlCol="0">
            <a:spAutoFit/>
          </a:bodyPr>
          <a:lstStyle/>
          <a:p>
            <a:pPr algn="ctr"/>
            <a:r>
              <a:rPr lang="en-GB" sz="1200">
                <a:latin typeface="Arial" panose="020B0604020202020204" pitchFamily="34" charset="0"/>
                <a:cs typeface="Arial" panose="020B0604020202020204" pitchFamily="34" charset="0"/>
              </a:rPr>
              <a:t>Microwaves radiate energy onto food and cause the water molecules to vibrate, generating heat</a:t>
            </a:r>
          </a:p>
        </p:txBody>
      </p:sp>
    </p:spTree>
    <p:extLst>
      <p:ext uri="{BB962C8B-B14F-4D97-AF65-F5344CB8AC3E}">
        <p14:creationId xmlns:p14="http://schemas.microsoft.com/office/powerpoint/2010/main" val="34885654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5B78CA333243439763E4169A5FEB7F" ma:contentTypeVersion="17" ma:contentTypeDescription="Create a new document." ma:contentTypeScope="" ma:versionID="f2c597ebce0aa0fd5759700e14dd3adc">
  <xsd:schema xmlns:xsd="http://www.w3.org/2001/XMLSchema" xmlns:xs="http://www.w3.org/2001/XMLSchema" xmlns:p="http://schemas.microsoft.com/office/2006/metadata/properties" xmlns:ns2="c53071f4-7f44-43fd-895c-8e7b6a3746b0" xmlns:ns3="ead97cfe-a968-427f-b02b-893e6ba0355a" targetNamespace="http://schemas.microsoft.com/office/2006/metadata/properties" ma:root="true" ma:fieldsID="27039d98634059a90188b6cb8bc5e987" ns2:_="" ns3:_="">
    <xsd:import namespace="c53071f4-7f44-43fd-895c-8e7b6a3746b0"/>
    <xsd:import namespace="ead97cfe-a968-427f-b02b-893e6ba0355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_Flow_SignoffStatu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3071f4-7f44-43fd-895c-8e7b6a3746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407c16c-d400-4155-af4b-d0582c07d42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ad97cfe-a968-427f-b02b-893e6ba0355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7b8b45f8-435e-402c-b129-c8853cba6318}" ma:internalName="TaxCatchAll" ma:showField="CatchAllData" ma:web="ead97cfe-a968-427f-b02b-893e6ba035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c53071f4-7f44-43fd-895c-8e7b6a3746b0" xsi:nil="true"/>
    <_Flow_SignoffStatus xmlns="c53071f4-7f44-43fd-895c-8e7b6a3746b0" xsi:nil="true"/>
    <SharedWithUsers xmlns="ead97cfe-a968-427f-b02b-893e6ba0355a">
      <UserInfo>
        <DisplayName/>
        <AccountId xsi:nil="true"/>
        <AccountType/>
      </UserInfo>
    </SharedWithUsers>
    <TaxCatchAll xmlns="ead97cfe-a968-427f-b02b-893e6ba0355a" xsi:nil="true"/>
    <lcf76f155ced4ddcb4097134ff3c332f xmlns="c53071f4-7f44-43fd-895c-8e7b6a3746b0">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229AB40-F358-4B1A-986D-FEFBCB7C788B}">
  <ds:schemaRefs>
    <ds:schemaRef ds:uri="c53071f4-7f44-43fd-895c-8e7b6a3746b0"/>
    <ds:schemaRef ds:uri="ead97cfe-a968-427f-b02b-893e6ba0355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0A84615-6D8B-4A8F-B9A5-3805127A3ACB}">
  <ds:schemaRefs>
    <ds:schemaRef ds:uri="c53071f4-7f44-43fd-895c-8e7b6a3746b0"/>
    <ds:schemaRef ds:uri="ead97cfe-a968-427f-b02b-893e6ba0355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39F3FD5-8BE4-4C63-8E08-C5A7A17FEE7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1814</Words>
  <Application>Microsoft Office PowerPoint</Application>
  <PresentationFormat>Widescreen</PresentationFormat>
  <Paragraphs>274</Paragraphs>
  <Slides>23</Slides>
  <Notes>1</Notes>
  <HiddenSlides>0</HiddenSlides>
  <MMClips>0</MMClips>
  <ScaleCrop>false</ScaleCrop>
  <HeadingPairs>
    <vt:vector size="8" baseType="variant">
      <vt:variant>
        <vt:lpstr>Fonts Used</vt:lpstr>
      </vt:variant>
      <vt:variant>
        <vt:i4>3</vt:i4>
      </vt:variant>
      <vt:variant>
        <vt:lpstr>Theme</vt:lpstr>
      </vt:variant>
      <vt:variant>
        <vt:i4>4</vt:i4>
      </vt:variant>
      <vt:variant>
        <vt:lpstr>Embedded OLE Servers</vt:lpstr>
      </vt:variant>
      <vt:variant>
        <vt:i4>1</vt:i4>
      </vt:variant>
      <vt:variant>
        <vt:lpstr>Slide Titles</vt:lpstr>
      </vt:variant>
      <vt:variant>
        <vt:i4>23</vt:i4>
      </vt:variant>
    </vt:vector>
  </HeadingPairs>
  <TitlesOfParts>
    <vt:vector size="31" baseType="lpstr">
      <vt:lpstr>Arial</vt:lpstr>
      <vt:lpstr>Calibri</vt:lpstr>
      <vt:lpstr>Times New Roman</vt:lpstr>
      <vt:lpstr>Office Theme</vt:lpstr>
      <vt:lpstr>Custom Design</vt:lpstr>
      <vt:lpstr>1_Custom Design</vt:lpstr>
      <vt:lpstr>3_Custom Design</vt:lpstr>
      <vt:lpstr>think-cell Slide</vt:lpstr>
      <vt:lpstr>Heat transfer (heat exchange)</vt:lpstr>
      <vt:lpstr>Introduction</vt:lpstr>
      <vt:lpstr>Applying heat</vt:lpstr>
      <vt:lpstr>Removing heat</vt:lpstr>
      <vt:lpstr>Methods of heat transfer</vt:lpstr>
      <vt:lpstr>Conduction</vt:lpstr>
      <vt:lpstr>Convection</vt:lpstr>
      <vt:lpstr>Convection</vt:lpstr>
      <vt:lpstr>Radiation</vt:lpstr>
      <vt:lpstr>Applying the science</vt:lpstr>
      <vt:lpstr>Applying the science - refrigeration</vt:lpstr>
      <vt:lpstr>Key words </vt:lpstr>
      <vt:lpstr>Teachers’ guide</vt:lpstr>
      <vt:lpstr>Teaching about heat transfer: </vt:lpstr>
      <vt:lpstr>Conduction</vt:lpstr>
      <vt:lpstr>Convection</vt:lpstr>
      <vt:lpstr>Radiation</vt:lpstr>
      <vt:lpstr>Applying the science - refrigeration</vt:lpstr>
      <vt:lpstr>Heat transfer - activities</vt:lpstr>
      <vt:lpstr>Heat transfer through cooking techniques</vt:lpstr>
      <vt:lpstr>Heat transfer - recipes</vt:lpstr>
      <vt:lpstr>Further supporting resources </vt:lpstr>
      <vt:lpstr>Heat transfer (heat exchange)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 social!</dc:title>
  <dc:creator>Glenn Carter</dc:creator>
  <cp:lastModifiedBy>Ewen Trafford</cp:lastModifiedBy>
  <cp:revision>1</cp:revision>
  <dcterms:created xsi:type="dcterms:W3CDTF">2018-10-10T09:22:08Z</dcterms:created>
  <dcterms:modified xsi:type="dcterms:W3CDTF">2022-12-09T16:48:47Z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0x010100BD5B78CA333243439763E4169A5FEB7F</vt:lpwstr>
  </property>
  <property fmtid="{D5CDD505-2E9C-101B-9397-08002B2CF9AE}" pid="3" name="Order">
    <vt:r8>551200</vt:r8>
  </property>
  <property fmtid="{D5CDD505-2E9C-101B-9397-08002B2CF9AE}" pid="4" name="_ExtendedDescription">
    <vt:lpwstr/>
  </property>
  <property fmtid="{D5CDD505-2E9C-101B-9397-08002B2CF9AE}" pid="5" name="ComplianceAssetId">
    <vt:lpwstr/>
  </property>
  <property fmtid="{D5CDD505-2E9C-101B-9397-08002B2CF9AE}" pid="6" name="TriggerFlowInfo">
    <vt:lpwstr/>
  </property>
  <property fmtid="{D5CDD505-2E9C-101B-9397-08002B2CF9AE}" pid="7" name="MediaServiceImageTags">
    <vt:lpwstr/>
  </property>
</Properties>
</file>