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62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1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0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4D79-8963-4332-B171-9395656EF32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0D3A-F528-438C-BDEC-4558DDC02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4.wdp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microsoft.com/office/2007/relationships/hdphoto" Target="../media/hdphoto9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9.jpe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44.png"/><Relationship Id="rId15" Type="http://schemas.openxmlformats.org/officeDocument/2006/relationships/image" Target="../media/image51.jpeg"/><Relationship Id="rId10" Type="http://schemas.openxmlformats.org/officeDocument/2006/relationships/image" Target="../media/image47.png"/><Relationship Id="rId4" Type="http://schemas.microsoft.com/office/2007/relationships/hdphoto" Target="../media/hdphoto10.wdp"/><Relationship Id="rId9" Type="http://schemas.openxmlformats.org/officeDocument/2006/relationships/image" Target="../media/image46.jpg"/><Relationship Id="rId1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8625170" y="110383"/>
            <a:ext cx="1147826" cy="1147826"/>
            <a:chOff x="172429" y="192264"/>
            <a:chExt cx="1415141" cy="1415141"/>
          </a:xfrm>
        </p:grpSpPr>
        <p:sp>
          <p:nvSpPr>
            <p:cNvPr id="23" name="Oval 22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40762" y="110383"/>
            <a:ext cx="1147826" cy="1147826"/>
            <a:chOff x="172429" y="192264"/>
            <a:chExt cx="1415141" cy="1415141"/>
          </a:xfrm>
        </p:grpSpPr>
        <p:sp>
          <p:nvSpPr>
            <p:cNvPr id="5" name="Oval 4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54830" y="127121"/>
            <a:ext cx="1147826" cy="1147826"/>
            <a:chOff x="172429" y="192264"/>
            <a:chExt cx="1415141" cy="1415141"/>
          </a:xfrm>
        </p:grpSpPr>
        <p:sp>
          <p:nvSpPr>
            <p:cNvPr id="8" name="Oval 7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968898" y="110383"/>
            <a:ext cx="1147826" cy="1147826"/>
            <a:chOff x="172429" y="192264"/>
            <a:chExt cx="1415141" cy="1415141"/>
          </a:xfrm>
        </p:grpSpPr>
        <p:sp>
          <p:nvSpPr>
            <p:cNvPr id="11" name="Oval 10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382966" y="127121"/>
            <a:ext cx="1147826" cy="1147826"/>
            <a:chOff x="172429" y="192264"/>
            <a:chExt cx="1415141" cy="1415141"/>
          </a:xfrm>
        </p:grpSpPr>
        <p:sp>
          <p:nvSpPr>
            <p:cNvPr id="14" name="Oval 13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797035" y="110383"/>
            <a:ext cx="1147826" cy="1147826"/>
            <a:chOff x="172429" y="192264"/>
            <a:chExt cx="1415141" cy="1415141"/>
          </a:xfrm>
        </p:grpSpPr>
        <p:sp>
          <p:nvSpPr>
            <p:cNvPr id="17" name="Oval 16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211103" y="110383"/>
            <a:ext cx="1147826" cy="1147826"/>
            <a:chOff x="172429" y="192264"/>
            <a:chExt cx="1415141" cy="1415141"/>
          </a:xfrm>
        </p:grpSpPr>
        <p:sp>
          <p:nvSpPr>
            <p:cNvPr id="20" name="Oval 19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8625170" y="5350599"/>
            <a:ext cx="1147826" cy="1147826"/>
            <a:chOff x="172429" y="192264"/>
            <a:chExt cx="1415141" cy="1415141"/>
          </a:xfrm>
        </p:grpSpPr>
        <p:sp>
          <p:nvSpPr>
            <p:cNvPr id="131" name="Oval 130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>
            <a:grpSpLocks noChangeAspect="1"/>
          </p:cNvGrpSpPr>
          <p:nvPr/>
        </p:nvGrpSpPr>
        <p:grpSpPr>
          <a:xfrm>
            <a:off x="140762" y="5350599"/>
            <a:ext cx="1147826" cy="1147826"/>
            <a:chOff x="172429" y="192264"/>
            <a:chExt cx="1415141" cy="1415141"/>
          </a:xfrm>
        </p:grpSpPr>
        <p:sp>
          <p:nvSpPr>
            <p:cNvPr id="134" name="Oval 133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1554830" y="5367337"/>
            <a:ext cx="1147826" cy="1147826"/>
            <a:chOff x="172429" y="192264"/>
            <a:chExt cx="1415141" cy="1415141"/>
          </a:xfrm>
        </p:grpSpPr>
        <p:sp>
          <p:nvSpPr>
            <p:cNvPr id="137" name="Oval 136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2968898" y="5350599"/>
            <a:ext cx="1147826" cy="1147826"/>
            <a:chOff x="172429" y="192264"/>
            <a:chExt cx="1415141" cy="1415141"/>
          </a:xfrm>
        </p:grpSpPr>
        <p:sp>
          <p:nvSpPr>
            <p:cNvPr id="140" name="Oval 139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42" name="Group 141"/>
          <p:cNvGrpSpPr>
            <a:grpSpLocks noChangeAspect="1"/>
          </p:cNvGrpSpPr>
          <p:nvPr/>
        </p:nvGrpSpPr>
        <p:grpSpPr>
          <a:xfrm>
            <a:off x="4382966" y="5367337"/>
            <a:ext cx="1147826" cy="1147826"/>
            <a:chOff x="172429" y="192264"/>
            <a:chExt cx="1415141" cy="1415141"/>
          </a:xfrm>
        </p:grpSpPr>
        <p:sp>
          <p:nvSpPr>
            <p:cNvPr id="143" name="Oval 142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5797035" y="5350599"/>
            <a:ext cx="1147826" cy="1147826"/>
            <a:chOff x="172429" y="192264"/>
            <a:chExt cx="1415141" cy="1415141"/>
          </a:xfrm>
        </p:grpSpPr>
        <p:sp>
          <p:nvSpPr>
            <p:cNvPr id="146" name="Oval 145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7211103" y="5350599"/>
            <a:ext cx="1147826" cy="1147826"/>
            <a:chOff x="172429" y="192264"/>
            <a:chExt cx="1415141" cy="1415141"/>
          </a:xfrm>
        </p:grpSpPr>
        <p:sp>
          <p:nvSpPr>
            <p:cNvPr id="149" name="Oval 148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8625170" y="1420437"/>
            <a:ext cx="1147826" cy="1147826"/>
            <a:chOff x="172429" y="192264"/>
            <a:chExt cx="1415141" cy="1415141"/>
          </a:xfrm>
        </p:grpSpPr>
        <p:sp>
          <p:nvSpPr>
            <p:cNvPr id="68" name="Oval 67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140762" y="1420437"/>
            <a:ext cx="1147826" cy="1147826"/>
            <a:chOff x="172429" y="192264"/>
            <a:chExt cx="1415141" cy="1415141"/>
          </a:xfrm>
        </p:grpSpPr>
        <p:sp>
          <p:nvSpPr>
            <p:cNvPr id="71" name="Oval 70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554830" y="1437175"/>
            <a:ext cx="1147826" cy="1147826"/>
            <a:chOff x="172429" y="192264"/>
            <a:chExt cx="1415141" cy="1415141"/>
          </a:xfrm>
        </p:grpSpPr>
        <p:sp>
          <p:nvSpPr>
            <p:cNvPr id="74" name="Oval 73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2968898" y="1420437"/>
            <a:ext cx="1147826" cy="1147826"/>
            <a:chOff x="172429" y="192264"/>
            <a:chExt cx="1415141" cy="1415141"/>
          </a:xfrm>
        </p:grpSpPr>
        <p:sp>
          <p:nvSpPr>
            <p:cNvPr id="77" name="Oval 76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4382966" y="1437175"/>
            <a:ext cx="1147826" cy="1147826"/>
            <a:chOff x="172429" y="192264"/>
            <a:chExt cx="1415141" cy="1415141"/>
          </a:xfrm>
        </p:grpSpPr>
        <p:sp>
          <p:nvSpPr>
            <p:cNvPr id="80" name="Oval 79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5797035" y="1420437"/>
            <a:ext cx="1147826" cy="1147826"/>
            <a:chOff x="172429" y="192264"/>
            <a:chExt cx="1415141" cy="1415141"/>
          </a:xfrm>
        </p:grpSpPr>
        <p:sp>
          <p:nvSpPr>
            <p:cNvPr id="83" name="Oval 82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7211103" y="1420437"/>
            <a:ext cx="1147826" cy="1147826"/>
            <a:chOff x="172429" y="192264"/>
            <a:chExt cx="1415141" cy="1415141"/>
          </a:xfrm>
        </p:grpSpPr>
        <p:sp>
          <p:nvSpPr>
            <p:cNvPr id="86" name="Oval 85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8625170" y="2730491"/>
            <a:ext cx="1147826" cy="1147826"/>
            <a:chOff x="172429" y="192264"/>
            <a:chExt cx="1415141" cy="1415141"/>
          </a:xfrm>
        </p:grpSpPr>
        <p:sp>
          <p:nvSpPr>
            <p:cNvPr id="89" name="Oval 88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140762" y="2730491"/>
            <a:ext cx="1147826" cy="1147826"/>
            <a:chOff x="172429" y="192264"/>
            <a:chExt cx="1415141" cy="1415141"/>
          </a:xfrm>
        </p:grpSpPr>
        <p:sp>
          <p:nvSpPr>
            <p:cNvPr id="92" name="Oval 91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1554830" y="2747229"/>
            <a:ext cx="1147826" cy="1147826"/>
            <a:chOff x="172429" y="192264"/>
            <a:chExt cx="1415141" cy="1415141"/>
          </a:xfrm>
        </p:grpSpPr>
        <p:sp>
          <p:nvSpPr>
            <p:cNvPr id="95" name="Oval 94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2968898" y="2730491"/>
            <a:ext cx="1147826" cy="1147826"/>
            <a:chOff x="172429" y="192264"/>
            <a:chExt cx="1415141" cy="1415141"/>
          </a:xfrm>
        </p:grpSpPr>
        <p:sp>
          <p:nvSpPr>
            <p:cNvPr id="98" name="Oval 97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382966" y="2747229"/>
            <a:ext cx="1147826" cy="1147826"/>
            <a:chOff x="172429" y="192264"/>
            <a:chExt cx="1415141" cy="1415141"/>
          </a:xfrm>
        </p:grpSpPr>
        <p:sp>
          <p:nvSpPr>
            <p:cNvPr id="101" name="Oval 100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5797035" y="2730491"/>
            <a:ext cx="1147826" cy="1147826"/>
            <a:chOff x="172429" y="192264"/>
            <a:chExt cx="1415141" cy="1415141"/>
          </a:xfrm>
        </p:grpSpPr>
        <p:sp>
          <p:nvSpPr>
            <p:cNvPr id="104" name="Oval 103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7211103" y="2730491"/>
            <a:ext cx="1147826" cy="1147826"/>
            <a:chOff x="172429" y="192264"/>
            <a:chExt cx="1415141" cy="1415141"/>
          </a:xfrm>
        </p:grpSpPr>
        <p:sp>
          <p:nvSpPr>
            <p:cNvPr id="107" name="Oval 106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8625170" y="4040546"/>
            <a:ext cx="1147826" cy="1147826"/>
            <a:chOff x="172429" y="192264"/>
            <a:chExt cx="1415141" cy="1415141"/>
          </a:xfrm>
        </p:grpSpPr>
        <p:sp>
          <p:nvSpPr>
            <p:cNvPr id="110" name="Oval 109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140762" y="4040546"/>
            <a:ext cx="1147826" cy="1147826"/>
            <a:chOff x="172429" y="192264"/>
            <a:chExt cx="1415141" cy="1415141"/>
          </a:xfrm>
        </p:grpSpPr>
        <p:sp>
          <p:nvSpPr>
            <p:cNvPr id="113" name="Oval 112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1554830" y="4057284"/>
            <a:ext cx="1147826" cy="1147826"/>
            <a:chOff x="172429" y="192264"/>
            <a:chExt cx="1415141" cy="1415141"/>
          </a:xfrm>
        </p:grpSpPr>
        <p:sp>
          <p:nvSpPr>
            <p:cNvPr id="116" name="Oval 115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2968898" y="4040546"/>
            <a:ext cx="1147826" cy="1147826"/>
            <a:chOff x="172429" y="192264"/>
            <a:chExt cx="1415141" cy="1415141"/>
          </a:xfrm>
        </p:grpSpPr>
        <p:sp>
          <p:nvSpPr>
            <p:cNvPr id="119" name="Oval 118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4382966" y="4057284"/>
            <a:ext cx="1147826" cy="1147826"/>
            <a:chOff x="172429" y="192264"/>
            <a:chExt cx="1415141" cy="1415141"/>
          </a:xfrm>
        </p:grpSpPr>
        <p:sp>
          <p:nvSpPr>
            <p:cNvPr id="122" name="Oval 121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24" name="Group 123"/>
          <p:cNvGrpSpPr>
            <a:grpSpLocks noChangeAspect="1"/>
          </p:cNvGrpSpPr>
          <p:nvPr/>
        </p:nvGrpSpPr>
        <p:grpSpPr>
          <a:xfrm>
            <a:off x="5797035" y="4040546"/>
            <a:ext cx="1147826" cy="1147826"/>
            <a:chOff x="172429" y="192264"/>
            <a:chExt cx="1415141" cy="1415141"/>
          </a:xfrm>
        </p:grpSpPr>
        <p:sp>
          <p:nvSpPr>
            <p:cNvPr id="125" name="Oval 124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7211103" y="4040546"/>
            <a:ext cx="1147826" cy="1147826"/>
            <a:chOff x="172429" y="192264"/>
            <a:chExt cx="1415141" cy="1415141"/>
          </a:xfrm>
        </p:grpSpPr>
        <p:sp>
          <p:nvSpPr>
            <p:cNvPr id="128" name="Oval 127"/>
            <p:cNvSpPr>
              <a:spLocks/>
            </p:cNvSpPr>
            <p:nvPr/>
          </p:nvSpPr>
          <p:spPr>
            <a:xfrm>
              <a:off x="172429" y="192264"/>
              <a:ext cx="1415141" cy="1415141"/>
            </a:xfrm>
            <a:prstGeom prst="ellipse">
              <a:avLst/>
            </a:prstGeom>
            <a:solidFill>
              <a:srgbClr val="F3690A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835" y="522523"/>
              <a:ext cx="1104329" cy="7546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232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173356" y="977603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73356" y="3821758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094808" y="977603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094808" y="3821758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4016260" y="977603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4016260" y="3821758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5937712" y="977603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37712" y="3821758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859164" y="977603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7859164" y="3821758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0070" y="1018695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1522" y="1018695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5222" y="1018695"/>
            <a:ext cx="134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5878" y="1018695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Lettuce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532" y="3844348"/>
            <a:ext cx="138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Cherry tomatoes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0364" y="3844348"/>
            <a:ext cx="155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Aubergines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5783" y="3844348"/>
            <a:ext cx="146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57803" y="3844348"/>
            <a:ext cx="152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Cucumber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1785" y="3854434"/>
            <a:ext cx="121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 cabbage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28" y="1731630"/>
            <a:ext cx="1768811" cy="1574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1" y="1664818"/>
            <a:ext cx="1707719" cy="17077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1"/>
          <a:stretch/>
        </p:blipFill>
        <p:spPr>
          <a:xfrm>
            <a:off x="6054811" y="1655936"/>
            <a:ext cx="1773306" cy="17254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2970"/>
          <a:stretch/>
        </p:blipFill>
        <p:spPr>
          <a:xfrm>
            <a:off x="7945215" y="1723485"/>
            <a:ext cx="1772526" cy="15677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977" r="12623" b="16298"/>
          <a:stretch/>
        </p:blipFill>
        <p:spPr>
          <a:xfrm>
            <a:off x="311176" y="4614113"/>
            <a:ext cx="1676739" cy="15649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4340"/>
          <a:stretch/>
        </p:blipFill>
        <p:spPr>
          <a:xfrm>
            <a:off x="6054810" y="4617967"/>
            <a:ext cx="1697461" cy="15572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9708" r="10733" b="4859"/>
          <a:stretch/>
        </p:blipFill>
        <p:spPr>
          <a:xfrm>
            <a:off x="8098450" y="4678135"/>
            <a:ext cx="1524174" cy="14369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77068" y="1024425"/>
            <a:ext cx="1242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White cabbage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960360" y="133667"/>
            <a:ext cx="488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Fibre for 80g of each fruit or vegetable (raw)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60070" y="330257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481522" y="330257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402974" y="330257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324426" y="330257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245877" y="330257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45877" y="6179070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324426" y="6179070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402974" y="6179070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481522" y="6179070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60070" y="6179070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>
            <a:spLocks noChangeAspect="1"/>
          </p:cNvSpPr>
          <p:nvPr/>
        </p:nvSpPr>
        <p:spPr>
          <a:xfrm>
            <a:off x="7519749" y="340437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7519749" y="6280872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3646054" y="6280872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0" name="Group 209"/>
          <p:cNvGrpSpPr/>
          <p:nvPr/>
        </p:nvGrpSpPr>
        <p:grpSpPr>
          <a:xfrm>
            <a:off x="1558886" y="3404377"/>
            <a:ext cx="393014" cy="196507"/>
            <a:chOff x="1558886" y="3422046"/>
            <a:chExt cx="393014" cy="196507"/>
          </a:xfrm>
        </p:grpSpPr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173356" y="78108"/>
            <a:ext cx="773638" cy="7736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394261" y="78108"/>
            <a:ext cx="773638" cy="7736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46991" y="78108"/>
            <a:ext cx="773638" cy="7736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20626" y="78108"/>
            <a:ext cx="773638" cy="77363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TextBox 260"/>
          <p:cNvSpPr txBox="1"/>
          <p:nvPr/>
        </p:nvSpPr>
        <p:spPr>
          <a:xfrm>
            <a:off x="4976986" y="638614"/>
            <a:ext cx="4885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*Estimated from NSP (old fibre measurement)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2" name="Picture 26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163" b="70486" l="10625" r="81797">
                        <a14:backgroundMark x1="64375" y1="67372" x2="64375" y2="67372"/>
                        <a14:backgroundMark x1="59375" y1="68991" x2="59375" y2="68991"/>
                        <a14:backgroundMark x1="54219" y1="69863" x2="54219" y2="6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882" t="23201" r="18159" b="24082"/>
          <a:stretch/>
        </p:blipFill>
        <p:spPr>
          <a:xfrm rot="3800896">
            <a:off x="2039183" y="4675899"/>
            <a:ext cx="2007849" cy="977127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2" y="4758355"/>
            <a:ext cx="1779274" cy="1206348"/>
          </a:xfrm>
          <a:prstGeom prst="rect">
            <a:avLst/>
          </a:prstGeom>
        </p:spPr>
      </p:pic>
      <p:sp>
        <p:nvSpPr>
          <p:cNvPr id="268" name="Oval 267"/>
          <p:cNvSpPr>
            <a:spLocks noChangeAspect="1"/>
          </p:cNvSpPr>
          <p:nvPr/>
        </p:nvSpPr>
        <p:spPr>
          <a:xfrm>
            <a:off x="5567506" y="6280872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62" b="86450" l="8429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415" r="5735" b="16416"/>
          <a:stretch/>
        </p:blipFill>
        <p:spPr>
          <a:xfrm rot="19454068">
            <a:off x="-100844" y="1728460"/>
            <a:ext cx="2435273" cy="112724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73356" y="977603"/>
            <a:ext cx="9607260" cy="5733902"/>
            <a:chOff x="173356" y="977603"/>
            <a:chExt cx="9607260" cy="57339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103120" y="985916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865227" y="978366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37712" y="977603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016260" y="997362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73356" y="3821758"/>
              <a:ext cx="9607260" cy="0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02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156730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56730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078182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078182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999634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999634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5921086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21086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842538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7842538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TextBox 26"/>
          <p:cNvSpPr txBox="1"/>
          <p:nvPr/>
        </p:nvSpPr>
        <p:spPr>
          <a:xfrm>
            <a:off x="319735" y="783162"/>
            <a:ext cx="159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2306213" y="783162"/>
            <a:ext cx="14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4227665" y="783162"/>
            <a:ext cx="146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Brussels sprouts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6149117" y="783162"/>
            <a:ext cx="146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8070570" y="783162"/>
            <a:ext cx="14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Onions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384761" y="3623078"/>
            <a:ext cx="14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306213" y="3623078"/>
            <a:ext cx="14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7665" y="3623078"/>
            <a:ext cx="146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Green peppers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0570" y="3623078"/>
            <a:ext cx="14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Sweetcorn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4627"/>
          <a:stretch/>
        </p:blipFill>
        <p:spPr>
          <a:xfrm>
            <a:off x="2176161" y="1188620"/>
            <a:ext cx="1725493" cy="1945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14792" r="15645" b="11785"/>
          <a:stretch/>
        </p:blipFill>
        <p:spPr>
          <a:xfrm>
            <a:off x="4095333" y="1503690"/>
            <a:ext cx="1730054" cy="1315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14003" r="17075" b="9273"/>
          <a:stretch/>
        </p:blipFill>
        <p:spPr>
          <a:xfrm>
            <a:off x="6016785" y="1588981"/>
            <a:ext cx="1727920" cy="1189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69" y="1312828"/>
            <a:ext cx="1588519" cy="16971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13375"/>
          <a:stretch/>
        </p:blipFill>
        <p:spPr>
          <a:xfrm>
            <a:off x="233947" y="4134028"/>
            <a:ext cx="1736211" cy="15613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3998"/>
          <a:stretch/>
        </p:blipFill>
        <p:spPr>
          <a:xfrm>
            <a:off x="2229886" y="4302539"/>
            <a:ext cx="1659768" cy="12243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6573" r="10511" b="7720"/>
          <a:stretch/>
        </p:blipFill>
        <p:spPr>
          <a:xfrm>
            <a:off x="6168884" y="4198679"/>
            <a:ext cx="1445623" cy="1517393"/>
          </a:xfrm>
          <a:prstGeom prst="rect">
            <a:avLst/>
          </a:prstGeom>
        </p:spPr>
      </p:pic>
      <p:sp>
        <p:nvSpPr>
          <p:cNvPr id="120" name="TextBox 137"/>
          <p:cNvSpPr txBox="1"/>
          <p:nvPr/>
        </p:nvSpPr>
        <p:spPr>
          <a:xfrm>
            <a:off x="4960360" y="133667"/>
            <a:ext cx="488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Fibre for 80g of each fruit or vegetable (raw)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0070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481522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02974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324426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245877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245877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24426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02974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481522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0070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9117" y="3623078"/>
            <a:ext cx="146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 grapes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96"/>
          <p:cNvSpPr>
            <a:spLocks noChangeAspect="1"/>
          </p:cNvSpPr>
          <p:nvPr/>
        </p:nvSpPr>
        <p:spPr>
          <a:xfrm>
            <a:off x="9334167" y="598825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96"/>
          <p:cNvSpPr>
            <a:spLocks noChangeAspect="1"/>
          </p:cNvSpPr>
          <p:nvPr/>
        </p:nvSpPr>
        <p:spPr>
          <a:xfrm>
            <a:off x="5539534" y="5988259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96"/>
          <p:cNvSpPr>
            <a:spLocks noChangeAspect="1"/>
          </p:cNvSpPr>
          <p:nvPr/>
        </p:nvSpPr>
        <p:spPr>
          <a:xfrm>
            <a:off x="9334167" y="3111765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5" name="Group 154"/>
          <p:cNvGrpSpPr/>
          <p:nvPr/>
        </p:nvGrpSpPr>
        <p:grpSpPr>
          <a:xfrm>
            <a:off x="3399255" y="3111765"/>
            <a:ext cx="393014" cy="196508"/>
            <a:chOff x="3399255" y="3128398"/>
            <a:chExt cx="393014" cy="196508"/>
          </a:xfrm>
        </p:grpSpPr>
        <p:sp>
          <p:nvSpPr>
            <p:cNvPr id="139" name="Oval 198"/>
            <p:cNvSpPr>
              <a:spLocks noChangeAspect="1"/>
            </p:cNvSpPr>
            <p:nvPr/>
          </p:nvSpPr>
          <p:spPr>
            <a:xfrm>
              <a:off x="3399255" y="3128398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96"/>
            <p:cNvSpPr>
              <a:spLocks noChangeAspect="1"/>
            </p:cNvSpPr>
            <p:nvPr/>
          </p:nvSpPr>
          <p:spPr>
            <a:xfrm>
              <a:off x="3595762" y="312839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365675" y="3111766"/>
            <a:ext cx="393014" cy="196507"/>
            <a:chOff x="5365675" y="3132448"/>
            <a:chExt cx="393014" cy="196507"/>
          </a:xfrm>
        </p:grpSpPr>
        <p:sp>
          <p:nvSpPr>
            <p:cNvPr id="137" name="Oval 198"/>
            <p:cNvSpPr>
              <a:spLocks noChangeAspect="1"/>
            </p:cNvSpPr>
            <p:nvPr/>
          </p:nvSpPr>
          <p:spPr>
            <a:xfrm>
              <a:off x="5365675" y="3132448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96"/>
            <p:cNvSpPr>
              <a:spLocks noChangeAspect="1"/>
            </p:cNvSpPr>
            <p:nvPr/>
          </p:nvSpPr>
          <p:spPr>
            <a:xfrm>
              <a:off x="5562182" y="3132448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282916" y="3111766"/>
            <a:ext cx="393015" cy="196507"/>
            <a:chOff x="7282916" y="3126673"/>
            <a:chExt cx="393015" cy="196507"/>
          </a:xfrm>
        </p:grpSpPr>
        <p:sp>
          <p:nvSpPr>
            <p:cNvPr id="141" name="Oval 198"/>
            <p:cNvSpPr>
              <a:spLocks noChangeAspect="1"/>
            </p:cNvSpPr>
            <p:nvPr/>
          </p:nvSpPr>
          <p:spPr>
            <a:xfrm>
              <a:off x="7282916" y="3126673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96"/>
            <p:cNvSpPr>
              <a:spLocks noChangeAspect="1"/>
            </p:cNvSpPr>
            <p:nvPr/>
          </p:nvSpPr>
          <p:spPr>
            <a:xfrm>
              <a:off x="7479424" y="3126673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500123" y="5988258"/>
            <a:ext cx="393014" cy="196508"/>
            <a:chOff x="1445797" y="6016466"/>
            <a:chExt cx="393014" cy="196508"/>
          </a:xfrm>
        </p:grpSpPr>
        <p:sp>
          <p:nvSpPr>
            <p:cNvPr id="143" name="Oval 198"/>
            <p:cNvSpPr>
              <a:spLocks noChangeAspect="1"/>
            </p:cNvSpPr>
            <p:nvPr/>
          </p:nvSpPr>
          <p:spPr>
            <a:xfrm>
              <a:off x="1445797" y="601646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96"/>
            <p:cNvSpPr>
              <a:spLocks noChangeAspect="1"/>
            </p:cNvSpPr>
            <p:nvPr/>
          </p:nvSpPr>
          <p:spPr>
            <a:xfrm>
              <a:off x="1642304" y="6016467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7" name="TextBox 260"/>
          <p:cNvSpPr txBox="1"/>
          <p:nvPr/>
        </p:nvSpPr>
        <p:spPr>
          <a:xfrm>
            <a:off x="5029506" y="6530446"/>
            <a:ext cx="4885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*Estimated from NSP (old fibre measurement)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8" name="Picture 2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91" b="94219" l="8125" r="73229">
                        <a14:foregroundMark x1="46563" y1="91172" x2="46563" y2="91172"/>
                        <a14:foregroundMark x1="61927" y1="48984" x2="61927" y2="48984"/>
                        <a14:backgroundMark x1="40573" y1="36250" x2="40573" y2="36250"/>
                        <a14:backgroundMark x1="44375" y1="33828" x2="56667" y2="36016"/>
                        <a14:backgroundMark x1="53750" y1="37578" x2="52552" y2="37734"/>
                        <a14:backgroundMark x1="49635" y1="37734" x2="56354" y2="37969"/>
                        <a14:backgroundMark x1="35417" y1="36641" x2="16667" y2="71406"/>
                        <a14:backgroundMark x1="40417" y1="37578" x2="59740" y2="38438"/>
                        <a14:backgroundMark x1="56510" y1="38438" x2="56510" y2="38438"/>
                        <a14:backgroundMark x1="56354" y1="39766" x2="56354" y2="3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35793" r="26599" b="5167"/>
          <a:stretch/>
        </p:blipFill>
        <p:spPr>
          <a:xfrm>
            <a:off x="330211" y="1444938"/>
            <a:ext cx="1574489" cy="1432916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63" b="97017" l="4905" r="94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2" y="4262382"/>
            <a:ext cx="1202608" cy="1537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22095" r="7256" b="17786"/>
          <a:stretch/>
        </p:blipFill>
        <p:spPr>
          <a:xfrm>
            <a:off x="7984595" y="4543887"/>
            <a:ext cx="1658067" cy="751138"/>
          </a:xfrm>
          <a:prstGeom prst="rect">
            <a:avLst/>
          </a:prstGeom>
        </p:spPr>
      </p:pic>
      <p:grpSp>
        <p:nvGrpSpPr>
          <p:cNvPr id="59" name="Group 29"/>
          <p:cNvGrpSpPr/>
          <p:nvPr/>
        </p:nvGrpSpPr>
        <p:grpSpPr>
          <a:xfrm>
            <a:off x="146462" y="645909"/>
            <a:ext cx="9607260" cy="5733902"/>
            <a:chOff x="173356" y="977603"/>
            <a:chExt cx="9607260" cy="573390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103120" y="985916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865227" y="978366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937712" y="977603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016260" y="997362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73356" y="3821758"/>
              <a:ext cx="9607260" cy="0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7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156730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56730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078182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078182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999634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999634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5921086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21086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842538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7842538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2E96D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8458" r="2050" b="7673"/>
          <a:stretch/>
        </p:blipFill>
        <p:spPr>
          <a:xfrm>
            <a:off x="223957" y="1420980"/>
            <a:ext cx="1806616" cy="1136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8397" r="12909" b="14565"/>
          <a:stretch/>
        </p:blipFill>
        <p:spPr>
          <a:xfrm>
            <a:off x="2177914" y="1520100"/>
            <a:ext cx="1742082" cy="98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r="29229"/>
          <a:stretch/>
        </p:blipFill>
        <p:spPr>
          <a:xfrm>
            <a:off x="4190402" y="1177329"/>
            <a:ext cx="1539773" cy="16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8" b="89420" l="11172" r="81744">
                        <a14:backgroundMark x1="59401" y1="87031" x2="59401" y2="87031"/>
                        <a14:backgroundMark x1="53678" y1="88737" x2="53678" y2="88737"/>
                        <a14:backgroundMark x1="62398" y1="78498" x2="62398" y2="7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7301" r="16456" b="7265"/>
          <a:stretch/>
        </p:blipFill>
        <p:spPr>
          <a:xfrm>
            <a:off x="5998363" y="1162696"/>
            <a:ext cx="1766898" cy="165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4284" r="9088" b="8372"/>
          <a:stretch/>
        </p:blipFill>
        <p:spPr>
          <a:xfrm>
            <a:off x="7989879" y="1160710"/>
            <a:ext cx="1644030" cy="165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1949" r="2716" b="12125"/>
          <a:stretch/>
        </p:blipFill>
        <p:spPr>
          <a:xfrm>
            <a:off x="4076910" y="4341930"/>
            <a:ext cx="1797898" cy="108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61" y="4195130"/>
            <a:ext cx="1774111" cy="1367840"/>
          </a:xfrm>
          <a:prstGeom prst="rect">
            <a:avLst/>
          </a:prstGeom>
        </p:spPr>
      </p:pic>
      <p:sp>
        <p:nvSpPr>
          <p:cNvPr id="20" name="TextBox 26"/>
          <p:cNvSpPr txBox="1"/>
          <p:nvPr/>
        </p:nvSpPr>
        <p:spPr>
          <a:xfrm>
            <a:off x="304072" y="766047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7989880" y="766046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2225524" y="766047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Raspberries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4146976" y="766047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Blueberries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6068428" y="766046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304072" y="3636035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Raisins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9880" y="3594801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225524" y="3605963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6976" y="3605963"/>
            <a:ext cx="16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Leeks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8428" y="3605963"/>
            <a:ext cx="162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Green beans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137"/>
          <p:cNvSpPr txBox="1"/>
          <p:nvPr/>
        </p:nvSpPr>
        <p:spPr>
          <a:xfrm>
            <a:off x="4960360" y="133667"/>
            <a:ext cx="488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Fibre for 80g of each fruit or vegetable (raw)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120"/>
          <p:cNvSpPr txBox="1"/>
          <p:nvPr/>
        </p:nvSpPr>
        <p:spPr>
          <a:xfrm>
            <a:off x="560070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121"/>
          <p:cNvSpPr txBox="1"/>
          <p:nvPr/>
        </p:nvSpPr>
        <p:spPr>
          <a:xfrm>
            <a:off x="2481522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122"/>
          <p:cNvSpPr txBox="1"/>
          <p:nvPr/>
        </p:nvSpPr>
        <p:spPr>
          <a:xfrm>
            <a:off x="4402974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23"/>
          <p:cNvSpPr txBox="1"/>
          <p:nvPr/>
        </p:nvSpPr>
        <p:spPr>
          <a:xfrm>
            <a:off x="6324426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24"/>
          <p:cNvSpPr txBox="1"/>
          <p:nvPr/>
        </p:nvSpPr>
        <p:spPr>
          <a:xfrm>
            <a:off x="8245877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125"/>
          <p:cNvSpPr txBox="1"/>
          <p:nvPr/>
        </p:nvSpPr>
        <p:spPr>
          <a:xfrm>
            <a:off x="8245877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126"/>
          <p:cNvSpPr txBox="1"/>
          <p:nvPr/>
        </p:nvSpPr>
        <p:spPr>
          <a:xfrm>
            <a:off x="6324426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127"/>
          <p:cNvSpPr txBox="1"/>
          <p:nvPr/>
        </p:nvSpPr>
        <p:spPr>
          <a:xfrm>
            <a:off x="4402974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.5g*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128"/>
          <p:cNvSpPr txBox="1"/>
          <p:nvPr/>
        </p:nvSpPr>
        <p:spPr>
          <a:xfrm>
            <a:off x="2481522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129"/>
          <p:cNvSpPr txBox="1"/>
          <p:nvPr/>
        </p:nvSpPr>
        <p:spPr>
          <a:xfrm>
            <a:off x="560070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2g*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17186" r="7384" b="6543"/>
          <a:stretch/>
        </p:blipFill>
        <p:spPr>
          <a:xfrm>
            <a:off x="5965648" y="4452612"/>
            <a:ext cx="1799614" cy="975421"/>
          </a:xfrm>
          <a:prstGeom prst="rect">
            <a:avLst/>
          </a:prstGeom>
        </p:spPr>
      </p:pic>
      <p:sp>
        <p:nvSpPr>
          <p:cNvPr id="94" name="Oval 196"/>
          <p:cNvSpPr>
            <a:spLocks noChangeAspect="1"/>
          </p:cNvSpPr>
          <p:nvPr/>
        </p:nvSpPr>
        <p:spPr>
          <a:xfrm>
            <a:off x="1671158" y="598825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198"/>
          <p:cNvSpPr>
            <a:spLocks noChangeAspect="1"/>
          </p:cNvSpPr>
          <p:nvPr/>
        </p:nvSpPr>
        <p:spPr>
          <a:xfrm>
            <a:off x="3604963" y="3111765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196"/>
          <p:cNvSpPr>
            <a:spLocks noChangeAspect="1"/>
          </p:cNvSpPr>
          <p:nvPr/>
        </p:nvSpPr>
        <p:spPr>
          <a:xfrm>
            <a:off x="7433566" y="3111766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96"/>
          <p:cNvSpPr>
            <a:spLocks noChangeAspect="1"/>
          </p:cNvSpPr>
          <p:nvPr/>
        </p:nvSpPr>
        <p:spPr>
          <a:xfrm>
            <a:off x="9372924" y="3111765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96"/>
          <p:cNvSpPr>
            <a:spLocks noChangeAspect="1"/>
          </p:cNvSpPr>
          <p:nvPr/>
        </p:nvSpPr>
        <p:spPr>
          <a:xfrm>
            <a:off x="7470498" y="598825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96"/>
          <p:cNvSpPr>
            <a:spLocks noChangeAspect="1"/>
          </p:cNvSpPr>
          <p:nvPr/>
        </p:nvSpPr>
        <p:spPr>
          <a:xfrm>
            <a:off x="9372924" y="598825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3" name="Group 112"/>
          <p:cNvGrpSpPr/>
          <p:nvPr/>
        </p:nvGrpSpPr>
        <p:grpSpPr>
          <a:xfrm>
            <a:off x="1504969" y="3111766"/>
            <a:ext cx="393014" cy="196507"/>
            <a:chOff x="1504969" y="3156362"/>
            <a:chExt cx="393014" cy="196507"/>
          </a:xfrm>
        </p:grpSpPr>
        <p:sp>
          <p:nvSpPr>
            <p:cNvPr id="97" name="Oval 198"/>
            <p:cNvSpPr>
              <a:spLocks noChangeAspect="1"/>
            </p:cNvSpPr>
            <p:nvPr/>
          </p:nvSpPr>
          <p:spPr>
            <a:xfrm>
              <a:off x="1504969" y="3156362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196"/>
            <p:cNvSpPr>
              <a:spLocks noChangeAspect="1"/>
            </p:cNvSpPr>
            <p:nvPr/>
          </p:nvSpPr>
          <p:spPr>
            <a:xfrm>
              <a:off x="1701476" y="3156362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Oval 196"/>
          <p:cNvSpPr>
            <a:spLocks noChangeAspect="1"/>
          </p:cNvSpPr>
          <p:nvPr/>
        </p:nvSpPr>
        <p:spPr>
          <a:xfrm>
            <a:off x="5560665" y="5988259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TextBox 260"/>
          <p:cNvSpPr txBox="1"/>
          <p:nvPr/>
        </p:nvSpPr>
        <p:spPr>
          <a:xfrm>
            <a:off x="5029506" y="6530446"/>
            <a:ext cx="4885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*Estimated from NSP (old fibre measurement)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71615" y1="60703" x2="71615" y2="60703"/>
                        <a14:backgroundMark x1="47031" y1="67344" x2="47031" y2="67344"/>
                        <a14:backgroundMark x1="74792" y1="47109" x2="74792" y2="47109"/>
                        <a14:backgroundMark x1="66615" y1="62656" x2="66615" y2="62656"/>
                        <a14:backgroundMark x1="26719" y1="51016" x2="26719" y2="51016"/>
                        <a14:backgroundMark x1="22813" y1="53906" x2="22813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15274" r="18846" b="15130"/>
          <a:stretch>
            <a:fillRect/>
          </a:stretch>
        </p:blipFill>
        <p:spPr>
          <a:xfrm>
            <a:off x="304072" y="4341930"/>
            <a:ext cx="1594979" cy="114189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04" l="13485" r="50788">
                        <a14:foregroundMark x1="42732" y1="60294" x2="42732" y2="60294"/>
                        <a14:backgroundMark x1="39930" y1="95833" x2="39930" y2="95833"/>
                        <a14:backgroundMark x1="37478" y1="96569" x2="37478" y2="96569"/>
                        <a14:backgroundMark x1="38354" y1="96324" x2="38354" y2="9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8" r="46859" b="2222"/>
          <a:stretch/>
        </p:blipFill>
        <p:spPr>
          <a:xfrm>
            <a:off x="2589080" y="3959906"/>
            <a:ext cx="915235" cy="1658190"/>
          </a:xfrm>
          <a:prstGeom prst="rect">
            <a:avLst/>
          </a:prstGeom>
        </p:spPr>
      </p:pic>
      <p:grpSp>
        <p:nvGrpSpPr>
          <p:cNvPr id="54" name="Group 29"/>
          <p:cNvGrpSpPr/>
          <p:nvPr/>
        </p:nvGrpSpPr>
        <p:grpSpPr>
          <a:xfrm>
            <a:off x="146462" y="645909"/>
            <a:ext cx="9607260" cy="5733902"/>
            <a:chOff x="173356" y="977603"/>
            <a:chExt cx="9607260" cy="573390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103120" y="985916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865227" y="978366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937712" y="977603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016260" y="997362"/>
              <a:ext cx="0" cy="5714143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73356" y="3821758"/>
              <a:ext cx="9607260" cy="0"/>
            </a:xfrm>
            <a:prstGeom prst="line">
              <a:avLst/>
            </a:prstGeom>
            <a:ln w="114300">
              <a:solidFill>
                <a:srgbClr val="2E9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17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156730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56730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078182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078182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999634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999634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5921086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21086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842538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7842538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TextBox 26"/>
          <p:cNvSpPr txBox="1"/>
          <p:nvPr/>
        </p:nvSpPr>
        <p:spPr>
          <a:xfrm>
            <a:off x="304072" y="766047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Wholemeal bread (2 slices)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6"/>
          <p:cNvSpPr txBox="1"/>
          <p:nvPr/>
        </p:nvSpPr>
        <p:spPr>
          <a:xfrm>
            <a:off x="7989880" y="766046"/>
            <a:ext cx="16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Pasta 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(whole wheat)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(180g cooked)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2225524" y="766047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White bread 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 slices)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26"/>
          <p:cNvSpPr txBox="1"/>
          <p:nvPr/>
        </p:nvSpPr>
        <p:spPr>
          <a:xfrm>
            <a:off x="6068428" y="766046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Bagel (white)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(85g)</a:t>
            </a:r>
          </a:p>
        </p:txBody>
      </p:sp>
      <p:sp>
        <p:nvSpPr>
          <p:cNvPr id="46" name="TextBox 28"/>
          <p:cNvSpPr txBox="1"/>
          <p:nvPr/>
        </p:nvSpPr>
        <p:spPr>
          <a:xfrm>
            <a:off x="7989880" y="3594801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Porridge oats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(45g dry)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2225524" y="3605963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Rice (brown)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(180g cooked)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26"/>
          <p:cNvSpPr txBox="1"/>
          <p:nvPr/>
        </p:nvSpPr>
        <p:spPr>
          <a:xfrm>
            <a:off x="4146976" y="3605963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Rice (wild)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(180g cooked)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7"/>
          <p:cNvSpPr txBox="1"/>
          <p:nvPr/>
        </p:nvSpPr>
        <p:spPr>
          <a:xfrm>
            <a:off x="6068428" y="3605963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Rice (white)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(180g cooked)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20"/>
          <p:cNvSpPr txBox="1"/>
          <p:nvPr/>
        </p:nvSpPr>
        <p:spPr>
          <a:xfrm>
            <a:off x="560070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121"/>
          <p:cNvSpPr txBox="1"/>
          <p:nvPr/>
        </p:nvSpPr>
        <p:spPr>
          <a:xfrm>
            <a:off x="2481522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22"/>
          <p:cNvSpPr txBox="1"/>
          <p:nvPr/>
        </p:nvSpPr>
        <p:spPr>
          <a:xfrm>
            <a:off x="4402974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23"/>
          <p:cNvSpPr txBox="1"/>
          <p:nvPr/>
        </p:nvSpPr>
        <p:spPr>
          <a:xfrm>
            <a:off x="6324426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24"/>
          <p:cNvSpPr txBox="1"/>
          <p:nvPr/>
        </p:nvSpPr>
        <p:spPr>
          <a:xfrm>
            <a:off x="8245877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25"/>
          <p:cNvSpPr txBox="1"/>
          <p:nvPr/>
        </p:nvSpPr>
        <p:spPr>
          <a:xfrm>
            <a:off x="8245877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26"/>
          <p:cNvSpPr txBox="1"/>
          <p:nvPr/>
        </p:nvSpPr>
        <p:spPr>
          <a:xfrm>
            <a:off x="6324426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127"/>
          <p:cNvSpPr txBox="1"/>
          <p:nvPr/>
        </p:nvSpPr>
        <p:spPr>
          <a:xfrm>
            <a:off x="4402974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128"/>
          <p:cNvSpPr txBox="1"/>
          <p:nvPr/>
        </p:nvSpPr>
        <p:spPr>
          <a:xfrm>
            <a:off x="2481522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129"/>
          <p:cNvSpPr txBox="1"/>
          <p:nvPr/>
        </p:nvSpPr>
        <p:spPr>
          <a:xfrm>
            <a:off x="560070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7531" r="1798" b="11523"/>
          <a:stretch/>
        </p:blipFill>
        <p:spPr>
          <a:xfrm>
            <a:off x="2145158" y="1747361"/>
            <a:ext cx="1786504" cy="894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5718" r="6754" b="4153"/>
          <a:stretch/>
        </p:blipFill>
        <p:spPr>
          <a:xfrm>
            <a:off x="246543" y="1619079"/>
            <a:ext cx="1751274" cy="1206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917" r="6725" b="6437"/>
          <a:stretch/>
        </p:blipFill>
        <p:spPr>
          <a:xfrm>
            <a:off x="6082122" y="1455148"/>
            <a:ext cx="1570902" cy="1474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5" y="4091922"/>
            <a:ext cx="1623586" cy="1824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6340" r="10586" b="5249"/>
          <a:stretch/>
        </p:blipFill>
        <p:spPr>
          <a:xfrm>
            <a:off x="6015251" y="4430125"/>
            <a:ext cx="1671653" cy="1204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25003" r="7418" b="6721"/>
          <a:stretch/>
        </p:blipFill>
        <p:spPr>
          <a:xfrm>
            <a:off x="2213300" y="4581152"/>
            <a:ext cx="1691353" cy="845677"/>
          </a:xfrm>
          <a:prstGeom prst="rect">
            <a:avLst/>
          </a:prstGeom>
        </p:spPr>
      </p:pic>
      <p:sp>
        <p:nvSpPr>
          <p:cNvPr id="45" name="TextBox 26"/>
          <p:cNvSpPr txBox="1"/>
          <p:nvPr/>
        </p:nvSpPr>
        <p:spPr>
          <a:xfrm>
            <a:off x="304072" y="3636035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Pasta (white)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(180g cooked)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26"/>
          <p:cNvSpPr txBox="1"/>
          <p:nvPr/>
        </p:nvSpPr>
        <p:spPr>
          <a:xfrm>
            <a:off x="4146976" y="766047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Wheat tortilla (64g)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209"/>
          <p:cNvGrpSpPr/>
          <p:nvPr/>
        </p:nvGrpSpPr>
        <p:grpSpPr>
          <a:xfrm>
            <a:off x="1537826" y="6003118"/>
            <a:ext cx="393014" cy="196507"/>
            <a:chOff x="1558886" y="3422046"/>
            <a:chExt cx="393014" cy="196507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209"/>
          <p:cNvGrpSpPr/>
          <p:nvPr/>
        </p:nvGrpSpPr>
        <p:grpSpPr>
          <a:xfrm>
            <a:off x="5391926" y="5988258"/>
            <a:ext cx="393014" cy="196507"/>
            <a:chOff x="1558886" y="3422046"/>
            <a:chExt cx="393014" cy="196507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209"/>
          <p:cNvGrpSpPr/>
          <p:nvPr/>
        </p:nvGrpSpPr>
        <p:grpSpPr>
          <a:xfrm>
            <a:off x="9223635" y="6003685"/>
            <a:ext cx="393014" cy="196507"/>
            <a:chOff x="1558886" y="3422046"/>
            <a:chExt cx="393014" cy="196507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23635" y="2944793"/>
            <a:ext cx="393014" cy="370603"/>
            <a:chOff x="9223635" y="2944793"/>
            <a:chExt cx="393014" cy="370603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9223635" y="311888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420142" y="311888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198"/>
            <p:cNvSpPr>
              <a:spLocks noChangeAspect="1"/>
            </p:cNvSpPr>
            <p:nvPr/>
          </p:nvSpPr>
          <p:spPr>
            <a:xfrm>
              <a:off x="9321888" y="2944793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594821" y="3009964"/>
            <a:ext cx="393014" cy="370603"/>
            <a:chOff x="9223635" y="2944793"/>
            <a:chExt cx="393014" cy="370603"/>
          </a:xfrm>
        </p:grpSpPr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9223635" y="311888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9420142" y="311888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98"/>
            <p:cNvSpPr>
              <a:spLocks noChangeAspect="1"/>
            </p:cNvSpPr>
            <p:nvPr/>
          </p:nvSpPr>
          <p:spPr>
            <a:xfrm>
              <a:off x="9321888" y="2944793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8" name="Oval 198"/>
          <p:cNvSpPr>
            <a:spLocks noChangeAspect="1"/>
          </p:cNvSpPr>
          <p:nvPr/>
        </p:nvSpPr>
        <p:spPr>
          <a:xfrm>
            <a:off x="3604963" y="3111765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98"/>
          <p:cNvSpPr>
            <a:spLocks noChangeAspect="1"/>
          </p:cNvSpPr>
          <p:nvPr/>
        </p:nvSpPr>
        <p:spPr>
          <a:xfrm>
            <a:off x="5575542" y="3111765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98"/>
          <p:cNvSpPr>
            <a:spLocks noChangeAspect="1"/>
          </p:cNvSpPr>
          <p:nvPr/>
        </p:nvSpPr>
        <p:spPr>
          <a:xfrm>
            <a:off x="3596294" y="5988259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7021" b="9822"/>
          <a:stretch/>
        </p:blipFill>
        <p:spPr>
          <a:xfrm>
            <a:off x="4097231" y="1476412"/>
            <a:ext cx="1771390" cy="1436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6284" r="5721" b="4648"/>
          <a:stretch/>
        </p:blipFill>
        <p:spPr>
          <a:xfrm>
            <a:off x="7982035" y="1677033"/>
            <a:ext cx="1641362" cy="1092968"/>
          </a:xfrm>
          <a:prstGeom prst="rect">
            <a:avLst/>
          </a:prstGeom>
        </p:spPr>
      </p:pic>
      <p:sp>
        <p:nvSpPr>
          <p:cNvPr id="64" name="Oval 198"/>
          <p:cNvSpPr>
            <a:spLocks noChangeAspect="1"/>
          </p:cNvSpPr>
          <p:nvPr/>
        </p:nvSpPr>
        <p:spPr>
          <a:xfrm>
            <a:off x="7490397" y="3116344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29"/>
          <p:cNvGrpSpPr/>
          <p:nvPr/>
        </p:nvGrpSpPr>
        <p:grpSpPr>
          <a:xfrm>
            <a:off x="146462" y="645909"/>
            <a:ext cx="9607260" cy="5733902"/>
            <a:chOff x="173356" y="977603"/>
            <a:chExt cx="9607260" cy="573390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103120" y="985916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865227" y="978366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37712" y="977603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016260" y="997362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73356" y="3821758"/>
              <a:ext cx="9607260" cy="0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1885"/>
          <a:stretch/>
        </p:blipFill>
        <p:spPr>
          <a:xfrm>
            <a:off x="7937077" y="4314424"/>
            <a:ext cx="1734958" cy="1226628"/>
          </a:xfrm>
          <a:prstGeom prst="rect">
            <a:avLst/>
          </a:prstGeom>
        </p:spPr>
      </p:pic>
      <p:pic>
        <p:nvPicPr>
          <p:cNvPr id="1026" name="Picture 2" descr="https://videohive.img.customer.envatousercontent.com/files/245722328/preview.jpg?auto=compress%2Cformat&amp;fit=crop&amp;crop=top&amp;max-h=8000&amp;max-w=590&amp;s=75936362cf4e40c3f4c0a97526832df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157" b="87952" l="6780" r="95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1288" r="3537" b="6038"/>
          <a:stretch/>
        </p:blipFill>
        <p:spPr bwMode="auto">
          <a:xfrm>
            <a:off x="4126440" y="4582682"/>
            <a:ext cx="1685269" cy="8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1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156730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56730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078182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078182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999634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999634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5921086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21086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842538" y="661719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7842538" y="3505874"/>
            <a:ext cx="1921452" cy="2869988"/>
          </a:xfrm>
          <a:prstGeom prst="rect">
            <a:avLst/>
          </a:prstGeom>
          <a:solidFill>
            <a:schemeClr val="bg1"/>
          </a:solidFill>
          <a:ln w="57150">
            <a:solidFill>
              <a:srgbClr val="4FBD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TextBox 26"/>
          <p:cNvSpPr txBox="1"/>
          <p:nvPr/>
        </p:nvSpPr>
        <p:spPr>
          <a:xfrm>
            <a:off x="304072" y="766047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(150g cooked)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7989880" y="766046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 flakes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(40g dry)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2225524" y="766047"/>
            <a:ext cx="16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Whole wheat cereal biscuits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(40g dry)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3999634" y="766047"/>
            <a:ext cx="192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Naan bread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(70g)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6068428" y="766046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Corn flakes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(40g dry)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230401" y="3636035"/>
            <a:ext cx="177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Savoury pancake (wholemeal)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(50g)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7989880" y="3594801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Quinoa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(60g dry)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5524" y="3605963"/>
            <a:ext cx="16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pancake (white flour)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(50g)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4146976" y="3605963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Oatcakes (2)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(24g)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6068428" y="3605963"/>
            <a:ext cx="16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Bulgur wheat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(60g dry)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20"/>
          <p:cNvSpPr txBox="1"/>
          <p:nvPr/>
        </p:nvSpPr>
        <p:spPr>
          <a:xfrm>
            <a:off x="560070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21"/>
          <p:cNvSpPr txBox="1"/>
          <p:nvPr/>
        </p:nvSpPr>
        <p:spPr>
          <a:xfrm>
            <a:off x="2481522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23"/>
          <p:cNvSpPr txBox="1"/>
          <p:nvPr/>
        </p:nvSpPr>
        <p:spPr>
          <a:xfrm>
            <a:off x="6324426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24"/>
          <p:cNvSpPr txBox="1"/>
          <p:nvPr/>
        </p:nvSpPr>
        <p:spPr>
          <a:xfrm>
            <a:off x="8245877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25"/>
          <p:cNvSpPr txBox="1"/>
          <p:nvPr/>
        </p:nvSpPr>
        <p:spPr>
          <a:xfrm>
            <a:off x="8245877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26"/>
          <p:cNvSpPr txBox="1"/>
          <p:nvPr/>
        </p:nvSpPr>
        <p:spPr>
          <a:xfrm>
            <a:off x="6324426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27"/>
          <p:cNvSpPr txBox="1"/>
          <p:nvPr/>
        </p:nvSpPr>
        <p:spPr>
          <a:xfrm>
            <a:off x="4402974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28"/>
          <p:cNvSpPr txBox="1"/>
          <p:nvPr/>
        </p:nvSpPr>
        <p:spPr>
          <a:xfrm>
            <a:off x="2481522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29"/>
          <p:cNvSpPr txBox="1"/>
          <p:nvPr/>
        </p:nvSpPr>
        <p:spPr>
          <a:xfrm>
            <a:off x="560070" y="5886457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1.5g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1023" r="11037" b="11940"/>
          <a:stretch/>
        </p:blipFill>
        <p:spPr>
          <a:xfrm>
            <a:off x="230640" y="1738876"/>
            <a:ext cx="1770346" cy="1091493"/>
          </a:xfrm>
          <a:prstGeom prst="rect">
            <a:avLst/>
          </a:prstGeom>
        </p:spPr>
      </p:pic>
      <p:sp>
        <p:nvSpPr>
          <p:cNvPr id="44" name="Oval 198"/>
          <p:cNvSpPr>
            <a:spLocks noChangeAspect="1"/>
          </p:cNvSpPr>
          <p:nvPr/>
        </p:nvSpPr>
        <p:spPr>
          <a:xfrm>
            <a:off x="1697621" y="598825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198"/>
          <p:cNvSpPr>
            <a:spLocks noChangeAspect="1"/>
          </p:cNvSpPr>
          <p:nvPr/>
        </p:nvSpPr>
        <p:spPr>
          <a:xfrm>
            <a:off x="5556160" y="5988258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209"/>
          <p:cNvGrpSpPr/>
          <p:nvPr/>
        </p:nvGrpSpPr>
        <p:grpSpPr>
          <a:xfrm>
            <a:off x="1550079" y="3121300"/>
            <a:ext cx="393014" cy="196507"/>
            <a:chOff x="1558886" y="3422046"/>
            <a:chExt cx="393014" cy="196507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209"/>
          <p:cNvGrpSpPr/>
          <p:nvPr/>
        </p:nvGrpSpPr>
        <p:grpSpPr>
          <a:xfrm>
            <a:off x="3438085" y="3111766"/>
            <a:ext cx="393014" cy="196507"/>
            <a:chOff x="1558886" y="3422046"/>
            <a:chExt cx="393014" cy="196507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209"/>
          <p:cNvGrpSpPr/>
          <p:nvPr/>
        </p:nvGrpSpPr>
        <p:grpSpPr>
          <a:xfrm>
            <a:off x="7281105" y="5988259"/>
            <a:ext cx="393014" cy="196507"/>
            <a:chOff x="1558886" y="3422046"/>
            <a:chExt cx="393014" cy="196507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209"/>
          <p:cNvGrpSpPr/>
          <p:nvPr/>
        </p:nvGrpSpPr>
        <p:grpSpPr>
          <a:xfrm>
            <a:off x="9197394" y="5988258"/>
            <a:ext cx="393014" cy="196507"/>
            <a:chOff x="1558886" y="3422046"/>
            <a:chExt cx="393014" cy="196507"/>
          </a:xfrm>
        </p:grpSpPr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755393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558886" y="3422046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" b="100000" l="10000" r="92552">
                        <a14:backgroundMark x1="16198" y1="81741" x2="16198" y2="81741"/>
                        <a14:backgroundMark x1="20104" y1="86263" x2="20104" y2="86263"/>
                        <a14:backgroundMark x1="27552" y1="93771" x2="27552" y2="93771"/>
                        <a14:backgroundMark x1="36302" y1="99147" x2="36302" y2="99147"/>
                        <a14:backgroundMark x1="37760" y1="99659" x2="37760" y2="99659"/>
                        <a14:backgroundMark x1="39167" y1="99659" x2="39167" y2="99659"/>
                        <a14:backgroundMark x1="38698" y1="99659" x2="38698" y2="99659"/>
                        <a14:backgroundMark x1="23229" y1="90273" x2="23229" y2="90273"/>
                        <a14:backgroundMark x1="24010" y1="90614" x2="24010" y2="9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735" r="7981" b="315"/>
          <a:stretch>
            <a:fillRect/>
          </a:stretch>
        </p:blipFill>
        <p:spPr>
          <a:xfrm>
            <a:off x="2238663" y="4567880"/>
            <a:ext cx="1627304" cy="1187657"/>
          </a:xfrm>
          <a:prstGeom prst="rect">
            <a:avLst/>
          </a:prstGeom>
        </p:spPr>
      </p:pic>
      <p:pic>
        <p:nvPicPr>
          <p:cNvPr id="1026" name="Picture 2" descr="https://live.staticflickr.com/7914/47164052412_0a90329aef_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61" l="7422" r="90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r="9749"/>
          <a:stretch/>
        </p:blipFill>
        <p:spPr bwMode="auto">
          <a:xfrm>
            <a:off x="6050306" y="1597044"/>
            <a:ext cx="1718561" cy="13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4" b="89792" l="3108" r="577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8" t="28818" r="43654" b="9942"/>
          <a:stretch>
            <a:fillRect/>
          </a:stretch>
        </p:blipFill>
        <p:spPr>
          <a:xfrm>
            <a:off x="318457" y="4578256"/>
            <a:ext cx="1588025" cy="1228169"/>
          </a:xfrm>
          <a:prstGeom prst="rect">
            <a:avLst/>
          </a:prstGeom>
        </p:spPr>
      </p:pic>
      <p:sp>
        <p:nvSpPr>
          <p:cNvPr id="32" name="TextBox 122"/>
          <p:cNvSpPr txBox="1"/>
          <p:nvPr/>
        </p:nvSpPr>
        <p:spPr>
          <a:xfrm>
            <a:off x="4402974" y="3009964"/>
            <a:ext cx="1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56" y="4286538"/>
            <a:ext cx="1644912" cy="1513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98" b="68957" l="15131" r="89959">
                        <a14:backgroundMark x1="17607" y1="24682" x2="17607" y2="24682"/>
                        <a14:backgroundMark x1="15956" y1="43257" x2="15956" y2="43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7061" r="14124" b="33779"/>
          <a:stretch>
            <a:fillRect/>
          </a:stretch>
        </p:blipFill>
        <p:spPr>
          <a:xfrm rot="21400784">
            <a:off x="7935828" y="4516492"/>
            <a:ext cx="1734871" cy="929598"/>
          </a:xfrm>
          <a:prstGeom prst="rect">
            <a:avLst/>
          </a:prstGeom>
        </p:spPr>
      </p:pic>
      <p:grpSp>
        <p:nvGrpSpPr>
          <p:cNvPr id="61" name="Group 29"/>
          <p:cNvGrpSpPr/>
          <p:nvPr/>
        </p:nvGrpSpPr>
        <p:grpSpPr>
          <a:xfrm>
            <a:off x="146462" y="645909"/>
            <a:ext cx="9607260" cy="5733902"/>
            <a:chOff x="173356" y="977603"/>
            <a:chExt cx="9607260" cy="573390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103120" y="985916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865227" y="978366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37712" y="977603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016260" y="997362"/>
              <a:ext cx="0" cy="5714143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73356" y="3821758"/>
              <a:ext cx="9607260" cy="0"/>
            </a:xfrm>
            <a:prstGeom prst="line">
              <a:avLst/>
            </a:prstGeom>
            <a:ln w="114300">
              <a:solidFill>
                <a:srgbClr val="4FBD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8330" r="3676" b="8330"/>
          <a:stretch/>
        </p:blipFill>
        <p:spPr>
          <a:xfrm>
            <a:off x="2258465" y="1739590"/>
            <a:ext cx="1586632" cy="1019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0813"/>
          <a:stretch/>
        </p:blipFill>
        <p:spPr>
          <a:xfrm>
            <a:off x="4251040" y="4428844"/>
            <a:ext cx="1501627" cy="13150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15426" r="6302" b="8047"/>
          <a:stretch/>
        </p:blipFill>
        <p:spPr>
          <a:xfrm>
            <a:off x="4126440" y="1690320"/>
            <a:ext cx="1696953" cy="1181958"/>
          </a:xfrm>
          <a:prstGeom prst="rect">
            <a:avLst/>
          </a:prstGeom>
        </p:spPr>
      </p:pic>
      <p:sp>
        <p:nvSpPr>
          <p:cNvPr id="70" name="Oval 198"/>
          <p:cNvSpPr>
            <a:spLocks noChangeAspect="1"/>
          </p:cNvSpPr>
          <p:nvPr/>
        </p:nvSpPr>
        <p:spPr>
          <a:xfrm>
            <a:off x="5556160" y="3111765"/>
            <a:ext cx="196507" cy="1965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s://www.shemazing.net/wp-content/uploads/2015/09/shutterstock_153914288_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2514" r="1416" b="6107"/>
          <a:stretch/>
        </p:blipFill>
        <p:spPr bwMode="auto">
          <a:xfrm>
            <a:off x="7933081" y="1774405"/>
            <a:ext cx="1790467" cy="8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"/>
          <p:cNvGrpSpPr/>
          <p:nvPr/>
        </p:nvGrpSpPr>
        <p:grpSpPr>
          <a:xfrm>
            <a:off x="9223635" y="2944793"/>
            <a:ext cx="393014" cy="370603"/>
            <a:chOff x="9223635" y="2944793"/>
            <a:chExt cx="393014" cy="370603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9223635" y="311888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9420142" y="3118889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198"/>
            <p:cNvSpPr>
              <a:spLocks noChangeAspect="1"/>
            </p:cNvSpPr>
            <p:nvPr/>
          </p:nvSpPr>
          <p:spPr>
            <a:xfrm>
              <a:off x="9321888" y="2944793"/>
              <a:ext cx="196507" cy="1965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659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9C5FF-5020-48B4-9641-C11B08B2666A}"/>
</file>

<file path=customXml/itemProps2.xml><?xml version="1.0" encoding="utf-8"?>
<ds:datastoreItem xmlns:ds="http://schemas.openxmlformats.org/officeDocument/2006/customXml" ds:itemID="{472A0412-9246-442D-874B-58ECB2A6C3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283</Words>
  <Application>Microsoft Office PowerPoint</Application>
  <PresentationFormat>A4 Paper (210x297 mm)</PresentationFormat>
  <Paragraphs>123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 Trafford</dc:creator>
  <cp:lastModifiedBy>Ewen Trafford</cp:lastModifiedBy>
  <cp:revision>34</cp:revision>
  <cp:lastPrinted>2019-07-17T15:52:59Z</cp:lastPrinted>
  <dcterms:created xsi:type="dcterms:W3CDTF">2019-07-17T12:34:17Z</dcterms:created>
  <dcterms:modified xsi:type="dcterms:W3CDTF">2019-07-25T14:41:53Z</dcterms:modified>
</cp:coreProperties>
</file>