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313" r:id="rId13"/>
    <p:sldId id="330" r:id="rId14"/>
    <p:sldId id="315" r:id="rId15"/>
    <p:sldId id="316" r:id="rId16"/>
    <p:sldId id="323" r:id="rId17"/>
    <p:sldId id="324" r:id="rId18"/>
    <p:sldId id="312" r:id="rId19"/>
    <p:sldId id="317" r:id="rId20"/>
    <p:sldId id="331" r:id="rId21"/>
    <p:sldId id="318" r:id="rId22"/>
    <p:sldId id="342" r:id="rId23"/>
    <p:sldId id="344" r:id="rId24"/>
    <p:sldId id="266" r:id="rId25"/>
    <p:sldId id="269" r:id="rId26"/>
    <p:sldId id="270" r:id="rId27"/>
    <p:sldId id="271" r:id="rId28"/>
    <p:sldId id="275" r:id="rId29"/>
    <p:sldId id="272" r:id="rId30"/>
    <p:sldId id="326" r:id="rId31"/>
    <p:sldId id="328" r:id="rId32"/>
    <p:sldId id="327" r:id="rId33"/>
    <p:sldId id="273" r:id="rId34"/>
    <p:sldId id="265" r:id="rId35"/>
    <p:sldId id="276" r:id="rId36"/>
    <p:sldId id="343" r:id="rId37"/>
    <p:sldId id="261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ED6B17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75B6F-8673-4276-8D59-8C5E13E8959F}" v="4" dt="2022-01-19T19:11:1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9" autoAdjust="0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2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2D375B6F-8673-4276-8D59-8C5E13E8959F}"/>
    <pc:docChg chg="custSel delSld modSld">
      <pc:chgData name="Claire Theobald" userId="e5e96d6a-dffb-4be3-a7c9-5724c0a71d0d" providerId="ADAL" clId="{2D375B6F-8673-4276-8D59-8C5E13E8959F}" dt="2022-01-21T09:39:19.877" v="53" actId="1076"/>
      <pc:docMkLst>
        <pc:docMk/>
      </pc:docMkLst>
      <pc:sldChg chg="addSp delSp modSp mod">
        <pc:chgData name="Claire Theobald" userId="e5e96d6a-dffb-4be3-a7c9-5724c0a71d0d" providerId="ADAL" clId="{2D375B6F-8673-4276-8D59-8C5E13E8959F}" dt="2022-01-19T19:11:06.968" v="36" actId="14100"/>
        <pc:sldMkLst>
          <pc:docMk/>
          <pc:sldMk cId="1740713487" sldId="259"/>
        </pc:sldMkLst>
        <pc:spChg chg="mod">
          <ac:chgData name="Claire Theobald" userId="e5e96d6a-dffb-4be3-a7c9-5724c0a71d0d" providerId="ADAL" clId="{2D375B6F-8673-4276-8D59-8C5E13E8959F}" dt="2022-01-19T19:10:57.359" v="33" actId="14100"/>
          <ac:spMkLst>
            <pc:docMk/>
            <pc:sldMk cId="1740713487" sldId="259"/>
            <ac:spMk id="3" creationId="{00000000-0000-0000-0000-000000000000}"/>
          </ac:spMkLst>
        </pc:spChg>
        <pc:picChg chg="add mod">
          <ac:chgData name="Claire Theobald" userId="e5e96d6a-dffb-4be3-a7c9-5724c0a71d0d" providerId="ADAL" clId="{2D375B6F-8673-4276-8D59-8C5E13E8959F}" dt="2022-01-19T19:11:06.968" v="36" actId="14100"/>
          <ac:picMkLst>
            <pc:docMk/>
            <pc:sldMk cId="1740713487" sldId="259"/>
            <ac:picMk id="5" creationId="{B532B08E-7390-4A96-A8F7-5B402856D4F4}"/>
          </ac:picMkLst>
        </pc:picChg>
        <pc:picChg chg="del mod">
          <ac:chgData name="Claire Theobald" userId="e5e96d6a-dffb-4be3-a7c9-5724c0a71d0d" providerId="ADAL" clId="{2D375B6F-8673-4276-8D59-8C5E13E8959F}" dt="2022-01-19T19:09:56.587" v="17" actId="21"/>
          <ac:picMkLst>
            <pc:docMk/>
            <pc:sldMk cId="1740713487" sldId="259"/>
            <ac:picMk id="7" creationId="{70998CD2-93D7-460E-B105-539783F7F123}"/>
          </ac:picMkLst>
        </pc:picChg>
      </pc:sldChg>
      <pc:sldChg chg="addSp delSp modSp mod">
        <pc:chgData name="Claire Theobald" userId="e5e96d6a-dffb-4be3-a7c9-5724c0a71d0d" providerId="ADAL" clId="{2D375B6F-8673-4276-8D59-8C5E13E8959F}" dt="2022-01-19T19:09:39.627" v="16" actId="1076"/>
        <pc:sldMkLst>
          <pc:docMk/>
          <pc:sldMk cId="1434773771" sldId="270"/>
        </pc:sldMkLst>
        <pc:picChg chg="del">
          <ac:chgData name="Claire Theobald" userId="e5e96d6a-dffb-4be3-a7c9-5724c0a71d0d" providerId="ADAL" clId="{2D375B6F-8673-4276-8D59-8C5E13E8959F}" dt="2022-01-19T19:09:36.226" v="14" actId="478"/>
          <ac:picMkLst>
            <pc:docMk/>
            <pc:sldMk cId="1434773771" sldId="270"/>
            <ac:picMk id="4" creationId="{9CECD490-1DD9-462C-9B06-274FB7E152E1}"/>
          </ac:picMkLst>
        </pc:picChg>
        <pc:picChg chg="add mod">
          <ac:chgData name="Claire Theobald" userId="e5e96d6a-dffb-4be3-a7c9-5724c0a71d0d" providerId="ADAL" clId="{2D375B6F-8673-4276-8D59-8C5E13E8959F}" dt="2022-01-19T19:09:39.627" v="16" actId="1076"/>
          <ac:picMkLst>
            <pc:docMk/>
            <pc:sldMk cId="1434773771" sldId="270"/>
            <ac:picMk id="5" creationId="{45E40CAA-224F-474E-84E9-99FB291DD5F7}"/>
          </ac:picMkLst>
        </pc:picChg>
      </pc:sldChg>
      <pc:sldChg chg="modSp mod">
        <pc:chgData name="Claire Theobald" userId="e5e96d6a-dffb-4be3-a7c9-5724c0a71d0d" providerId="ADAL" clId="{2D375B6F-8673-4276-8D59-8C5E13E8959F}" dt="2022-01-21T09:39:19.877" v="53" actId="1076"/>
        <pc:sldMkLst>
          <pc:docMk/>
          <pc:sldMk cId="2493309322" sldId="275"/>
        </pc:sldMkLst>
        <pc:spChg chg="mod">
          <ac:chgData name="Claire Theobald" userId="e5e96d6a-dffb-4be3-a7c9-5724c0a71d0d" providerId="ADAL" clId="{2D375B6F-8673-4276-8D59-8C5E13E8959F}" dt="2022-01-21T09:39:19.877" v="53" actId="1076"/>
          <ac:spMkLst>
            <pc:docMk/>
            <pc:sldMk cId="2493309322" sldId="275"/>
            <ac:spMk id="2" creationId="{43E02364-53E6-4D23-81BF-FA150566F21D}"/>
          </ac:spMkLst>
        </pc:spChg>
        <pc:spChg chg="mod">
          <ac:chgData name="Claire Theobald" userId="e5e96d6a-dffb-4be3-a7c9-5724c0a71d0d" providerId="ADAL" clId="{2D375B6F-8673-4276-8D59-8C5E13E8959F}" dt="2022-01-21T09:39:18.325" v="52" actId="1076"/>
          <ac:spMkLst>
            <pc:docMk/>
            <pc:sldMk cId="2493309322" sldId="275"/>
            <ac:spMk id="3" creationId="{C5427DAC-2BB0-4CD7-A972-13917FCEF935}"/>
          </ac:spMkLst>
        </pc:spChg>
      </pc:sldChg>
      <pc:sldChg chg="addSp modSp mod">
        <pc:chgData name="Claire Theobald" userId="e5e96d6a-dffb-4be3-a7c9-5724c0a71d0d" providerId="ADAL" clId="{2D375B6F-8673-4276-8D59-8C5E13E8959F}" dt="2022-01-19T19:10:23.042" v="29" actId="14100"/>
        <pc:sldMkLst>
          <pc:docMk/>
          <pc:sldMk cId="1381753034" sldId="331"/>
        </pc:sldMkLst>
        <pc:picChg chg="add mod">
          <ac:chgData name="Claire Theobald" userId="e5e96d6a-dffb-4be3-a7c9-5724c0a71d0d" providerId="ADAL" clId="{2D375B6F-8673-4276-8D59-8C5E13E8959F}" dt="2022-01-19T19:10:19.734" v="27" actId="1076"/>
          <ac:picMkLst>
            <pc:docMk/>
            <pc:sldMk cId="1381753034" sldId="331"/>
            <ac:picMk id="9" creationId="{1F7617AA-0D6F-41A5-B65C-2A2B93A32BFC}"/>
          </ac:picMkLst>
        </pc:picChg>
        <pc:picChg chg="mod">
          <ac:chgData name="Claire Theobald" userId="e5e96d6a-dffb-4be3-a7c9-5724c0a71d0d" providerId="ADAL" clId="{2D375B6F-8673-4276-8D59-8C5E13E8959F}" dt="2022-01-19T19:10:10.480" v="22" actId="14100"/>
          <ac:picMkLst>
            <pc:docMk/>
            <pc:sldMk cId="1381753034" sldId="331"/>
            <ac:picMk id="10" creationId="{17B52238-AABD-4826-8825-54F4CECFA21E}"/>
          </ac:picMkLst>
        </pc:picChg>
        <pc:picChg chg="mod">
          <ac:chgData name="Claire Theobald" userId="e5e96d6a-dffb-4be3-a7c9-5724c0a71d0d" providerId="ADAL" clId="{2D375B6F-8673-4276-8D59-8C5E13E8959F}" dt="2022-01-19T19:10:17.915" v="26" actId="1076"/>
          <ac:picMkLst>
            <pc:docMk/>
            <pc:sldMk cId="1381753034" sldId="331"/>
            <ac:picMk id="11" creationId="{1B7A3A17-6AFB-4C74-9388-F63B8FEDD739}"/>
          </ac:picMkLst>
        </pc:picChg>
        <pc:picChg chg="mod">
          <ac:chgData name="Claire Theobald" userId="e5e96d6a-dffb-4be3-a7c9-5724c0a71d0d" providerId="ADAL" clId="{2D375B6F-8673-4276-8D59-8C5E13E8959F}" dt="2022-01-19T19:10:23.042" v="29" actId="14100"/>
          <ac:picMkLst>
            <pc:docMk/>
            <pc:sldMk cId="1381753034" sldId="331"/>
            <ac:picMk id="14" creationId="{5A8A1CD4-4529-4BB5-A896-66D3863013CF}"/>
          </ac:picMkLst>
        </pc:picChg>
      </pc:sldChg>
      <pc:sldChg chg="del">
        <pc:chgData name="Claire Theobald" userId="e5e96d6a-dffb-4be3-a7c9-5724c0a71d0d" providerId="ADAL" clId="{2D375B6F-8673-4276-8D59-8C5E13E8959F}" dt="2022-01-19T19:11:19.851" v="37" actId="47"/>
        <pc:sldMkLst>
          <pc:docMk/>
          <pc:sldMk cId="3283123786" sldId="332"/>
        </pc:sldMkLst>
      </pc:sldChg>
      <pc:sldChg chg="del modAnim">
        <pc:chgData name="Claire Theobald" userId="e5e96d6a-dffb-4be3-a7c9-5724c0a71d0d" providerId="ADAL" clId="{2D375B6F-8673-4276-8D59-8C5E13E8959F}" dt="2022-01-11T14:59:24.172" v="2" actId="47"/>
        <pc:sldMkLst>
          <pc:docMk/>
          <pc:sldMk cId="835128692" sldId="341"/>
        </pc:sldMkLst>
      </pc:sldChg>
      <pc:sldChg chg="modSp mod">
        <pc:chgData name="Claire Theobald" userId="e5e96d6a-dffb-4be3-a7c9-5724c0a71d0d" providerId="ADAL" clId="{2D375B6F-8673-4276-8D59-8C5E13E8959F}" dt="2022-01-19T19:11:29.416" v="50" actId="20577"/>
        <pc:sldMkLst>
          <pc:docMk/>
          <pc:sldMk cId="3941710915" sldId="344"/>
        </pc:sldMkLst>
        <pc:spChg chg="mod">
          <ac:chgData name="Claire Theobald" userId="e5e96d6a-dffb-4be3-a7c9-5724c0a71d0d" providerId="ADAL" clId="{2D375B6F-8673-4276-8D59-8C5E13E8959F}" dt="2022-01-19T19:11:29.416" v="50" actId="20577"/>
          <ac:spMkLst>
            <pc:docMk/>
            <pc:sldMk cId="3941710915" sldId="344"/>
            <ac:spMk id="3" creationId="{00000000-0000-0000-0000-000000000000}"/>
          </ac:spMkLst>
        </pc:spChg>
      </pc:sldChg>
    </pc:docChg>
  </pc:docChgLst>
  <pc:docChgLst>
    <pc:chgData name="Frances Meek" userId="f3af35cc-3229-46e1-af36-3525661cfbd3" providerId="ADAL" clId="{B69463AC-1253-4935-8DC7-CB6E8E0189DE}"/>
    <pc:docChg chg="modSld">
      <pc:chgData name="Frances Meek" userId="f3af35cc-3229-46e1-af36-3525661cfbd3" providerId="ADAL" clId="{B69463AC-1253-4935-8DC7-CB6E8E0189DE}" dt="2022-01-13T15:16:00.346" v="0" actId="207"/>
      <pc:docMkLst>
        <pc:docMk/>
      </pc:docMkLst>
      <pc:sldChg chg="modSp mod">
        <pc:chgData name="Frances Meek" userId="f3af35cc-3229-46e1-af36-3525661cfbd3" providerId="ADAL" clId="{B69463AC-1253-4935-8DC7-CB6E8E0189DE}" dt="2022-01-13T15:16:00.346" v="0" actId="207"/>
        <pc:sldMkLst>
          <pc:docMk/>
          <pc:sldMk cId="4046914693" sldId="271"/>
        </pc:sldMkLst>
        <pc:spChg chg="mod">
          <ac:chgData name="Frances Meek" userId="f3af35cc-3229-46e1-af36-3525661cfbd3" providerId="ADAL" clId="{B69463AC-1253-4935-8DC7-CB6E8E0189DE}" dt="2022-01-13T15:16:00.346" v="0" actId="207"/>
          <ac:spMkLst>
            <pc:docMk/>
            <pc:sldMk cId="4046914693" sldId="271"/>
            <ac:spMk id="3" creationId="{545A36C4-E9F3-4D2B-B4FD-11B7F4AB3FA9}"/>
          </ac:spMkLst>
        </pc:spChg>
      </pc:sldChg>
    </pc:docChg>
  </pc:docChgLst>
  <pc:docChgLst>
    <pc:chgData name="Claire Theobald" userId="e5e96d6a-dffb-4be3-a7c9-5724c0a71d0d" providerId="ADAL" clId="{C5D5095C-42BB-4E95-95CD-F0F60B985DA4}"/>
    <pc:docChg chg="custSel delSld modSld">
      <pc:chgData name="Claire Theobald" userId="e5e96d6a-dffb-4be3-a7c9-5724c0a71d0d" providerId="ADAL" clId="{C5D5095C-42BB-4E95-95CD-F0F60B985DA4}" dt="2022-01-12T16:08:46.216" v="532" actId="20577"/>
      <pc:docMkLst>
        <pc:docMk/>
      </pc:docMkLst>
      <pc:sldChg chg="modSp mod">
        <pc:chgData name="Claire Theobald" userId="e5e96d6a-dffb-4be3-a7c9-5724c0a71d0d" providerId="ADAL" clId="{C5D5095C-42BB-4E95-95CD-F0F60B985DA4}" dt="2022-01-12T16:06:09.960" v="516" actId="20577"/>
        <pc:sldMkLst>
          <pc:docMk/>
          <pc:sldMk cId="2787354994" sldId="265"/>
        </pc:sldMkLst>
        <pc:spChg chg="mod">
          <ac:chgData name="Claire Theobald" userId="e5e96d6a-dffb-4be3-a7c9-5724c0a71d0d" providerId="ADAL" clId="{C5D5095C-42BB-4E95-95CD-F0F60B985DA4}" dt="2022-01-12T16:06:09.960" v="516" actId="20577"/>
          <ac:spMkLst>
            <pc:docMk/>
            <pc:sldMk cId="2787354994" sldId="265"/>
            <ac:spMk id="3" creationId="{15E6144C-2525-4FFB-900C-C5513B8CE05B}"/>
          </ac:spMkLst>
        </pc:spChg>
      </pc:sldChg>
      <pc:sldChg chg="modSp mod">
        <pc:chgData name="Claire Theobald" userId="e5e96d6a-dffb-4be3-a7c9-5724c0a71d0d" providerId="ADAL" clId="{C5D5095C-42BB-4E95-95CD-F0F60B985DA4}" dt="2022-01-12T12:04:40.108" v="165" actId="20577"/>
        <pc:sldMkLst>
          <pc:docMk/>
          <pc:sldMk cId="4046914693" sldId="271"/>
        </pc:sldMkLst>
        <pc:spChg chg="mod">
          <ac:chgData name="Claire Theobald" userId="e5e96d6a-dffb-4be3-a7c9-5724c0a71d0d" providerId="ADAL" clId="{C5D5095C-42BB-4E95-95CD-F0F60B985DA4}" dt="2022-01-12T12:04:40.108" v="165" actId="20577"/>
          <ac:spMkLst>
            <pc:docMk/>
            <pc:sldMk cId="4046914693" sldId="271"/>
            <ac:spMk id="3" creationId="{545A36C4-E9F3-4D2B-B4FD-11B7F4AB3FA9}"/>
          </ac:spMkLst>
        </pc:spChg>
      </pc:sldChg>
      <pc:sldChg chg="modSp mod">
        <pc:chgData name="Claire Theobald" userId="e5e96d6a-dffb-4be3-a7c9-5724c0a71d0d" providerId="ADAL" clId="{C5D5095C-42BB-4E95-95CD-F0F60B985DA4}" dt="2022-01-12T15:56:30.847" v="311" actId="1076"/>
        <pc:sldMkLst>
          <pc:docMk/>
          <pc:sldMk cId="3235925680" sldId="272"/>
        </pc:sldMkLst>
        <pc:spChg chg="mod">
          <ac:chgData name="Claire Theobald" userId="e5e96d6a-dffb-4be3-a7c9-5724c0a71d0d" providerId="ADAL" clId="{C5D5095C-42BB-4E95-95CD-F0F60B985DA4}" dt="2022-01-12T15:56:30.847" v="311" actId="1076"/>
          <ac:spMkLst>
            <pc:docMk/>
            <pc:sldMk cId="3235925680" sldId="272"/>
            <ac:spMk id="3" creationId="{B6F73398-058D-4429-9110-87A7DFC2C896}"/>
          </ac:spMkLst>
        </pc:spChg>
      </pc:sldChg>
      <pc:sldChg chg="modSp mod">
        <pc:chgData name="Claire Theobald" userId="e5e96d6a-dffb-4be3-a7c9-5724c0a71d0d" providerId="ADAL" clId="{C5D5095C-42BB-4E95-95CD-F0F60B985DA4}" dt="2022-01-12T16:02:00.698" v="488" actId="20577"/>
        <pc:sldMkLst>
          <pc:docMk/>
          <pc:sldMk cId="3963262286" sldId="273"/>
        </pc:sldMkLst>
        <pc:spChg chg="mod">
          <ac:chgData name="Claire Theobald" userId="e5e96d6a-dffb-4be3-a7c9-5724c0a71d0d" providerId="ADAL" clId="{C5D5095C-42BB-4E95-95CD-F0F60B985DA4}" dt="2022-01-12T16:02:00.698" v="488" actId="20577"/>
          <ac:spMkLst>
            <pc:docMk/>
            <pc:sldMk cId="3963262286" sldId="273"/>
            <ac:spMk id="3" creationId="{8A4B6129-3290-4D5E-BC9B-D4496FD7DECD}"/>
          </ac:spMkLst>
        </pc:spChg>
      </pc:sldChg>
      <pc:sldChg chg="modSp mod">
        <pc:chgData name="Claire Theobald" userId="e5e96d6a-dffb-4be3-a7c9-5724c0a71d0d" providerId="ADAL" clId="{C5D5095C-42BB-4E95-95CD-F0F60B985DA4}" dt="2022-01-12T12:02:33.843" v="155" actId="20577"/>
        <pc:sldMkLst>
          <pc:docMk/>
          <pc:sldMk cId="3812046154" sldId="276"/>
        </pc:sldMkLst>
        <pc:spChg chg="mod">
          <ac:chgData name="Claire Theobald" userId="e5e96d6a-dffb-4be3-a7c9-5724c0a71d0d" providerId="ADAL" clId="{C5D5095C-42BB-4E95-95CD-F0F60B985DA4}" dt="2022-01-12T12:02:33.843" v="155" actId="20577"/>
          <ac:spMkLst>
            <pc:docMk/>
            <pc:sldMk cId="3812046154" sldId="276"/>
            <ac:spMk id="3" creationId="{2412DC38-29FC-414C-A520-DE1BC1ADD776}"/>
          </ac:spMkLst>
        </pc:spChg>
      </pc:sldChg>
      <pc:sldChg chg="addSp delSp modSp del mod">
        <pc:chgData name="Claire Theobald" userId="e5e96d6a-dffb-4be3-a7c9-5724c0a71d0d" providerId="ADAL" clId="{C5D5095C-42BB-4E95-95CD-F0F60B985DA4}" dt="2022-01-12T11:50:51.730" v="13" actId="47"/>
        <pc:sldMkLst>
          <pc:docMk/>
          <pc:sldMk cId="1651507954" sldId="309"/>
        </pc:sldMkLst>
        <pc:spChg chg="del">
          <ac:chgData name="Claire Theobald" userId="e5e96d6a-dffb-4be3-a7c9-5724c0a71d0d" providerId="ADAL" clId="{C5D5095C-42BB-4E95-95CD-F0F60B985DA4}" dt="2022-01-12T11:34:56.620" v="5" actId="478"/>
          <ac:spMkLst>
            <pc:docMk/>
            <pc:sldMk cId="1651507954" sldId="309"/>
            <ac:spMk id="3" creationId="{BD71D296-DAE1-4E6B-AD85-CF1C5E03AADD}"/>
          </ac:spMkLst>
        </pc:spChg>
        <pc:spChg chg="add del mod">
          <ac:chgData name="Claire Theobald" userId="e5e96d6a-dffb-4be3-a7c9-5724c0a71d0d" providerId="ADAL" clId="{C5D5095C-42BB-4E95-95CD-F0F60B985DA4}" dt="2022-01-12T11:34:58.691" v="6" actId="478"/>
          <ac:spMkLst>
            <pc:docMk/>
            <pc:sldMk cId="1651507954" sldId="309"/>
            <ac:spMk id="7" creationId="{DF27D867-E933-4456-BA6C-E59EB7A44AD5}"/>
          </ac:spMkLst>
        </pc:spChg>
        <pc:picChg chg="add del mod">
          <ac:chgData name="Claire Theobald" userId="e5e96d6a-dffb-4be3-a7c9-5724c0a71d0d" providerId="ADAL" clId="{C5D5095C-42BB-4E95-95CD-F0F60B985DA4}" dt="2022-01-12T11:36:04.831" v="7" actId="21"/>
          <ac:picMkLst>
            <pc:docMk/>
            <pc:sldMk cId="1651507954" sldId="309"/>
            <ac:picMk id="5" creationId="{D7104F18-5F17-4EF7-8799-151F17BA43D7}"/>
          </ac:picMkLst>
        </pc:picChg>
      </pc:sldChg>
      <pc:sldChg chg="modSp mod">
        <pc:chgData name="Claire Theobald" userId="e5e96d6a-dffb-4be3-a7c9-5724c0a71d0d" providerId="ADAL" clId="{C5D5095C-42BB-4E95-95CD-F0F60B985DA4}" dt="2022-01-12T15:59:30.692" v="373" actId="1076"/>
        <pc:sldMkLst>
          <pc:docMk/>
          <pc:sldMk cId="3020304663" sldId="326"/>
        </pc:sldMkLst>
        <pc:spChg chg="mod">
          <ac:chgData name="Claire Theobald" userId="e5e96d6a-dffb-4be3-a7c9-5724c0a71d0d" providerId="ADAL" clId="{C5D5095C-42BB-4E95-95CD-F0F60B985DA4}" dt="2022-01-12T15:59:30.692" v="373" actId="1076"/>
          <ac:spMkLst>
            <pc:docMk/>
            <pc:sldMk cId="3020304663" sldId="326"/>
            <ac:spMk id="3" creationId="{A975E33E-CB5E-47C3-A2EB-4001A9A91B9E}"/>
          </ac:spMkLst>
        </pc:spChg>
      </pc:sldChg>
      <pc:sldChg chg="modSp mod">
        <pc:chgData name="Claire Theobald" userId="e5e96d6a-dffb-4be3-a7c9-5724c0a71d0d" providerId="ADAL" clId="{C5D5095C-42BB-4E95-95CD-F0F60B985DA4}" dt="2022-01-12T16:00:44.449" v="424" actId="20577"/>
        <pc:sldMkLst>
          <pc:docMk/>
          <pc:sldMk cId="1917991874" sldId="327"/>
        </pc:sldMkLst>
        <pc:spChg chg="mod">
          <ac:chgData name="Claire Theobald" userId="e5e96d6a-dffb-4be3-a7c9-5724c0a71d0d" providerId="ADAL" clId="{C5D5095C-42BB-4E95-95CD-F0F60B985DA4}" dt="2022-01-12T16:00:44.449" v="424" actId="20577"/>
          <ac:spMkLst>
            <pc:docMk/>
            <pc:sldMk cId="1917991874" sldId="327"/>
            <ac:spMk id="3" creationId="{526F273E-C394-40F4-A01B-D9F28C7ACE35}"/>
          </ac:spMkLst>
        </pc:spChg>
      </pc:sldChg>
      <pc:sldChg chg="modSp mod">
        <pc:chgData name="Claire Theobald" userId="e5e96d6a-dffb-4be3-a7c9-5724c0a71d0d" providerId="ADAL" clId="{C5D5095C-42BB-4E95-95CD-F0F60B985DA4}" dt="2022-01-12T15:59:13.415" v="372" actId="20577"/>
        <pc:sldMkLst>
          <pc:docMk/>
          <pc:sldMk cId="2157272073" sldId="328"/>
        </pc:sldMkLst>
        <pc:spChg chg="mod">
          <ac:chgData name="Claire Theobald" userId="e5e96d6a-dffb-4be3-a7c9-5724c0a71d0d" providerId="ADAL" clId="{C5D5095C-42BB-4E95-95CD-F0F60B985DA4}" dt="2022-01-12T15:59:13.415" v="372" actId="20577"/>
          <ac:spMkLst>
            <pc:docMk/>
            <pc:sldMk cId="2157272073" sldId="328"/>
            <ac:spMk id="3" creationId="{D0227D5A-A0D9-45AF-8E61-72047D3EF863}"/>
          </ac:spMkLst>
        </pc:spChg>
      </pc:sldChg>
      <pc:sldChg chg="modSp del mod">
        <pc:chgData name="Claire Theobald" userId="e5e96d6a-dffb-4be3-a7c9-5724c0a71d0d" providerId="ADAL" clId="{C5D5095C-42BB-4E95-95CD-F0F60B985DA4}" dt="2022-01-12T15:56:23.864" v="310" actId="47"/>
        <pc:sldMkLst>
          <pc:docMk/>
          <pc:sldMk cId="4041721553" sldId="329"/>
        </pc:sldMkLst>
        <pc:spChg chg="mod">
          <ac:chgData name="Claire Theobald" userId="e5e96d6a-dffb-4be3-a7c9-5724c0a71d0d" providerId="ADAL" clId="{C5D5095C-42BB-4E95-95CD-F0F60B985DA4}" dt="2022-01-12T15:56:12.476" v="305" actId="21"/>
          <ac:spMkLst>
            <pc:docMk/>
            <pc:sldMk cId="4041721553" sldId="329"/>
            <ac:spMk id="3" creationId="{CDE0255B-2281-49C1-A66C-5C7556D11867}"/>
          </ac:spMkLst>
        </pc:spChg>
      </pc:sldChg>
      <pc:sldChg chg="addSp delSp modSp mod">
        <pc:chgData name="Claire Theobald" userId="e5e96d6a-dffb-4be3-a7c9-5724c0a71d0d" providerId="ADAL" clId="{C5D5095C-42BB-4E95-95CD-F0F60B985DA4}" dt="2022-01-12T16:08:46.216" v="532" actId="20577"/>
        <pc:sldMkLst>
          <pc:docMk/>
          <pc:sldMk cId="3957487729" sldId="343"/>
        </pc:sldMkLst>
        <pc:spChg chg="mod">
          <ac:chgData name="Claire Theobald" userId="e5e96d6a-dffb-4be3-a7c9-5724c0a71d0d" providerId="ADAL" clId="{C5D5095C-42BB-4E95-95CD-F0F60B985DA4}" dt="2022-01-12T16:08:46.216" v="532" actId="20577"/>
          <ac:spMkLst>
            <pc:docMk/>
            <pc:sldMk cId="3957487729" sldId="343"/>
            <ac:spMk id="3" creationId="{BD71D296-DAE1-4E6B-AD85-CF1C5E03AADD}"/>
          </ac:spMkLst>
        </pc:spChg>
        <pc:picChg chg="del">
          <ac:chgData name="Claire Theobald" userId="e5e96d6a-dffb-4be3-a7c9-5724c0a71d0d" providerId="ADAL" clId="{C5D5095C-42BB-4E95-95CD-F0F60B985DA4}" dt="2022-01-12T11:36:07.894" v="8" actId="478"/>
          <ac:picMkLst>
            <pc:docMk/>
            <pc:sldMk cId="3957487729" sldId="343"/>
            <ac:picMk id="5" creationId="{5B014018-84B6-4286-A8C9-0FB29AC39CB5}"/>
          </ac:picMkLst>
        </pc:picChg>
        <pc:picChg chg="add mod">
          <ac:chgData name="Claire Theobald" userId="e5e96d6a-dffb-4be3-a7c9-5724c0a71d0d" providerId="ADAL" clId="{C5D5095C-42BB-4E95-95CD-F0F60B985DA4}" dt="2022-01-12T11:36:19.194" v="12" actId="1076"/>
          <ac:picMkLst>
            <pc:docMk/>
            <pc:sldMk cId="3957487729" sldId="343"/>
            <ac:picMk id="6" creationId="{A65128F7-10BE-41B6-A4D7-3B56AF431E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357/food-images-cards-c-35he1.docx" TargetMode="External"/><Relationship Id="rId2" Type="http://schemas.openxmlformats.org/officeDocument/2006/relationships/hyperlink" Target="https://www.foodafactoflife.org.uk/media/2803/the-eatwell-guide-poster-basic-p-311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6170/are-you-drinking-plenty-p311.pdf" TargetMode="External"/><Relationship Id="rId5" Type="http://schemas.openxmlformats.org/officeDocument/2006/relationships/hyperlink" Target="https://www.foodafactoflife.org.uk/media/1358/the-eatwell-game-food-cards-c-35he2.docx" TargetMode="External"/><Relationship Id="rId4" Type="http://schemas.openxmlformats.org/officeDocument/2006/relationships/hyperlink" Target="https://www.foodafactoflife.org.uk/media/1359/the-eatwell-game-ws-35-he2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361/the-eatwell-guide-jigsaws-c-35he3.docx" TargetMode="External"/><Relationship Id="rId2" Type="http://schemas.openxmlformats.org/officeDocument/2006/relationships/hyperlink" Target="https://www.foodafactoflife.org.uk/media/1360/lets-eat-well-ppt-35he3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367/fruit-and-vegetable-bingo-boards-c-35he4.docx" TargetMode="External"/><Relationship Id="rId5" Type="http://schemas.openxmlformats.org/officeDocument/2006/relationships/hyperlink" Target="https://www.foodafactoflife.org.uk/media/1686/vegetable-cards-c-316.docx" TargetMode="External"/><Relationship Id="rId4" Type="http://schemas.openxmlformats.org/officeDocument/2006/relationships/hyperlink" Target="https://www.foodafactoflife.org.uk/media/1685/fruit-cards-c-316.doc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655/breakfast-pairs-c-35aptt.docx" TargetMode="External"/><Relationship Id="rId2" Type="http://schemas.openxmlformats.org/officeDocument/2006/relationships/hyperlink" Target="https://www.foodafactoflife.org.uk/media/1357/food-images-cards-c-35he1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3-5-years/activity-packs/food-based-sessions/fabulous-fruit-salad/" TargetMode="External"/><Relationship Id="rId5" Type="http://schemas.openxmlformats.org/officeDocument/2006/relationships/hyperlink" Target="https://www.foodafactoflife.org.uk/3-5-years/activity-packs/food-based-sessions/tasty-toast/" TargetMode="External"/><Relationship Id="rId4" Type="http://schemas.openxmlformats.org/officeDocument/2006/relationships/hyperlink" Target="https://www.foodafactoflife.org.uk/3-5-years/activity-packs/vegetable-activity-pac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713/ingredient-check-letter-o-311.docx" TargetMode="External"/><Relationship Id="rId2" Type="http://schemas.openxmlformats.org/officeDocument/2006/relationships/hyperlink" Target="https://www.foodafactoflife.org.uk/media/1688/tasting-guide-g-311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6/super-taster-certificate-ronnie-o-35c1.docx" TargetMode="External"/><Relationship Id="rId5" Type="http://schemas.openxmlformats.org/officeDocument/2006/relationships/hyperlink" Target="https://www.foodafactoflife.org.uk/media/1715/super-taster-certificate-alisha-o-35c1.docx" TargetMode="External"/><Relationship Id="rId4" Type="http://schemas.openxmlformats.org/officeDocument/2006/relationships/hyperlink" Target="https://www.foodafactoflife.org.uk/media/1355/my-food-book-ppt-35he1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724/get-ready-to-cook-game-ws-35c2.docx" TargetMode="External"/><Relationship Id="rId2" Type="http://schemas.openxmlformats.org/officeDocument/2006/relationships/hyperlink" Target="https://www.foodafactoflife.org.uk/media/1728/get-ready-to-cook-presentation-ppt-35c2.ppt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oodafactoflife.org.uk/media/1722/get-ready-to-cook-cards-c-35c2.docx" TargetMode="External"/><Relationship Id="rId4" Type="http://schemas.openxmlformats.org/officeDocument/2006/relationships/hyperlink" Target="https://www.foodafactoflife.org.uk/media/1729/get-ready-to-cook-ticklist-ws-35c2.doc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2492/demonstration-tg-711c5.docx" TargetMode="External"/><Relationship Id="rId3" Type="http://schemas.openxmlformats.org/officeDocument/2006/relationships/hyperlink" Target="https://www.foodafactoflife.org.uk/media/1688/tasting-guide-g-311.docx" TargetMode="External"/><Relationship Id="rId7" Type="http://schemas.openxmlformats.org/officeDocument/2006/relationships/hyperlink" Target="https://www.foodafactoflife.org.uk/media/2493/cooking-tg-711c5.docx" TargetMode="External"/><Relationship Id="rId2" Type="http://schemas.openxmlformats.org/officeDocument/2006/relationships/hyperlink" Target="https://www.foodafactoflife.org.uk/media/1690/the-eatwell-guide-information-g-316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6/super-taster-certificate-ronnie-o-35c1.docx" TargetMode="External"/><Relationship Id="rId5" Type="http://schemas.openxmlformats.org/officeDocument/2006/relationships/hyperlink" Target="https://www.foodafactoflife.org.uk/media/1715/super-taster-certificate-alisha-o-35c1.docx" TargetMode="External"/><Relationship Id="rId10" Type="http://schemas.openxmlformats.org/officeDocument/2006/relationships/hyperlink" Target="https://www.foodafactoflife.org.uk/recipes/" TargetMode="External"/><Relationship Id="rId4" Type="http://schemas.openxmlformats.org/officeDocument/2006/relationships/hyperlink" Target="https://www.foodafactoflife.org.uk/media/1713/ingredient-check-letter-o-311.docx" TargetMode="External"/><Relationship Id="rId9" Type="http://schemas.openxmlformats.org/officeDocument/2006/relationships/hyperlink" Target="https://www.foodafactoflife.org.uk/media/3197/setting-up-a-cooking-session-g-311.doc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804" y="3062452"/>
            <a:ext cx="9144000" cy="733096"/>
          </a:xfrm>
        </p:spPr>
        <p:txBody>
          <a:bodyPr/>
          <a:lstStyle/>
          <a:p>
            <a:r>
              <a:rPr lang="en-US" dirty="0"/>
              <a:t>Rise and shine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B3569-148E-40C6-9722-3914BF36A87B}"/>
              </a:ext>
            </a:extLst>
          </p:cNvPr>
          <p:cNvSpPr txBox="1"/>
          <p:nvPr/>
        </p:nvSpPr>
        <p:spPr>
          <a:xfrm>
            <a:off x="656129" y="3807373"/>
            <a:ext cx="1109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Healthy eating and Cooking Challenge for pupils aged 3-5 years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234F-857B-42C8-BAA6-A0FF392BF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74" y="1392348"/>
            <a:ext cx="9720000" cy="720000"/>
          </a:xfrm>
        </p:spPr>
        <p:txBody>
          <a:bodyPr/>
          <a:lstStyle/>
          <a:p>
            <a:r>
              <a:rPr lang="en-GB" sz="3600" dirty="0"/>
              <a:t>How much do we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74CEA-3421-4C43-921C-F11CF396D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74" y="2216465"/>
            <a:ext cx="924155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We need a food from the yellow group with every meal. This could be:</a:t>
            </a:r>
          </a:p>
          <a:p>
            <a:r>
              <a:rPr lang="en-GB" sz="3200" dirty="0"/>
              <a:t>potatoes;</a:t>
            </a:r>
          </a:p>
          <a:p>
            <a:r>
              <a:rPr lang="en-GB" sz="3200" dirty="0"/>
              <a:t>bread;</a:t>
            </a:r>
          </a:p>
          <a:p>
            <a:r>
              <a:rPr lang="en-GB" sz="3200" dirty="0"/>
              <a:t>rice;</a:t>
            </a:r>
          </a:p>
          <a:p>
            <a:r>
              <a:rPr lang="en-GB" sz="3200" dirty="0"/>
              <a:t>pasta.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is your favourite food in this group? 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  </a:t>
            </a:r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1A820B26-F46A-41B7-A4F8-953B03B50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168" y="2787964"/>
            <a:ext cx="4830757" cy="30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9312-D834-47FF-8673-B9E861C61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406" y="1558120"/>
            <a:ext cx="9720000" cy="720000"/>
          </a:xfrm>
        </p:spPr>
        <p:txBody>
          <a:bodyPr/>
          <a:lstStyle/>
          <a:p>
            <a:r>
              <a:rPr lang="en-GB" sz="3600" dirty="0"/>
              <a:t>How much do we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7CB2B-7793-4F0D-8A22-C60BEF5B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405" y="2362960"/>
            <a:ext cx="10403313" cy="107656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We also need some foods from other groups. What can you see?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Which of these foods have you eaten before?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 </a:t>
            </a:r>
          </a:p>
        </p:txBody>
      </p:sp>
      <p:pic>
        <p:nvPicPr>
          <p:cNvPr id="8" name="Picture 7" descr="A piece of food&#10;&#10;Description automatically generated with low confidence">
            <a:extLst>
              <a:ext uri="{FF2B5EF4-FFF2-40B4-BE49-F238E27FC236}">
                <a16:creationId xmlns:a16="http://schemas.microsoft.com/office/drawing/2014/main" id="{C2679C0F-B5E5-43AD-9545-56259140D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570" y="3898378"/>
            <a:ext cx="2157485" cy="10765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D0350C-29B8-44EF-9F77-B608CA095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94" y="3722184"/>
            <a:ext cx="2175197" cy="1252763"/>
          </a:xfrm>
          <a:prstGeom prst="rect">
            <a:avLst/>
          </a:prstGeom>
        </p:spPr>
      </p:pic>
      <p:pic>
        <p:nvPicPr>
          <p:cNvPr id="17" name="Picture 16" descr="A close-up of a chicken&#10;&#10;Description automatically generated with low confidence">
            <a:extLst>
              <a:ext uri="{FF2B5EF4-FFF2-40B4-BE49-F238E27FC236}">
                <a16:creationId xmlns:a16="http://schemas.microsoft.com/office/drawing/2014/main" id="{9AE57C1D-F5C1-4051-B6D0-2DFDF8500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457" y="3755645"/>
            <a:ext cx="1773471" cy="1184678"/>
          </a:xfrm>
          <a:prstGeom prst="rect">
            <a:avLst/>
          </a:prstGeom>
        </p:spPr>
      </p:pic>
      <p:pic>
        <p:nvPicPr>
          <p:cNvPr id="19" name="Picture 18" descr="A picture containing corn, arranged, several&#10;&#10;Description automatically generated">
            <a:extLst>
              <a:ext uri="{FF2B5EF4-FFF2-40B4-BE49-F238E27FC236}">
                <a16:creationId xmlns:a16="http://schemas.microsoft.com/office/drawing/2014/main" id="{06D87EBA-D9E0-4926-8EEC-8AD0D476E5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87" y="3628463"/>
            <a:ext cx="1507870" cy="1439042"/>
          </a:xfrm>
          <a:prstGeom prst="rect">
            <a:avLst/>
          </a:prstGeom>
        </p:spPr>
      </p:pic>
      <p:pic>
        <p:nvPicPr>
          <p:cNvPr id="21" name="Picture 20" descr="A pile of red beans&#10;&#10;Description automatically generated with low confidence">
            <a:extLst>
              <a:ext uri="{FF2B5EF4-FFF2-40B4-BE49-F238E27FC236}">
                <a16:creationId xmlns:a16="http://schemas.microsoft.com/office/drawing/2014/main" id="{0BBBFAF5-5F96-46BD-AEA9-EF2879F973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07" y="3574409"/>
            <a:ext cx="2106072" cy="1400538"/>
          </a:xfrm>
          <a:prstGeom prst="rect">
            <a:avLst/>
          </a:prstGeom>
        </p:spPr>
      </p:pic>
      <p:pic>
        <p:nvPicPr>
          <p:cNvPr id="23" name="Picture 22" descr="A glass of milk&#10;&#10;Description automatically generated">
            <a:extLst>
              <a:ext uri="{FF2B5EF4-FFF2-40B4-BE49-F238E27FC236}">
                <a16:creationId xmlns:a16="http://schemas.microsoft.com/office/drawing/2014/main" id="{B499357F-EC28-4B33-9C24-1187D0F142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225" y="3372166"/>
            <a:ext cx="1094410" cy="17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8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F53C-9036-4CBB-A0A4-3DBB71583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Drinks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141FF-04D4-4A1A-8875-29340F16E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8315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We need to drink 6 – 8 drinks every day to stay healthy.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What can you see here?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How many drinks do you have every day?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E85ED81-E13A-4A37-B27E-521ECC677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141" y="1399951"/>
            <a:ext cx="1468638" cy="26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A33F9-7B4C-4B51-A079-FC52062FA7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908" y="2639353"/>
            <a:ext cx="2021700" cy="2742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85AC1-C925-497C-BB3D-5050CF6FC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608" y="4095750"/>
            <a:ext cx="1712229" cy="1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6440-ABDB-4AB2-8313-DFC2F86EF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639" y="1563798"/>
            <a:ext cx="9720000" cy="720000"/>
          </a:xfrm>
        </p:spPr>
        <p:txBody>
          <a:bodyPr/>
          <a:lstStyle/>
          <a:p>
            <a:r>
              <a:rPr lang="en-GB" sz="3600"/>
              <a:t>Breakfast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6E85A-B7FD-4D9D-859E-56CA75B42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639" y="2283798"/>
            <a:ext cx="68602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We eat breakfast in the morning before we go to school or work.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Different people like to eat different food for breakfast.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Can you think of food that is eaten for breakfast? 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5E539-CD19-4C5F-90D7-CA2DC17FB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545" y="974202"/>
            <a:ext cx="2507490" cy="3770662"/>
          </a:xfrm>
          <a:prstGeom prst="rect">
            <a:avLst/>
          </a:prstGeom>
        </p:spPr>
      </p:pic>
      <p:pic>
        <p:nvPicPr>
          <p:cNvPr id="5" name="Picture 4" descr="A picture containing food, fruit, plate, dessert&#10;&#10;Description automatically generated">
            <a:extLst>
              <a:ext uri="{FF2B5EF4-FFF2-40B4-BE49-F238E27FC236}">
                <a16:creationId xmlns:a16="http://schemas.microsoft.com/office/drawing/2014/main" id="{4BB41223-1141-4089-B94C-04C86ED1F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8481" y="3050203"/>
            <a:ext cx="204871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024" y="1557596"/>
            <a:ext cx="11003675" cy="720000"/>
          </a:xfrm>
        </p:spPr>
        <p:txBody>
          <a:bodyPr/>
          <a:lstStyle/>
          <a:p>
            <a:r>
              <a:rPr lang="en-GB" sz="3600" dirty="0"/>
              <a:t>What colourful breakfast dish could you make?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A12D-2416-4187-BE53-FDE40F09A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049" y="2572265"/>
            <a:ext cx="2828429" cy="2159151"/>
          </a:xfrm>
          <a:prstGeom prst="rect">
            <a:avLst/>
          </a:prstGeom>
        </p:spPr>
      </p:pic>
      <p:pic>
        <p:nvPicPr>
          <p:cNvPr id="6" name="Picture 5" descr="A fruit cut in half&#10;&#10;Description automatically generated with low confidence">
            <a:extLst>
              <a:ext uri="{FF2B5EF4-FFF2-40B4-BE49-F238E27FC236}">
                <a16:creationId xmlns:a16="http://schemas.microsoft.com/office/drawing/2014/main" id="{AF26AE9D-C89A-49AF-BF31-3EDC1B80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55"/>
          <a:stretch/>
        </p:blipFill>
        <p:spPr>
          <a:xfrm>
            <a:off x="693024" y="2555883"/>
            <a:ext cx="2166012" cy="1912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52238-AABD-4826-8825-54F4CECFA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509" y="2134996"/>
            <a:ext cx="1786389" cy="2686300"/>
          </a:xfrm>
          <a:prstGeom prst="rect">
            <a:avLst/>
          </a:prstGeom>
        </p:spPr>
      </p:pic>
      <p:pic>
        <p:nvPicPr>
          <p:cNvPr id="11" name="Picture 10" descr="A close-up of some food&#10;&#10;Description automatically generated with medium confidence">
            <a:extLst>
              <a:ext uri="{FF2B5EF4-FFF2-40B4-BE49-F238E27FC236}">
                <a16:creationId xmlns:a16="http://schemas.microsoft.com/office/drawing/2014/main" id="{1B7A3A17-6AFB-4C74-9388-F63B8FEDD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475" y="4924043"/>
            <a:ext cx="2126502" cy="1628019"/>
          </a:xfrm>
          <a:prstGeom prst="rect">
            <a:avLst/>
          </a:prstGeom>
        </p:spPr>
      </p:pic>
      <p:pic>
        <p:nvPicPr>
          <p:cNvPr id="13" name="Picture 12" descr="A picture containing table, cup, food, plate&#10;&#10;Description automatically generated">
            <a:extLst>
              <a:ext uri="{FF2B5EF4-FFF2-40B4-BE49-F238E27FC236}">
                <a16:creationId xmlns:a16="http://schemas.microsoft.com/office/drawing/2014/main" id="{3B4F153F-02FC-4154-B680-1339436E28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17" y="4845859"/>
            <a:ext cx="2558025" cy="1706203"/>
          </a:xfrm>
          <a:prstGeom prst="rect">
            <a:avLst/>
          </a:prstGeom>
        </p:spPr>
      </p:pic>
      <p:pic>
        <p:nvPicPr>
          <p:cNvPr id="14" name="Picture 13" descr="A picture containing food, fruit, plate, dessert&#10;&#10;Description automatically generated">
            <a:extLst>
              <a:ext uri="{FF2B5EF4-FFF2-40B4-BE49-F238E27FC236}">
                <a16:creationId xmlns:a16="http://schemas.microsoft.com/office/drawing/2014/main" id="{5A8A1CD4-4529-4BB5-A896-66D386301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410" y="2134996"/>
            <a:ext cx="1578890" cy="2349007"/>
          </a:xfrm>
          <a:prstGeom prst="rect">
            <a:avLst/>
          </a:prstGeom>
        </p:spPr>
      </p:pic>
      <p:pic>
        <p:nvPicPr>
          <p:cNvPr id="9" name="Picture 8" descr="A picture containing food, vegetable, fruit drink, several&#10;&#10;Description automatically generated">
            <a:extLst>
              <a:ext uri="{FF2B5EF4-FFF2-40B4-BE49-F238E27FC236}">
                <a16:creationId xmlns:a16="http://schemas.microsoft.com/office/drawing/2014/main" id="{1F7617AA-0D6F-41A5-B65C-2A2B93A32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410" y="4580405"/>
            <a:ext cx="4563193" cy="17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475" y="1434757"/>
            <a:ext cx="9720000" cy="720000"/>
          </a:xfrm>
        </p:spPr>
        <p:txBody>
          <a:bodyPr/>
          <a:lstStyle/>
          <a:p>
            <a:r>
              <a:rPr lang="en-GB" sz="3600" dirty="0"/>
              <a:t>Make a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42484-CFB7-4405-AD39-D2765BC1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475" y="2437742"/>
            <a:ext cx="64412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Plan a tasty breakfast dish using colourful fruit or vegetables.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food will you need to make the dish?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How will you make the dish?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A12D-2416-4187-BE53-FDE40F09A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571" y="1416570"/>
            <a:ext cx="3506904" cy="2677082"/>
          </a:xfrm>
          <a:prstGeom prst="rect">
            <a:avLst/>
          </a:prstGeom>
        </p:spPr>
      </p:pic>
      <p:pic>
        <p:nvPicPr>
          <p:cNvPr id="6" name="Picture 5" descr="A fruit cut in half&#10;&#10;Description automatically generated with low confidence">
            <a:extLst>
              <a:ext uri="{FF2B5EF4-FFF2-40B4-BE49-F238E27FC236}">
                <a16:creationId xmlns:a16="http://schemas.microsoft.com/office/drawing/2014/main" id="{AF26AE9D-C89A-49AF-BF31-3EDC1B80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55"/>
          <a:stretch/>
        </p:blipFill>
        <p:spPr>
          <a:xfrm>
            <a:off x="8877782" y="3875280"/>
            <a:ext cx="2449743" cy="21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C2AF-7CC7-4B9B-BDA3-F6C21E28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43" y="1317133"/>
            <a:ext cx="9720000" cy="1077898"/>
          </a:xfrm>
        </p:spPr>
        <p:txBody>
          <a:bodyPr/>
          <a:lstStyle/>
          <a:p>
            <a:r>
              <a:rPr lang="en-GB" dirty="0"/>
              <a:t>We need to get ready to cook so the food we make is safe to eat. </a:t>
            </a:r>
          </a:p>
        </p:txBody>
      </p:sp>
      <p:pic>
        <p:nvPicPr>
          <p:cNvPr id="4" name="Picture 3" descr="alisha_nohat">
            <a:extLst>
              <a:ext uri="{FF2B5EF4-FFF2-40B4-BE49-F238E27FC236}">
                <a16:creationId xmlns:a16="http://schemas.microsoft.com/office/drawing/2014/main" id="{FB844444-A770-4392-B2B8-00C5F73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714" y="2248676"/>
            <a:ext cx="2249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5">
            <a:extLst>
              <a:ext uri="{FF2B5EF4-FFF2-40B4-BE49-F238E27FC236}">
                <a16:creationId xmlns:a16="http://schemas.microsoft.com/office/drawing/2014/main" id="{0869B8FC-4B3A-428D-B3D2-F614B59D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00" y="4100030"/>
            <a:ext cx="3752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/>
              <a:t>Remove jewellery</a:t>
            </a:r>
            <a:endParaRPr lang="en-US" altLang="en-US" sz="3200" dirty="0"/>
          </a:p>
        </p:txBody>
      </p:sp>
      <p:sp>
        <p:nvSpPr>
          <p:cNvPr id="6" name="Text Box 76">
            <a:extLst>
              <a:ext uri="{FF2B5EF4-FFF2-40B4-BE49-F238E27FC236}">
                <a16:creationId xmlns:a16="http://schemas.microsoft.com/office/drawing/2014/main" id="{2EF444AD-0539-4CF0-9574-41F2844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6" y="5873232"/>
            <a:ext cx="42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/>
              <a:t>Wash and dry hands</a:t>
            </a:r>
            <a:endParaRPr lang="en-US" altLang="en-US" sz="3200" dirty="0"/>
          </a:p>
        </p:txBody>
      </p:sp>
      <p:sp>
        <p:nvSpPr>
          <p:cNvPr id="7" name="Text Box 77">
            <a:extLst>
              <a:ext uri="{FF2B5EF4-FFF2-40B4-BE49-F238E27FC236}">
                <a16:creationId xmlns:a16="http://schemas.microsoft.com/office/drawing/2014/main" id="{7D47B38C-6FEE-40CB-9090-C3BEF450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814" y="2703553"/>
            <a:ext cx="3987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/>
              <a:t>Roll up long sleeves</a:t>
            </a:r>
            <a:endParaRPr lang="en-US" altLang="en-US" sz="3200" dirty="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5B8F2B07-3BD4-43EF-A868-220719C1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031" y="4889247"/>
            <a:ext cx="371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/>
              <a:t>Put on an apron</a:t>
            </a:r>
            <a:endParaRPr lang="en-US" altLang="en-US" sz="3200" dirty="0"/>
          </a:p>
        </p:txBody>
      </p:sp>
      <p:sp>
        <p:nvSpPr>
          <p:cNvPr id="10" name="Text Box 81">
            <a:extLst>
              <a:ext uri="{FF2B5EF4-FFF2-40B4-BE49-F238E27FC236}">
                <a16:creationId xmlns:a16="http://schemas.microsoft.com/office/drawing/2014/main" id="{11B40582-555C-4E5D-92D3-0BDFAFE9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43" y="2678367"/>
            <a:ext cx="3496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/>
              <a:t>Tie back long hair</a:t>
            </a:r>
            <a:endParaRPr lang="en-US" altLang="en-US" sz="3200" dirty="0"/>
          </a:p>
        </p:txBody>
      </p:sp>
      <p:sp>
        <p:nvSpPr>
          <p:cNvPr id="11" name="AutoShape 86">
            <a:extLst>
              <a:ext uri="{FF2B5EF4-FFF2-40B4-BE49-F238E27FC236}">
                <a16:creationId xmlns:a16="http://schemas.microsoft.com/office/drawing/2014/main" id="{1601BAA4-58FC-4BBD-97A9-89ACA261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435" y="2949914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2" name="AutoShape 87">
            <a:extLst>
              <a:ext uri="{FF2B5EF4-FFF2-40B4-BE49-F238E27FC236}">
                <a16:creationId xmlns:a16="http://schemas.microsoft.com/office/drawing/2014/main" id="{03B4AE68-0CA3-4AD5-8ABB-17A1F53A72C7}"/>
              </a:ext>
            </a:extLst>
          </p:cNvPr>
          <p:cNvSpPr>
            <a:spLocks noChangeArrowheads="1"/>
          </p:cNvSpPr>
          <p:nvPr/>
        </p:nvSpPr>
        <p:spPr bwMode="auto">
          <a:xfrm rot="11555191">
            <a:off x="6245242" y="4897262"/>
            <a:ext cx="2028880" cy="300663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3" name="AutoShape 88">
            <a:extLst>
              <a:ext uri="{FF2B5EF4-FFF2-40B4-BE49-F238E27FC236}">
                <a16:creationId xmlns:a16="http://schemas.microsoft.com/office/drawing/2014/main" id="{046D16DC-0491-4FCF-B192-4FFC0F50FDA1}"/>
              </a:ext>
            </a:extLst>
          </p:cNvPr>
          <p:cNvSpPr>
            <a:spLocks noChangeArrowheads="1"/>
          </p:cNvSpPr>
          <p:nvPr/>
        </p:nvSpPr>
        <p:spPr bwMode="auto">
          <a:xfrm rot="19505078">
            <a:off x="4043512" y="5285077"/>
            <a:ext cx="1439862" cy="287338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4" name="AutoShape 89">
            <a:extLst>
              <a:ext uri="{FF2B5EF4-FFF2-40B4-BE49-F238E27FC236}">
                <a16:creationId xmlns:a16="http://schemas.microsoft.com/office/drawing/2014/main" id="{6B5432D8-349C-4433-8E52-A3518A428DBD}"/>
              </a:ext>
            </a:extLst>
          </p:cNvPr>
          <p:cNvSpPr>
            <a:spLocks noChangeArrowheads="1"/>
          </p:cNvSpPr>
          <p:nvPr/>
        </p:nvSpPr>
        <p:spPr bwMode="auto">
          <a:xfrm rot="9444832">
            <a:off x="6969618" y="3648330"/>
            <a:ext cx="1894251" cy="299927"/>
          </a:xfrm>
          <a:prstGeom prst="rightArrow">
            <a:avLst>
              <a:gd name="adj1" fmla="val 50000"/>
              <a:gd name="adj2" fmla="val 125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5" name="AutoShape 90">
            <a:extLst>
              <a:ext uri="{FF2B5EF4-FFF2-40B4-BE49-F238E27FC236}">
                <a16:creationId xmlns:a16="http://schemas.microsoft.com/office/drawing/2014/main" id="{5F2CF343-F535-47FE-AB7B-2CCB67E4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869" y="4501110"/>
            <a:ext cx="1286340" cy="234306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662" y="1563798"/>
            <a:ext cx="9720000" cy="720000"/>
          </a:xfrm>
        </p:spPr>
        <p:txBody>
          <a:bodyPr/>
          <a:lstStyle/>
          <a:p>
            <a:r>
              <a:rPr lang="en-US" sz="3600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662" y="2432196"/>
            <a:ext cx="510841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a tasty breakfast dish using colourful fruit or vegetables.</a:t>
            </a: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</a:rPr>
              <a:t>Good luck!</a:t>
            </a:r>
            <a:endParaRPr lang="en-US" sz="3200" dirty="0"/>
          </a:p>
        </p:txBody>
      </p:sp>
      <p:pic>
        <p:nvPicPr>
          <p:cNvPr id="5" name="Picture 4" descr="A picture containing person, child, table, child&#10;&#10;Description automatically generated">
            <a:extLst>
              <a:ext uri="{FF2B5EF4-FFF2-40B4-BE49-F238E27FC236}">
                <a16:creationId xmlns:a16="http://schemas.microsoft.com/office/drawing/2014/main" id="{B532B08E-7390-4A96-A8F7-5B402856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00" y="2283798"/>
            <a:ext cx="5214537" cy="34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D7F1-CE68-4DD3-8579-108FDF805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Teachers’ guide</a:t>
            </a:r>
          </a:p>
        </p:txBody>
      </p:sp>
    </p:spTree>
    <p:extLst>
      <p:ext uri="{BB962C8B-B14F-4D97-AF65-F5344CB8AC3E}">
        <p14:creationId xmlns:p14="http://schemas.microsoft.com/office/powerpoint/2010/main" val="168897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481C-15FB-4646-BA6B-BCA0DA2D1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Food – a fact of life </a:t>
            </a:r>
            <a:r>
              <a:rPr lang="en-US" dirty="0"/>
              <a:t>Challenges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F9AD7-E11C-4F2D-BDBE-C767A4C4C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/>
              <a:t>The </a:t>
            </a:r>
            <a:r>
              <a:rPr lang="en-GB" sz="1800" i="1" dirty="0"/>
              <a:t>Food – a fact of life</a:t>
            </a:r>
            <a:r>
              <a:rPr lang="en-GB" sz="1800" dirty="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1800" dirty="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1800" dirty="0"/>
              <a:t>There are 12 Challenges developed to be used with nursery, primary or secondary pupils.</a:t>
            </a:r>
            <a:endParaRPr lang="en-GB" sz="1800" dirty="0"/>
          </a:p>
          <a:p>
            <a:r>
              <a:rPr lang="en-GB" sz="1800" dirty="0">
                <a:latin typeface="Arial"/>
                <a:cs typeface="Arial"/>
              </a:rPr>
              <a:t>Each Challenge comprises the Challenge, opportunities for learning and a variety of pupil activities that can be completed individually or in groups.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sz="1800" dirty="0">
                <a:latin typeface="Arial"/>
                <a:cs typeface="Arial"/>
              </a:rPr>
              <a:t>Each Challenge culminates in a final outcome, which could be paper based, such as a report, poster, newspaper article or presentation, a video or interactive activity, or a recipe, menu or dish/range of dishes, depending on the theme of the Challenge.</a:t>
            </a:r>
          </a:p>
          <a:p>
            <a:r>
              <a:rPr lang="en-GB" sz="1800" dirty="0"/>
              <a:t>Optional pupil certificates are available to download and personalise once the Challenge has been achieved.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3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662" y="1563798"/>
            <a:ext cx="9720000" cy="720000"/>
          </a:xfrm>
        </p:spPr>
        <p:txBody>
          <a:bodyPr/>
          <a:lstStyle/>
          <a:p>
            <a:r>
              <a:rPr lang="en-US" sz="3600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662" y="2432196"/>
            <a:ext cx="510841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a tasty breakfast dish using colourful fruit or vegetables.</a:t>
            </a:r>
            <a:endParaRPr lang="en-US" sz="3200" dirty="0"/>
          </a:p>
        </p:txBody>
      </p:sp>
      <p:pic>
        <p:nvPicPr>
          <p:cNvPr id="5" name="Picture 4" descr="A picture containing person, child, table, child&#10;&#10;Description automatically generated">
            <a:extLst>
              <a:ext uri="{FF2B5EF4-FFF2-40B4-BE49-F238E27FC236}">
                <a16:creationId xmlns:a16="http://schemas.microsoft.com/office/drawing/2014/main" id="{B532B08E-7390-4A96-A8F7-5B402856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00" y="2283798"/>
            <a:ext cx="5214537" cy="34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a tasty breakfast dish using colourful fruit or vegetables.</a:t>
            </a:r>
            <a:endParaRPr lang="en-US" sz="2000" dirty="0"/>
          </a:p>
        </p:txBody>
      </p:sp>
      <p:pic>
        <p:nvPicPr>
          <p:cNvPr id="5" name="Picture 4" descr="A picture containing person, child, table, child&#10;&#10;Description automatically generated">
            <a:extLst>
              <a:ext uri="{FF2B5EF4-FFF2-40B4-BE49-F238E27FC236}">
                <a16:creationId xmlns:a16="http://schemas.microsoft.com/office/drawing/2014/main" id="{45E40CAA-224F-474E-84E9-99FB291D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87" y="2283798"/>
            <a:ext cx="4793464" cy="31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994A-EF98-456C-BE69-F43023AD2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Opportunities for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A36C4-E9F3-4D2B-B4FD-11B7F4AB3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undertaking this challenge, the opportunities for learning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recognising the Eatwell Guide;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naming some of the foods in each food group;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explaining that we need different types of food, and 6-8 drinks a day, to be healthy;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recognising the have 5 A Day message;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recognising breakfast as a meal occasion;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undertaking a tasting activity and developing related vocabulary;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preparing a breakfast dish safely and hygienically.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63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1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2364-53E6-4D23-81BF-FA150566F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76" y="1563798"/>
            <a:ext cx="9720000" cy="720000"/>
          </a:xfrm>
        </p:spPr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27DAC-2BB0-4CD7-A972-13917FCEF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876" y="2409167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can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investigating the Eatwell Guide and the concept of food groups; how to prepare and cook safely and hygienically.</a:t>
            </a:r>
          </a:p>
          <a:p>
            <a:r>
              <a:rPr lang="en-US" sz="2000" dirty="0"/>
              <a:t>Making and evaluating – considering food likes and dislikes, tasting, planning and preparing a breakfast dish, practical food hygiene and safety. </a:t>
            </a:r>
          </a:p>
          <a:p>
            <a:r>
              <a:rPr lang="en-US" sz="2000" dirty="0"/>
              <a:t>Bringing it all together – with guidance, planning and safely preparing a breakfast dish using fruit or vegetables.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330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36ED-4328-4902-B115-2B6110DB5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73398-058D-4429-9110-87A7DFC2C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Eatwell Guide: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Eatwell Guide (basic)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to investigate and discuss how the Eatwell Guide is structured – use questioning to help the children identify the groups, sizes and the food in each.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Food image cards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sort the images into the correct food groups on the Eatwell Guide poster. 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Eatwell game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Eatwell game food cards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game involves choosing food and placing it in the correct food group.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Are you drinking plenty? poster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focus on the importance of drinking plenty.</a:t>
            </a:r>
          </a:p>
          <a:p>
            <a:endParaRPr lang="en-GB" sz="2000" b="1" dirty="0">
              <a:solidFill>
                <a:srgbClr val="263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2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F25B-2E8E-44F0-8FC5-22DD130E9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5E33E-CB5E-47C3-A2EB-4001A9A91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283798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Eatwell Guide continued…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Let’s eat well and stay healthy! presentation</a:t>
            </a:r>
            <a:r>
              <a:rPr lang="en-GB" sz="2000" dirty="0"/>
              <a:t> to consolidate learning about the Eatwell Guide and food groups.</a:t>
            </a:r>
          </a:p>
          <a:p>
            <a:r>
              <a:rPr lang="en-GB" sz="2000" dirty="0"/>
              <a:t>use the simple </a:t>
            </a:r>
            <a:r>
              <a:rPr lang="en-GB" sz="2000" dirty="0">
                <a:hlinkClick r:id="rId3"/>
              </a:rPr>
              <a:t>Eatwell Guide jigsaw puzzles </a:t>
            </a:r>
            <a:r>
              <a:rPr lang="en-GB" sz="2000" dirty="0"/>
              <a:t>to focus on the four main food groups</a:t>
            </a: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5 A day:</a:t>
            </a:r>
          </a:p>
          <a:p>
            <a:r>
              <a:rPr lang="en-GB" sz="2000" dirty="0"/>
              <a:t>investigate the importance of having at least 5 A DAY to stay healthy – use the </a:t>
            </a:r>
            <a:r>
              <a:rPr lang="en-GB" sz="2000" dirty="0">
                <a:hlinkClick r:id="rId4"/>
              </a:rPr>
              <a:t>Fruit cards </a:t>
            </a:r>
            <a:r>
              <a:rPr lang="en-GB" sz="2000" dirty="0"/>
              <a:t>and </a:t>
            </a:r>
            <a:r>
              <a:rPr lang="en-GB" sz="2000" dirty="0">
                <a:hlinkClick r:id="rId5"/>
              </a:rPr>
              <a:t>Vegetable cards </a:t>
            </a:r>
            <a:r>
              <a:rPr lang="en-GB" sz="2000" dirty="0"/>
              <a:t>to name the food shown.</a:t>
            </a:r>
          </a:p>
          <a:p>
            <a:r>
              <a:rPr lang="en-GB" sz="2000" dirty="0"/>
              <a:t>play fruit and vegetable bingo using the </a:t>
            </a:r>
            <a:r>
              <a:rPr lang="en-GB" sz="2000" dirty="0">
                <a:hlinkClick r:id="rId6"/>
              </a:rPr>
              <a:t>Fruit and vegetable bingo cards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030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8737-E443-44B8-87DC-917AAF821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27D5A-A0D9-45AF-8E61-72047D3EF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000" y="21138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Food choices: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Food images cards</a:t>
            </a:r>
            <a:r>
              <a:rPr lang="en-GB" sz="2000" dirty="0"/>
              <a:t> to discuss why children enjoy different food, rather than their dislikes. Reinforce that different people like different food and drinks.</a:t>
            </a:r>
          </a:p>
          <a:p>
            <a:r>
              <a:rPr lang="en-GB" sz="2000" dirty="0"/>
              <a:t>play the </a:t>
            </a:r>
            <a:r>
              <a:rPr lang="en-GB" sz="2000" dirty="0">
                <a:hlinkClick r:id="rId3"/>
              </a:rPr>
              <a:t>Breakfast pairs game </a:t>
            </a:r>
            <a:r>
              <a:rPr lang="en-GB" sz="2000" dirty="0"/>
              <a:t>matching the breakfast images. </a:t>
            </a:r>
          </a:p>
          <a:p>
            <a:pPr marL="0" indent="0">
              <a:buNone/>
            </a:pPr>
            <a:r>
              <a:rPr lang="en-GB" sz="2000" b="1" dirty="0"/>
              <a:t>Activity packs:</a:t>
            </a:r>
          </a:p>
          <a:p>
            <a:r>
              <a:rPr lang="en-GB" sz="2000" dirty="0"/>
              <a:t>use the selection of activity ideas and resources in the </a:t>
            </a:r>
            <a:r>
              <a:rPr lang="en-GB" sz="2000" dirty="0">
                <a:hlinkClick r:id="rId4"/>
              </a:rPr>
              <a:t>Vegetable activity pack</a:t>
            </a:r>
            <a:r>
              <a:rPr lang="en-GB" sz="2000" dirty="0"/>
              <a:t> to encourage young children to eat vegetables</a:t>
            </a:r>
            <a:r>
              <a:rPr lang="en-GB" sz="2000" b="1" dirty="0"/>
              <a:t>.</a:t>
            </a:r>
          </a:p>
          <a:p>
            <a:pPr marL="0" indent="0">
              <a:buNone/>
            </a:pPr>
            <a:r>
              <a:rPr lang="en-GB" sz="2000" b="1" dirty="0"/>
              <a:t>Food based sessions: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5"/>
              </a:rPr>
              <a:t>Tasty toast</a:t>
            </a:r>
            <a:r>
              <a:rPr lang="en-GB" sz="2000" dirty="0"/>
              <a:t> session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to explore the importance of having something healthy to eat and drink every day for breakfast.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6"/>
              </a:rPr>
              <a:t>Fabulous fruit salad</a:t>
            </a:r>
            <a:r>
              <a:rPr lang="en-GB" sz="2000" dirty="0"/>
              <a:t> session to investigate and taste fruit, and using basic food preparation skills to make a fruit salad.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5727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C42E-9632-4544-9DB6-7030D8CB8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F273E-C394-40F4-A01B-D9F28C7AC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Pupils,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individually or in groups, could:</a:t>
            </a:r>
          </a:p>
          <a:p>
            <a:pPr marL="0" indent="0">
              <a:buNone/>
            </a:pPr>
            <a:r>
              <a:rPr lang="en-GB" sz="2000" b="1" dirty="0"/>
              <a:t>Tasting:</a:t>
            </a:r>
          </a:p>
          <a:p>
            <a:r>
              <a:rPr lang="en-GB" sz="2000" dirty="0"/>
              <a:t>carry out a tasting activity with a variety of fruit and vegetables, and learn how to experience the samples using their senses. Use the </a:t>
            </a:r>
            <a:r>
              <a:rPr lang="en-GB" sz="2000" dirty="0">
                <a:hlinkClick r:id="rId2"/>
              </a:rPr>
              <a:t>Tasting guide </a:t>
            </a:r>
            <a:r>
              <a:rPr lang="en-GB" sz="2000" dirty="0"/>
              <a:t>and </a:t>
            </a:r>
            <a:r>
              <a:rPr lang="en-GB" sz="2000" dirty="0">
                <a:hlinkClick r:id="rId3"/>
              </a:rPr>
              <a:t>Ingredient check letter </a:t>
            </a:r>
            <a:r>
              <a:rPr lang="en-GB" sz="2000" dirty="0"/>
              <a:t>when planning. 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4"/>
              </a:rPr>
              <a:t>My food book presentation</a:t>
            </a:r>
            <a:r>
              <a:rPr lang="en-GB" sz="2000" dirty="0"/>
              <a:t> to record their tasting session experience. </a:t>
            </a:r>
          </a:p>
          <a:p>
            <a:r>
              <a:rPr lang="en-GB" sz="2000" dirty="0"/>
              <a:t>be presented with the </a:t>
            </a:r>
            <a:r>
              <a:rPr lang="en-GB" sz="2000" dirty="0">
                <a:hlinkClick r:id="rId5"/>
              </a:rPr>
              <a:t>Super taster certificate</a:t>
            </a:r>
            <a:r>
              <a:rPr lang="en-GB" sz="2000" dirty="0"/>
              <a:t> (Alisha) or </a:t>
            </a:r>
            <a:r>
              <a:rPr lang="en-GB" sz="2000" dirty="0">
                <a:hlinkClick r:id="rId6"/>
              </a:rPr>
              <a:t>Super taster certificate </a:t>
            </a:r>
            <a:r>
              <a:rPr lang="en-GB" sz="2000" dirty="0"/>
              <a:t>(Ronnie) to reward their willingness to taste new foods.</a:t>
            </a:r>
          </a:p>
          <a:p>
            <a:r>
              <a:rPr lang="en-GB" sz="2000" dirty="0"/>
              <a:t>taste the food they have prepared/cooked. Discuss how it looks, smells and tastes. Fill in the ‘I have tried these foods’ sheet from the </a:t>
            </a:r>
            <a:r>
              <a:rPr lang="en-GB" sz="2000" dirty="0">
                <a:hlinkClick r:id="rId4"/>
              </a:rPr>
              <a:t>My food book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799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F557-D829-4A14-AE2A-228F73ECD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B6129-3290-4D5E-BC9B-D4496FD7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Cooking:</a:t>
            </a:r>
            <a:endParaRPr lang="en-GB" sz="2000" dirty="0"/>
          </a:p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Get ready to cook presentation</a:t>
            </a:r>
            <a:r>
              <a:rPr lang="en-GB" sz="2000" dirty="0"/>
              <a:t> to help name and describe the steps required before cooking.</a:t>
            </a:r>
          </a:p>
          <a:p>
            <a:r>
              <a:rPr lang="en-GB" sz="2000" dirty="0"/>
              <a:t>play the </a:t>
            </a:r>
            <a:r>
              <a:rPr lang="en-GB" sz="2000" dirty="0">
                <a:hlinkClick r:id="rId3"/>
              </a:rPr>
              <a:t>Get ready to cook game</a:t>
            </a:r>
            <a:r>
              <a:rPr lang="en-GB" sz="2000" dirty="0"/>
              <a:t> with the </a:t>
            </a:r>
            <a:r>
              <a:rPr lang="en-GB" sz="2000" dirty="0">
                <a:hlinkClick r:id="rId4"/>
              </a:rPr>
              <a:t>Get ready to cook tick list</a:t>
            </a:r>
            <a:r>
              <a:rPr lang="en-GB" sz="2000" dirty="0"/>
              <a:t> to embed the getting ready to cook steps.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5"/>
              </a:rPr>
              <a:t>Get ready to cook cards </a:t>
            </a:r>
            <a:r>
              <a:rPr lang="en-GB" sz="2000" dirty="0"/>
              <a:t>to help remember what they need to do before they cook.</a:t>
            </a:r>
          </a:p>
        </p:txBody>
      </p:sp>
    </p:spTree>
    <p:extLst>
      <p:ext uri="{BB962C8B-B14F-4D97-AF65-F5344CB8AC3E}">
        <p14:creationId xmlns:p14="http://schemas.microsoft.com/office/powerpoint/2010/main" val="3963262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1336-E122-408A-B137-9E323054E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6144C-2525-4FFB-900C-C5513B8C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Eatwell Guide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guide about The Eatwell Guide.</a:t>
            </a:r>
          </a:p>
          <a:p>
            <a:pPr marL="0" indent="0">
              <a:buNone/>
            </a:pPr>
            <a:r>
              <a:rPr lang="en-GB" sz="2000" dirty="0"/>
              <a:t>Use the </a:t>
            </a:r>
            <a:r>
              <a:rPr lang="en-GB" sz="2000" dirty="0">
                <a:hlinkClick r:id="rId3"/>
              </a:rPr>
              <a:t>Tasting guide </a:t>
            </a:r>
            <a:r>
              <a:rPr lang="en-GB" sz="2000" dirty="0"/>
              <a:t>and </a:t>
            </a:r>
            <a:r>
              <a:rPr lang="en-GB" sz="2000" dirty="0">
                <a:hlinkClick r:id="rId4"/>
              </a:rPr>
              <a:t>Ingredient check letter </a:t>
            </a:r>
            <a:r>
              <a:rPr lang="en-GB" sz="2000" dirty="0"/>
              <a:t>when planning tasting and practical activities. </a:t>
            </a:r>
          </a:p>
          <a:p>
            <a:pPr marL="0" indent="0">
              <a:buNone/>
            </a:pPr>
            <a:r>
              <a:rPr lang="en-GB" sz="2000" dirty="0"/>
              <a:t>Certificate - </a:t>
            </a:r>
            <a:r>
              <a:rPr lang="en-GB" sz="2000" dirty="0">
                <a:hlinkClick r:id="rId5"/>
              </a:rPr>
              <a:t>Super taster certificate</a:t>
            </a:r>
            <a:r>
              <a:rPr lang="en-GB" sz="2000" dirty="0"/>
              <a:t> (Alisha) or </a:t>
            </a:r>
            <a:r>
              <a:rPr lang="en-GB" sz="2000" dirty="0">
                <a:hlinkClick r:id="rId6"/>
              </a:rPr>
              <a:t>Super taster certificate </a:t>
            </a:r>
            <a:r>
              <a:rPr lang="en-GB" sz="2000" dirty="0"/>
              <a:t>(Ronnie).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Cooking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guide about cooking in the primary school classroom.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Demonstration guide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guide about cooking demonstrations in the primary classroom.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Setting up a cooking session -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 guide to support setting up a cooking session.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Recipes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 range of recipes that can be sorted by age range, commodity, complexity, food skills and cooking methods. </a:t>
            </a: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5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A609-8DCB-42E3-B397-550385A3D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Bringing it all together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DC38-29FC-414C-A520-DE1BC1ADD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Pupils should:</a:t>
            </a:r>
          </a:p>
          <a:p>
            <a:pPr marL="0" indent="0">
              <a:buNone/>
            </a:pPr>
            <a:r>
              <a:rPr lang="en-GB" sz="2000" dirty="0"/>
              <a:t>Plan and make a tasty breakfast dish using colourful fruit or vegetables.</a:t>
            </a:r>
          </a:p>
          <a:p>
            <a:pPr marL="0" indent="0">
              <a:buNone/>
            </a:pPr>
            <a:r>
              <a:rPr lang="en-GB" sz="2000" dirty="0"/>
              <a:t>Through making their breakfast dish, children should demonstrate the following knowledge and skills:</a:t>
            </a:r>
          </a:p>
          <a:p>
            <a:r>
              <a:rPr lang="en-GB" sz="2000" dirty="0"/>
              <a:t>a basic understanding of the Eatwell Guide and food groups; </a:t>
            </a:r>
          </a:p>
          <a:p>
            <a:r>
              <a:rPr lang="en-GB" sz="2000" dirty="0"/>
              <a:t>understanding of importance of the 5 A Day message for fruit and vegetables;</a:t>
            </a:r>
          </a:p>
          <a:p>
            <a:r>
              <a:rPr lang="en-GB" sz="2000" dirty="0"/>
              <a:t>safely and hygienically preparing and tasting food;</a:t>
            </a:r>
          </a:p>
          <a:p>
            <a:r>
              <a:rPr lang="en-GB" sz="2000" dirty="0"/>
              <a:t>developing and practising appropriate practical skills.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204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522B-E5C2-44D6-8636-6B1157178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24" y="1626567"/>
            <a:ext cx="9720000" cy="720000"/>
          </a:xfrm>
        </p:spPr>
        <p:txBody>
          <a:bodyPr/>
          <a:lstStyle/>
          <a:p>
            <a:r>
              <a:rPr lang="en-US" sz="3600" dirty="0"/>
              <a:t>Let’s get started – the Challenge is on!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64860-48FD-4542-A275-E789D6DA3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301" y="2774203"/>
            <a:ext cx="68888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We all like different foods and drinks.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foods and drinks do you like?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What do your family and friends like?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EDC70-BD28-455E-ACEA-A17DECEBD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554" y="2616485"/>
            <a:ext cx="3994145" cy="28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7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EEE6-9298-4422-80CF-84228F24B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Celebrate!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1D296-DAE1-4E6B-AD85-CF1C5E03A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66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Why not present the certificate at a celebration assembly?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128F7-10BE-41B6-A4D7-3B56AF43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68" y="1234524"/>
            <a:ext cx="3528960" cy="5044146"/>
          </a:xfrm>
          <a:prstGeom prst="rect">
            <a:avLst/>
          </a:prstGeom>
          <a:ln>
            <a:solidFill>
              <a:srgbClr val="E46B2F"/>
            </a:solidFill>
          </a:ln>
        </p:spPr>
      </p:pic>
    </p:spTree>
    <p:extLst>
      <p:ext uri="{BB962C8B-B14F-4D97-AF65-F5344CB8AC3E}">
        <p14:creationId xmlns:p14="http://schemas.microsoft.com/office/powerpoint/2010/main" val="3957487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Rise and shine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35241-CD7B-474B-868F-C180AB7F4034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D154-C778-480A-B23C-DB460AB84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49" y="1575021"/>
            <a:ext cx="9720000" cy="720000"/>
          </a:xfrm>
        </p:spPr>
        <p:txBody>
          <a:bodyPr/>
          <a:lstStyle/>
          <a:p>
            <a:r>
              <a:rPr lang="en-GB" sz="3600" dirty="0"/>
              <a:t>The Eatwell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BDC0F-9AA1-469A-9BA2-663E5BBF8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050" y="2571092"/>
            <a:ext cx="86509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This is called the Eatwell Guide.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It helps us choose the right </a:t>
            </a:r>
            <a:br>
              <a:rPr lang="en-GB" sz="3200" dirty="0"/>
            </a:br>
            <a:r>
              <a:rPr lang="en-GB" sz="3200" dirty="0"/>
              <a:t>foods and drinks to stay healthy.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can you see here?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70751-56ED-4D43-A5A6-49DB905D6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332" y="2236989"/>
            <a:ext cx="5073685" cy="335418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77C71E-6593-4D26-BE93-2D4BA72F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854" y="5253163"/>
            <a:ext cx="1078192" cy="9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418A1-AF1B-4A60-BA9B-A64D29E5D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6" y="884736"/>
            <a:ext cx="1152524" cy="15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5C92-B08F-486F-B65E-184896CE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571435"/>
            <a:ext cx="9720000" cy="720000"/>
          </a:xfrm>
        </p:spPr>
        <p:txBody>
          <a:bodyPr/>
          <a:lstStyle/>
          <a:p>
            <a:r>
              <a:rPr lang="en-GB" sz="3600" dirty="0"/>
              <a:t>The Eatwell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2CCAA-F582-45B3-8FB2-0B31B96AF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2571092"/>
            <a:ext cx="535305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Which are the two biggest groups on the Eatwell Guide?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foods can you see in these two groups?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72C34-952D-4900-808C-BB053B20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882" y="2196390"/>
            <a:ext cx="5460927" cy="361018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9130DFE-FEC9-4FA0-B769-06D429BC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009" y="5276933"/>
            <a:ext cx="964095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B1695A2-5B93-4CDE-869F-DB946D23FFEE}"/>
              </a:ext>
            </a:extLst>
          </p:cNvPr>
          <p:cNvSpPr/>
          <p:nvPr/>
        </p:nvSpPr>
        <p:spPr>
          <a:xfrm rot="19886303">
            <a:off x="7239377" y="1660047"/>
            <a:ext cx="327991" cy="91104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CF9B08F-6BED-413C-8FC7-4C94D44C7798}"/>
              </a:ext>
            </a:extLst>
          </p:cNvPr>
          <p:cNvSpPr/>
          <p:nvPr/>
        </p:nvSpPr>
        <p:spPr>
          <a:xfrm rot="1361305">
            <a:off x="10874311" y="1828275"/>
            <a:ext cx="327991" cy="91104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1E01-B871-495B-A499-7883C5BA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41" y="1414978"/>
            <a:ext cx="10073021" cy="720000"/>
          </a:xfrm>
        </p:spPr>
        <p:txBody>
          <a:bodyPr/>
          <a:lstStyle/>
          <a:p>
            <a:r>
              <a:rPr lang="en-GB" dirty="0"/>
              <a:t>Find these foods on the Eatwell Guide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0DFFB-2E68-4322-BE68-F2F24195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12" y="3003915"/>
            <a:ext cx="1795625" cy="1254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8139E-3286-48E7-A59C-3701C9F652F4}"/>
              </a:ext>
            </a:extLst>
          </p:cNvPr>
          <p:cNvSpPr txBox="1"/>
          <p:nvPr/>
        </p:nvSpPr>
        <p:spPr>
          <a:xfrm>
            <a:off x="512937" y="2306919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Bread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88BB5-EE61-4E47-8059-39C2170D8C64}"/>
              </a:ext>
            </a:extLst>
          </p:cNvPr>
          <p:cNvSpPr txBox="1"/>
          <p:nvPr/>
        </p:nvSpPr>
        <p:spPr>
          <a:xfrm>
            <a:off x="2606265" y="2366048"/>
            <a:ext cx="160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Broccoli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7985D-8298-4BB3-BADD-0030D10CFCFE}"/>
              </a:ext>
            </a:extLst>
          </p:cNvPr>
          <p:cNvSpPr txBox="1"/>
          <p:nvPr/>
        </p:nvSpPr>
        <p:spPr>
          <a:xfrm>
            <a:off x="4645311" y="2366048"/>
            <a:ext cx="160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Salmon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720B2-0D6E-4D95-A9A2-D2D3719ADDFC}"/>
              </a:ext>
            </a:extLst>
          </p:cNvPr>
          <p:cNvSpPr txBox="1"/>
          <p:nvPr/>
        </p:nvSpPr>
        <p:spPr>
          <a:xfrm>
            <a:off x="532057" y="4730309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25BC5-7BB9-46D8-8698-54114AE0710C}"/>
              </a:ext>
            </a:extLst>
          </p:cNvPr>
          <p:cNvSpPr txBox="1"/>
          <p:nvPr/>
        </p:nvSpPr>
        <p:spPr>
          <a:xfrm>
            <a:off x="2589432" y="4691878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Grapes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E677F9-9E33-4749-A672-7C03EF7F2D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026" y="2326794"/>
            <a:ext cx="5653973" cy="3737810"/>
          </a:xfrm>
          <a:prstGeom prst="rect">
            <a:avLst/>
          </a:prstGeom>
        </p:spPr>
      </p:pic>
      <p:pic>
        <p:nvPicPr>
          <p:cNvPr id="5" name="Picture 4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9861EF3B-EFE6-4416-BEF8-9888468C23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976" y="3136466"/>
            <a:ext cx="1705690" cy="1059233"/>
          </a:xfrm>
          <a:prstGeom prst="rect">
            <a:avLst/>
          </a:prstGeom>
        </p:spPr>
      </p:pic>
      <p:pic>
        <p:nvPicPr>
          <p:cNvPr id="12" name="Picture 11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66D72D12-0692-48A0-A32B-3F0D4CA870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559" y="5429203"/>
            <a:ext cx="1296021" cy="1222786"/>
          </a:xfrm>
          <a:prstGeom prst="rect">
            <a:avLst/>
          </a:prstGeom>
        </p:spPr>
      </p:pic>
      <p:pic>
        <p:nvPicPr>
          <p:cNvPr id="20" name="Picture 19" descr="A close-up of a blue berry&#10;&#10;Description automatically generated with low confidence">
            <a:extLst>
              <a:ext uri="{FF2B5EF4-FFF2-40B4-BE49-F238E27FC236}">
                <a16:creationId xmlns:a16="http://schemas.microsoft.com/office/drawing/2014/main" id="{0FB1A0C3-6470-4DAE-8782-E8BBC1B33F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005" y="5382497"/>
            <a:ext cx="1524000" cy="1269492"/>
          </a:xfrm>
          <a:prstGeom prst="rect">
            <a:avLst/>
          </a:prstGeom>
        </p:spPr>
      </p:pic>
      <p:pic>
        <p:nvPicPr>
          <p:cNvPr id="22" name="Picture 21" descr="A head of broccoli&#10;&#10;Description automatically generated">
            <a:extLst>
              <a:ext uri="{FF2B5EF4-FFF2-40B4-BE49-F238E27FC236}">
                <a16:creationId xmlns:a16="http://schemas.microsoft.com/office/drawing/2014/main" id="{7A112049-1577-4378-80A2-620FB545E3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609" y="2883326"/>
            <a:ext cx="1445396" cy="1495425"/>
          </a:xfrm>
          <a:prstGeom prst="rect">
            <a:avLst/>
          </a:prstGeom>
        </p:spPr>
      </p:pic>
      <p:pic>
        <p:nvPicPr>
          <p:cNvPr id="24" name="Picture 23" descr="A yellow potato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4BAA07E-A76B-4129-B5E7-38F9713F06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37" y="5445981"/>
            <a:ext cx="1524000" cy="1091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EDA939-9FE4-4B1B-9258-314E1AFECE73}"/>
              </a:ext>
            </a:extLst>
          </p:cNvPr>
          <p:cNvSpPr txBox="1"/>
          <p:nvPr/>
        </p:nvSpPr>
        <p:spPr>
          <a:xfrm>
            <a:off x="4376955" y="4663363"/>
            <a:ext cx="244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Baked beans</a:t>
            </a:r>
          </a:p>
        </p:txBody>
      </p:sp>
    </p:spTree>
    <p:extLst>
      <p:ext uri="{BB962C8B-B14F-4D97-AF65-F5344CB8AC3E}">
        <p14:creationId xmlns:p14="http://schemas.microsoft.com/office/powerpoint/2010/main" val="21571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1E01-B871-495B-A499-7883C5BA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41" y="1414978"/>
            <a:ext cx="10073021" cy="720000"/>
          </a:xfrm>
        </p:spPr>
        <p:txBody>
          <a:bodyPr/>
          <a:lstStyle/>
          <a:p>
            <a:r>
              <a:rPr lang="en-GB" dirty="0"/>
              <a:t>Find these foods on the Eatwell Guide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E677F9-9E33-4749-A672-7C03EF7F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077" y="2134978"/>
            <a:ext cx="5238749" cy="34633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997563-7DD6-4718-81B1-83659979CF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279" y="2816076"/>
            <a:ext cx="1688216" cy="1459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CA138B-E736-4F55-BB1E-B254758D8443}"/>
              </a:ext>
            </a:extLst>
          </p:cNvPr>
          <p:cNvSpPr txBox="1"/>
          <p:nvPr/>
        </p:nvSpPr>
        <p:spPr>
          <a:xfrm>
            <a:off x="832941" y="2106957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Milk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D9C0B1-E50F-47FD-8095-E083195E795E}"/>
              </a:ext>
            </a:extLst>
          </p:cNvPr>
          <p:cNvSpPr txBox="1"/>
          <p:nvPr/>
        </p:nvSpPr>
        <p:spPr>
          <a:xfrm>
            <a:off x="2683351" y="2113625"/>
            <a:ext cx="156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Cheese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C7EDFA-BF26-49DA-A619-7AC3BF38AC18}"/>
              </a:ext>
            </a:extLst>
          </p:cNvPr>
          <p:cNvSpPr txBox="1"/>
          <p:nvPr/>
        </p:nvSpPr>
        <p:spPr>
          <a:xfrm>
            <a:off x="4949818" y="2096076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Eggs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63A91-32F3-474A-BB87-01C5DE01B30C}"/>
              </a:ext>
            </a:extLst>
          </p:cNvPr>
          <p:cNvSpPr txBox="1"/>
          <p:nvPr/>
        </p:nvSpPr>
        <p:spPr>
          <a:xfrm>
            <a:off x="753777" y="4581964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Yogurt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E775E7-B973-4F90-91F1-0CF35D733B40}"/>
              </a:ext>
            </a:extLst>
          </p:cNvPr>
          <p:cNvSpPr txBox="1"/>
          <p:nvPr/>
        </p:nvSpPr>
        <p:spPr>
          <a:xfrm>
            <a:off x="2683351" y="4544907"/>
            <a:ext cx="248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Minced beef</a:t>
            </a:r>
          </a:p>
        </p:txBody>
      </p:sp>
      <p:pic>
        <p:nvPicPr>
          <p:cNvPr id="8" name="Picture 7" descr="A glass of milk&#10;&#10;Description automatically generated with low confidence">
            <a:extLst>
              <a:ext uri="{FF2B5EF4-FFF2-40B4-BE49-F238E27FC236}">
                <a16:creationId xmlns:a16="http://schemas.microsoft.com/office/drawing/2014/main" id="{64DE8839-10E7-47E4-9C03-F1F8D68AA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37" y="5129681"/>
            <a:ext cx="1816789" cy="1361207"/>
          </a:xfrm>
          <a:prstGeom prst="rect">
            <a:avLst/>
          </a:prstGeom>
        </p:spPr>
      </p:pic>
      <p:pic>
        <p:nvPicPr>
          <p:cNvPr id="11" name="Picture 10" descr="A picture containing food, butter&#10;&#10;Description automatically generated">
            <a:extLst>
              <a:ext uri="{FF2B5EF4-FFF2-40B4-BE49-F238E27FC236}">
                <a16:creationId xmlns:a16="http://schemas.microsoft.com/office/drawing/2014/main" id="{8F9882D9-6405-475E-AEEF-B64A4A956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9945" y="3055559"/>
            <a:ext cx="1332320" cy="890132"/>
          </a:xfrm>
          <a:prstGeom prst="rect">
            <a:avLst/>
          </a:prstGeom>
        </p:spPr>
      </p:pic>
      <p:pic>
        <p:nvPicPr>
          <p:cNvPr id="32" name="Picture 31" descr="A picture containing container, plastic, vegetable&#10;&#10;Description automatically generated">
            <a:extLst>
              <a:ext uri="{FF2B5EF4-FFF2-40B4-BE49-F238E27FC236}">
                <a16:creationId xmlns:a16="http://schemas.microsoft.com/office/drawing/2014/main" id="{200271BD-D971-4831-928B-ADD4A6B75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476" y="5146925"/>
            <a:ext cx="1841615" cy="1437895"/>
          </a:xfrm>
          <a:prstGeom prst="rect">
            <a:avLst/>
          </a:prstGeom>
        </p:spPr>
      </p:pic>
      <p:pic>
        <p:nvPicPr>
          <p:cNvPr id="36" name="Picture 35" descr="A white plastic jug&#10;&#10;Description automatically generated with low confidence">
            <a:extLst>
              <a:ext uri="{FF2B5EF4-FFF2-40B4-BE49-F238E27FC236}">
                <a16:creationId xmlns:a16="http://schemas.microsoft.com/office/drawing/2014/main" id="{77D1D9DE-E576-4D4F-B3AE-2120FC4490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90" y="2680851"/>
            <a:ext cx="1048682" cy="16385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1AAEE60-A11E-40C7-B5F7-01D5EF789ED1}"/>
              </a:ext>
            </a:extLst>
          </p:cNvPr>
          <p:cNvSpPr txBox="1"/>
          <p:nvPr/>
        </p:nvSpPr>
        <p:spPr>
          <a:xfrm>
            <a:off x="4949818" y="5810284"/>
            <a:ext cx="7034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foods have you tried? </a:t>
            </a:r>
          </a:p>
        </p:txBody>
      </p:sp>
    </p:spTree>
    <p:extLst>
      <p:ext uri="{BB962C8B-B14F-4D97-AF65-F5344CB8AC3E}">
        <p14:creationId xmlns:p14="http://schemas.microsoft.com/office/powerpoint/2010/main" val="30191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3E90-A964-40AA-A978-0F8A424A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25" y="1613121"/>
            <a:ext cx="9720000" cy="720000"/>
          </a:xfrm>
        </p:spPr>
        <p:txBody>
          <a:bodyPr/>
          <a:lstStyle/>
          <a:p>
            <a:r>
              <a:rPr lang="en-GB" sz="3600" dirty="0"/>
              <a:t>How much do we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AA85C-800C-4EDB-BECB-E593972BC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25" y="2571092"/>
            <a:ext cx="64983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We need to eat lots of different fruit and vegetables to stay healthy.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is your favourite fruit?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is your favourite vegetable?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F8AEC-E8FB-45D6-B4C7-F482E96B6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324" y="2571092"/>
            <a:ext cx="4265826" cy="28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2702-EDA9-4D71-BEB4-BE88C36A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1449498"/>
            <a:ext cx="9720000" cy="720000"/>
          </a:xfrm>
        </p:spPr>
        <p:txBody>
          <a:bodyPr/>
          <a:lstStyle/>
          <a:p>
            <a:r>
              <a:rPr lang="en-GB" sz="3600" dirty="0"/>
              <a:t>5 A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3385A-23C7-4FE1-AEFA-4E8DCF9F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6" y="2330765"/>
            <a:ext cx="638175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We should eat at least five different types of fruit and vegetables every day.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We can eat fruit and vegetables with our breakfast, lunch, evening meal and for a snack.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B899E-E132-4718-940D-4B77CF8D7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812" y="2330765"/>
            <a:ext cx="4402638" cy="29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26A65-749C-4201-82D0-A8892D9E5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95F3CD-14AA-4BEE-9091-30F6E21E6BD0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c53071f4-7f44-43fd-895c-8e7b6a3746b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1611</Words>
  <Application>Microsoft Office PowerPoint</Application>
  <PresentationFormat>Widescreen</PresentationFormat>
  <Paragraphs>196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Roboto</vt:lpstr>
      <vt:lpstr>Office Theme</vt:lpstr>
      <vt:lpstr>Custom Design</vt:lpstr>
      <vt:lpstr>1_Custom Design</vt:lpstr>
      <vt:lpstr>3_Custom Design</vt:lpstr>
      <vt:lpstr>Rise and shine</vt:lpstr>
      <vt:lpstr>The challenge</vt:lpstr>
      <vt:lpstr>Let’s get started – the Challenge is on!</vt:lpstr>
      <vt:lpstr>The Eatwell Guide</vt:lpstr>
      <vt:lpstr>The Eatwell Guide</vt:lpstr>
      <vt:lpstr>Find these foods on the Eatwell Guide </vt:lpstr>
      <vt:lpstr>Find these foods on the Eatwell Guide </vt:lpstr>
      <vt:lpstr>How much do we need?</vt:lpstr>
      <vt:lpstr>5 A DAY</vt:lpstr>
      <vt:lpstr>How much do we need?</vt:lpstr>
      <vt:lpstr>How much do we need?</vt:lpstr>
      <vt:lpstr>Drinks</vt:lpstr>
      <vt:lpstr>Breakfast</vt:lpstr>
      <vt:lpstr>What colourful breakfast dish could you make?</vt:lpstr>
      <vt:lpstr>Make a plan</vt:lpstr>
      <vt:lpstr>We need to get ready to cook so the food we make is safe to eat. </vt:lpstr>
      <vt:lpstr>The challenge</vt:lpstr>
      <vt:lpstr>Teachers’ guide</vt:lpstr>
      <vt:lpstr>The Food – a fact of life Challenges </vt:lpstr>
      <vt:lpstr>The challenge</vt:lpstr>
      <vt:lpstr>Opportunities for learning</vt:lpstr>
      <vt:lpstr>How can pupils complete the Challenge?</vt:lpstr>
      <vt:lpstr>Finding out - activities</vt:lpstr>
      <vt:lpstr>Finding out - activities</vt:lpstr>
      <vt:lpstr>Finding out - activities</vt:lpstr>
      <vt:lpstr>Making and evaluating - activities</vt:lpstr>
      <vt:lpstr>Making and evaluating - activities</vt:lpstr>
      <vt:lpstr>Teacher resources</vt:lpstr>
      <vt:lpstr>Bringing it all together</vt:lpstr>
      <vt:lpstr>Celebrate!</vt:lpstr>
      <vt:lpstr>Rise and shine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40</cp:revision>
  <cp:lastPrinted>2022-01-12T12:10:27Z</cp:lastPrinted>
  <dcterms:created xsi:type="dcterms:W3CDTF">2018-10-10T09:22:08Z</dcterms:created>
  <dcterms:modified xsi:type="dcterms:W3CDTF">2022-01-21T09:39:20Z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