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21"/>
  </p:notesMasterIdLst>
  <p:sldIdLst>
    <p:sldId id="256" r:id="rId8"/>
    <p:sldId id="347" r:id="rId9"/>
    <p:sldId id="344" r:id="rId10"/>
    <p:sldId id="345" r:id="rId11"/>
    <p:sldId id="272" r:id="rId12"/>
    <p:sldId id="346" r:id="rId13"/>
    <p:sldId id="349" r:id="rId14"/>
    <p:sldId id="343" r:id="rId15"/>
    <p:sldId id="276" r:id="rId16"/>
    <p:sldId id="313" r:id="rId17"/>
    <p:sldId id="314" r:id="rId18"/>
    <p:sldId id="348" r:id="rId19"/>
    <p:sldId id="26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8B44"/>
    <a:srgbClr val="FF33CC"/>
    <a:srgbClr val="ED6B17"/>
    <a:srgbClr val="E46B2F"/>
    <a:srgbClr val="C7D9BD"/>
    <a:srgbClr val="F9D4B6"/>
    <a:srgbClr val="EDAD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5F9D84-7963-4AA1-BC09-A73F67FA0AC2}" v="2" dt="2022-02-13T11:57:57.5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75"/>
    <p:restoredTop sz="89474" autoAdjust="0"/>
  </p:normalViewPr>
  <p:slideViewPr>
    <p:cSldViewPr snapToGrid="0" snapToObjects="1">
      <p:cViewPr varScale="1">
        <p:scale>
          <a:sx n="60" d="100"/>
          <a:sy n="60" d="100"/>
        </p:scale>
        <p:origin x="95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 Meek" userId="f3af35cc-3229-46e1-af36-3525661cfbd3" providerId="ADAL" clId="{9B5F9D84-7963-4AA1-BC09-A73F67FA0AC2}"/>
    <pc:docChg chg="modSld">
      <pc:chgData name="Frances Meek" userId="f3af35cc-3229-46e1-af36-3525661cfbd3" providerId="ADAL" clId="{9B5F9D84-7963-4AA1-BC09-A73F67FA0AC2}" dt="2022-02-13T11:45:29.835" v="0"/>
      <pc:docMkLst>
        <pc:docMk/>
      </pc:docMkLst>
      <pc:sldChg chg="modAnim">
        <pc:chgData name="Frances Meek" userId="f3af35cc-3229-46e1-af36-3525661cfbd3" providerId="ADAL" clId="{9B5F9D84-7963-4AA1-BC09-A73F67FA0AC2}" dt="2022-02-13T11:45:29.835" v="0"/>
        <pc:sldMkLst>
          <pc:docMk/>
          <pc:sldMk cId="547708811" sldId="313"/>
        </pc:sldMkLst>
      </pc:sldChg>
    </pc:docChg>
  </pc:docChgLst>
  <pc:docChgLst>
    <pc:chgData name="Frances Meek" userId="f3af35cc-3229-46e1-af36-3525661cfbd3" providerId="ADAL" clId="{63A4F435-6789-476F-A362-5CAB958491D1}"/>
    <pc:docChg chg="custSel modSld">
      <pc:chgData name="Frances Meek" userId="f3af35cc-3229-46e1-af36-3525661cfbd3" providerId="ADAL" clId="{63A4F435-6789-476F-A362-5CAB958491D1}" dt="2022-02-08T12:28:17.936" v="1"/>
      <pc:docMkLst>
        <pc:docMk/>
      </pc:docMkLst>
      <pc:sldChg chg="addSp delSp modSp mod delAnim">
        <pc:chgData name="Frances Meek" userId="f3af35cc-3229-46e1-af36-3525661cfbd3" providerId="ADAL" clId="{63A4F435-6789-476F-A362-5CAB958491D1}" dt="2022-02-08T12:28:17.936" v="1"/>
        <pc:sldMkLst>
          <pc:docMk/>
          <pc:sldMk cId="547708811" sldId="313"/>
        </pc:sldMkLst>
        <pc:picChg chg="del">
          <ac:chgData name="Frances Meek" userId="f3af35cc-3229-46e1-af36-3525661cfbd3" providerId="ADAL" clId="{63A4F435-6789-476F-A362-5CAB958491D1}" dt="2022-02-08T12:28:16.494" v="0" actId="478"/>
          <ac:picMkLst>
            <pc:docMk/>
            <pc:sldMk cId="547708811" sldId="313"/>
            <ac:picMk id="9" creationId="{E0914F5B-DBAE-4803-ADD7-31CF39851BD4}"/>
          </ac:picMkLst>
        </pc:picChg>
        <pc:picChg chg="add mod">
          <ac:chgData name="Frances Meek" userId="f3af35cc-3229-46e1-af36-3525661cfbd3" providerId="ADAL" clId="{63A4F435-6789-476F-A362-5CAB958491D1}" dt="2022-02-08T12:28:17.936" v="1"/>
          <ac:picMkLst>
            <pc:docMk/>
            <pc:sldMk cId="547708811" sldId="313"/>
            <ac:picMk id="10" creationId="{D0C054BB-E100-40D7-A7A9-8A4ADA21DCC7}"/>
          </ac:picMkLst>
        </pc:picChg>
      </pc:sldChg>
    </pc:docChg>
  </pc:docChgLst>
  <pc:docChgLst>
    <pc:chgData name="Frances Meek" userId="f3af35cc-3229-46e1-af36-3525661cfbd3" providerId="ADAL" clId="{AA843296-CCDA-415B-BDD0-A7F4329FE6A3}"/>
    <pc:docChg chg="undo custSel addSld delSld modSld sldOrd modMainMaster">
      <pc:chgData name="Frances Meek" userId="f3af35cc-3229-46e1-af36-3525661cfbd3" providerId="ADAL" clId="{AA843296-CCDA-415B-BDD0-A7F4329FE6A3}" dt="2021-12-22T10:22:09.465" v="568" actId="20577"/>
      <pc:docMkLst>
        <pc:docMk/>
      </pc:docMkLst>
      <pc:sldChg chg="modSp mod">
        <pc:chgData name="Frances Meek" userId="f3af35cc-3229-46e1-af36-3525661cfbd3" providerId="ADAL" clId="{AA843296-CCDA-415B-BDD0-A7F4329FE6A3}" dt="2021-12-21T16:48:05.285" v="13" actId="20577"/>
        <pc:sldMkLst>
          <pc:docMk/>
          <pc:sldMk cId="1955166399" sldId="256"/>
        </pc:sldMkLst>
        <pc:spChg chg="mod">
          <ac:chgData name="Frances Meek" userId="f3af35cc-3229-46e1-af36-3525661cfbd3" providerId="ADAL" clId="{AA843296-CCDA-415B-BDD0-A7F4329FE6A3}" dt="2021-12-21T16:48:05.285" v="13" actId="20577"/>
          <ac:spMkLst>
            <pc:docMk/>
            <pc:sldMk cId="1955166399" sldId="256"/>
            <ac:spMk id="2" creationId="{00000000-0000-0000-0000-000000000000}"/>
          </ac:spMkLst>
        </pc:spChg>
      </pc:sldChg>
      <pc:sldChg chg="addSp modSp mod">
        <pc:chgData name="Frances Meek" userId="f3af35cc-3229-46e1-af36-3525661cfbd3" providerId="ADAL" clId="{AA843296-CCDA-415B-BDD0-A7F4329FE6A3}" dt="2021-12-21T16:48:55.234" v="36"/>
        <pc:sldMkLst>
          <pc:docMk/>
          <pc:sldMk cId="2590538667" sldId="261"/>
        </pc:sldMkLst>
        <pc:spChg chg="mod">
          <ac:chgData name="Frances Meek" userId="f3af35cc-3229-46e1-af36-3525661cfbd3" providerId="ADAL" clId="{AA843296-CCDA-415B-BDD0-A7F4329FE6A3}" dt="2021-12-21T16:48:36.544" v="35" actId="20577"/>
          <ac:spMkLst>
            <pc:docMk/>
            <pc:sldMk cId="2590538667" sldId="261"/>
            <ac:spMk id="2" creationId="{00000000-0000-0000-0000-000000000000}"/>
          </ac:spMkLst>
        </pc:spChg>
        <pc:spChg chg="add mod">
          <ac:chgData name="Frances Meek" userId="f3af35cc-3229-46e1-af36-3525661cfbd3" providerId="ADAL" clId="{AA843296-CCDA-415B-BDD0-A7F4329FE6A3}" dt="2021-12-21T16:48:55.234" v="36"/>
          <ac:spMkLst>
            <pc:docMk/>
            <pc:sldMk cId="2590538667" sldId="261"/>
            <ac:spMk id="4" creationId="{A70CD0EA-EDE3-419D-BE85-3ACBD9E0BEDD}"/>
          </ac:spMkLst>
        </pc:spChg>
      </pc:sldChg>
      <pc:sldChg chg="addSp delSp modSp mod">
        <pc:chgData name="Frances Meek" userId="f3af35cc-3229-46e1-af36-3525661cfbd3" providerId="ADAL" clId="{AA843296-CCDA-415B-BDD0-A7F4329FE6A3}" dt="2021-12-21T17:22:58.649" v="555"/>
        <pc:sldMkLst>
          <pc:docMk/>
          <pc:sldMk cId="3490495265" sldId="272"/>
        </pc:sldMkLst>
        <pc:spChg chg="del">
          <ac:chgData name="Frances Meek" userId="f3af35cc-3229-46e1-af36-3525661cfbd3" providerId="ADAL" clId="{AA843296-CCDA-415B-BDD0-A7F4329FE6A3}" dt="2021-12-21T16:52:05.335" v="109" actId="478"/>
          <ac:spMkLst>
            <pc:docMk/>
            <pc:sldMk cId="3490495265" sldId="272"/>
            <ac:spMk id="2" creationId="{00000000-0000-0000-0000-000000000000}"/>
          </ac:spMkLst>
        </pc:spChg>
        <pc:spChg chg="add del mod">
          <ac:chgData name="Frances Meek" userId="f3af35cc-3229-46e1-af36-3525661cfbd3" providerId="ADAL" clId="{AA843296-CCDA-415B-BDD0-A7F4329FE6A3}" dt="2021-12-21T16:52:10.018" v="110" actId="478"/>
          <ac:spMkLst>
            <pc:docMk/>
            <pc:sldMk cId="3490495265" sldId="272"/>
            <ac:spMk id="5" creationId="{59B02DBF-82A5-4CB7-9EE7-ED6ED58F1F97}"/>
          </ac:spMkLst>
        </pc:spChg>
        <pc:spChg chg="add mod">
          <ac:chgData name="Frances Meek" userId="f3af35cc-3229-46e1-af36-3525661cfbd3" providerId="ADAL" clId="{AA843296-CCDA-415B-BDD0-A7F4329FE6A3}" dt="2021-12-21T17:22:58.649" v="555"/>
          <ac:spMkLst>
            <pc:docMk/>
            <pc:sldMk cId="3490495265" sldId="272"/>
            <ac:spMk id="6" creationId="{DFB87483-F878-44ED-BF90-713C8C454546}"/>
          </ac:spMkLst>
        </pc:spChg>
        <pc:spChg chg="mod">
          <ac:chgData name="Frances Meek" userId="f3af35cc-3229-46e1-af36-3525661cfbd3" providerId="ADAL" clId="{AA843296-CCDA-415B-BDD0-A7F4329FE6A3}" dt="2021-12-21T17:00:19.097" v="179" actId="1076"/>
          <ac:spMkLst>
            <pc:docMk/>
            <pc:sldMk cId="3490495265" sldId="272"/>
            <ac:spMk id="13" creationId="{B7BEBE2B-0FDE-47B9-BF41-513082081A2E}"/>
          </ac:spMkLst>
        </pc:spChg>
        <pc:picChg chg="del">
          <ac:chgData name="Frances Meek" userId="f3af35cc-3229-46e1-af36-3525661cfbd3" providerId="ADAL" clId="{AA843296-CCDA-415B-BDD0-A7F4329FE6A3}" dt="2021-12-21T17:00:01.001" v="176" actId="478"/>
          <ac:picMkLst>
            <pc:docMk/>
            <pc:sldMk cId="3490495265" sldId="272"/>
            <ac:picMk id="4" creationId="{B0E6A33C-68E5-44D5-AFD9-45C4E104E532}"/>
          </ac:picMkLst>
        </pc:picChg>
        <pc:picChg chg="add mod">
          <ac:chgData name="Frances Meek" userId="f3af35cc-3229-46e1-af36-3525661cfbd3" providerId="ADAL" clId="{AA843296-CCDA-415B-BDD0-A7F4329FE6A3}" dt="2021-12-21T17:16:49.102" v="485" actId="1076"/>
          <ac:picMkLst>
            <pc:docMk/>
            <pc:sldMk cId="3490495265" sldId="272"/>
            <ac:picMk id="5" creationId="{8AD8C15C-EC11-470B-9563-2CF6A6B4799A}"/>
          </ac:picMkLst>
        </pc:picChg>
        <pc:picChg chg="del">
          <ac:chgData name="Frances Meek" userId="f3af35cc-3229-46e1-af36-3525661cfbd3" providerId="ADAL" clId="{AA843296-CCDA-415B-BDD0-A7F4329FE6A3}" dt="2021-12-21T17:15:04.975" v="457" actId="21"/>
          <ac:picMkLst>
            <pc:docMk/>
            <pc:sldMk cId="3490495265" sldId="272"/>
            <ac:picMk id="6" creationId="{15CDA082-7655-40B3-B8F8-FDA0550EED3D}"/>
          </ac:picMkLst>
        </pc:picChg>
        <pc:picChg chg="add mod">
          <ac:chgData name="Frances Meek" userId="f3af35cc-3229-46e1-af36-3525661cfbd3" providerId="ADAL" clId="{AA843296-CCDA-415B-BDD0-A7F4329FE6A3}" dt="2021-12-21T17:12:21.686" v="437" actId="1076"/>
          <ac:picMkLst>
            <pc:docMk/>
            <pc:sldMk cId="3490495265" sldId="272"/>
            <ac:picMk id="8" creationId="{17ACDBB7-379B-40C3-B465-1D2D9C9F9E1A}"/>
          </ac:picMkLst>
        </pc:picChg>
        <pc:picChg chg="mod">
          <ac:chgData name="Frances Meek" userId="f3af35cc-3229-46e1-af36-3525661cfbd3" providerId="ADAL" clId="{AA843296-CCDA-415B-BDD0-A7F4329FE6A3}" dt="2021-12-21T17:12:20.436" v="436" actId="1076"/>
          <ac:picMkLst>
            <pc:docMk/>
            <pc:sldMk cId="3490495265" sldId="272"/>
            <ac:picMk id="10" creationId="{61290F13-16B1-4D4C-8AF9-E49E143530FE}"/>
          </ac:picMkLst>
        </pc:picChg>
      </pc:sldChg>
      <pc:sldChg chg="addSp delSp modSp del mod">
        <pc:chgData name="Frances Meek" userId="f3af35cc-3229-46e1-af36-3525661cfbd3" providerId="ADAL" clId="{AA843296-CCDA-415B-BDD0-A7F4329FE6A3}" dt="2021-12-21T17:22:39.006" v="547" actId="47"/>
        <pc:sldMkLst>
          <pc:docMk/>
          <pc:sldMk cId="1551755424" sldId="273"/>
        </pc:sldMkLst>
        <pc:spChg chg="add mod">
          <ac:chgData name="Frances Meek" userId="f3af35cc-3229-46e1-af36-3525661cfbd3" providerId="ADAL" clId="{AA843296-CCDA-415B-BDD0-A7F4329FE6A3}" dt="2021-12-21T17:22:36.710" v="546" actId="21"/>
          <ac:spMkLst>
            <pc:docMk/>
            <pc:sldMk cId="1551755424" sldId="273"/>
            <ac:spMk id="3" creationId="{4B99B320-C1E8-4196-A06B-3B025E5D788E}"/>
          </ac:spMkLst>
        </pc:spChg>
        <pc:spChg chg="del mod">
          <ac:chgData name="Frances Meek" userId="f3af35cc-3229-46e1-af36-3525661cfbd3" providerId="ADAL" clId="{AA843296-CCDA-415B-BDD0-A7F4329FE6A3}" dt="2021-12-21T17:22:36.710" v="546" actId="21"/>
          <ac:spMkLst>
            <pc:docMk/>
            <pc:sldMk cId="1551755424" sldId="273"/>
            <ac:spMk id="18" creationId="{00000000-0000-0000-0000-000000000000}"/>
          </ac:spMkLst>
        </pc:spChg>
      </pc:sldChg>
      <pc:sldChg chg="modSp del mod">
        <pc:chgData name="Frances Meek" userId="f3af35cc-3229-46e1-af36-3525661cfbd3" providerId="ADAL" clId="{AA843296-CCDA-415B-BDD0-A7F4329FE6A3}" dt="2021-12-21T17:03:13.587" v="273" actId="20577"/>
        <pc:sldMkLst>
          <pc:docMk/>
          <pc:sldMk cId="2112501820" sldId="276"/>
        </pc:sldMkLst>
        <pc:spChg chg="mod">
          <ac:chgData name="Frances Meek" userId="f3af35cc-3229-46e1-af36-3525661cfbd3" providerId="ADAL" clId="{AA843296-CCDA-415B-BDD0-A7F4329FE6A3}" dt="2021-12-21T17:03:13.587" v="273" actId="20577"/>
          <ac:spMkLst>
            <pc:docMk/>
            <pc:sldMk cId="2112501820" sldId="276"/>
            <ac:spMk id="2" creationId="{00000000-0000-0000-0000-000000000000}"/>
          </ac:spMkLst>
        </pc:spChg>
      </pc:sldChg>
      <pc:sldChg chg="del">
        <pc:chgData name="Frances Meek" userId="f3af35cc-3229-46e1-af36-3525661cfbd3" providerId="ADAL" clId="{AA843296-CCDA-415B-BDD0-A7F4329FE6A3}" dt="2021-12-21T16:48:28.829" v="19" actId="47"/>
        <pc:sldMkLst>
          <pc:docMk/>
          <pc:sldMk cId="1680190701" sldId="306"/>
        </pc:sldMkLst>
      </pc:sldChg>
      <pc:sldChg chg="del">
        <pc:chgData name="Frances Meek" userId="f3af35cc-3229-46e1-af36-3525661cfbd3" providerId="ADAL" clId="{AA843296-CCDA-415B-BDD0-A7F4329FE6A3}" dt="2021-12-21T16:48:29.525" v="20" actId="47"/>
        <pc:sldMkLst>
          <pc:docMk/>
          <pc:sldMk cId="4206050817" sldId="307"/>
        </pc:sldMkLst>
      </pc:sldChg>
      <pc:sldChg chg="del">
        <pc:chgData name="Frances Meek" userId="f3af35cc-3229-46e1-af36-3525661cfbd3" providerId="ADAL" clId="{AA843296-CCDA-415B-BDD0-A7F4329FE6A3}" dt="2021-12-21T16:48:28.213" v="18" actId="47"/>
        <pc:sldMkLst>
          <pc:docMk/>
          <pc:sldMk cId="436735459" sldId="308"/>
        </pc:sldMkLst>
      </pc:sldChg>
      <pc:sldChg chg="del">
        <pc:chgData name="Frances Meek" userId="f3af35cc-3229-46e1-af36-3525661cfbd3" providerId="ADAL" clId="{AA843296-CCDA-415B-BDD0-A7F4329FE6A3}" dt="2021-12-21T16:48:25.670" v="15" actId="47"/>
        <pc:sldMkLst>
          <pc:docMk/>
          <pc:sldMk cId="1288795733" sldId="309"/>
        </pc:sldMkLst>
      </pc:sldChg>
      <pc:sldChg chg="del">
        <pc:chgData name="Frances Meek" userId="f3af35cc-3229-46e1-af36-3525661cfbd3" providerId="ADAL" clId="{AA843296-CCDA-415B-BDD0-A7F4329FE6A3}" dt="2021-12-21T16:48:30.788" v="21" actId="47"/>
        <pc:sldMkLst>
          <pc:docMk/>
          <pc:sldMk cId="894097374" sldId="310"/>
        </pc:sldMkLst>
      </pc:sldChg>
      <pc:sldChg chg="del">
        <pc:chgData name="Frances Meek" userId="f3af35cc-3229-46e1-af36-3525661cfbd3" providerId="ADAL" clId="{AA843296-CCDA-415B-BDD0-A7F4329FE6A3}" dt="2021-12-21T16:48:26.671" v="16" actId="47"/>
        <pc:sldMkLst>
          <pc:docMk/>
          <pc:sldMk cId="616095000" sldId="311"/>
        </pc:sldMkLst>
      </pc:sldChg>
      <pc:sldChg chg="del">
        <pc:chgData name="Frances Meek" userId="f3af35cc-3229-46e1-af36-3525661cfbd3" providerId="ADAL" clId="{AA843296-CCDA-415B-BDD0-A7F4329FE6A3}" dt="2021-12-21T16:48:27.589" v="17" actId="47"/>
        <pc:sldMkLst>
          <pc:docMk/>
          <pc:sldMk cId="1178853823" sldId="312"/>
        </pc:sldMkLst>
      </pc:sldChg>
      <pc:sldChg chg="modSp del mod ord">
        <pc:chgData name="Frances Meek" userId="f3af35cc-3229-46e1-af36-3525661cfbd3" providerId="ADAL" clId="{AA843296-CCDA-415B-BDD0-A7F4329FE6A3}" dt="2021-12-21T17:04:06.304" v="366" actId="20577"/>
        <pc:sldMkLst>
          <pc:docMk/>
          <pc:sldMk cId="547708811" sldId="313"/>
        </pc:sldMkLst>
        <pc:spChg chg="mod">
          <ac:chgData name="Frances Meek" userId="f3af35cc-3229-46e1-af36-3525661cfbd3" providerId="ADAL" clId="{AA843296-CCDA-415B-BDD0-A7F4329FE6A3}" dt="2021-12-21T17:04:06.304" v="366" actId="20577"/>
          <ac:spMkLst>
            <pc:docMk/>
            <pc:sldMk cId="547708811" sldId="313"/>
            <ac:spMk id="2" creationId="{8ED4BB2D-31C2-44DC-9296-41130E0C5A39}"/>
          </ac:spMkLst>
        </pc:spChg>
      </pc:sldChg>
      <pc:sldChg chg="modSp del mod">
        <pc:chgData name="Frances Meek" userId="f3af35cc-3229-46e1-af36-3525661cfbd3" providerId="ADAL" clId="{AA843296-CCDA-415B-BDD0-A7F4329FE6A3}" dt="2021-12-21T17:04:11.222" v="370" actId="20577"/>
        <pc:sldMkLst>
          <pc:docMk/>
          <pc:sldMk cId="969276225" sldId="314"/>
        </pc:sldMkLst>
        <pc:spChg chg="mod">
          <ac:chgData name="Frances Meek" userId="f3af35cc-3229-46e1-af36-3525661cfbd3" providerId="ADAL" clId="{AA843296-CCDA-415B-BDD0-A7F4329FE6A3}" dt="2021-12-21T17:04:11.222" v="370" actId="20577"/>
          <ac:spMkLst>
            <pc:docMk/>
            <pc:sldMk cId="969276225" sldId="314"/>
            <ac:spMk id="2" creationId="{7FE7FE66-2603-4C19-A7EC-38968322AFCF}"/>
          </ac:spMkLst>
        </pc:spChg>
      </pc:sldChg>
      <pc:sldChg chg="addSp delSp modSp del mod">
        <pc:chgData name="Frances Meek" userId="f3af35cc-3229-46e1-af36-3525661cfbd3" providerId="ADAL" clId="{AA843296-CCDA-415B-BDD0-A7F4329FE6A3}" dt="2021-12-21T17:01:46.249" v="188" actId="478"/>
        <pc:sldMkLst>
          <pc:docMk/>
          <pc:sldMk cId="2446691640" sldId="343"/>
        </pc:sldMkLst>
        <pc:spChg chg="del">
          <ac:chgData name="Frances Meek" userId="f3af35cc-3229-46e1-af36-3525661cfbd3" providerId="ADAL" clId="{AA843296-CCDA-415B-BDD0-A7F4329FE6A3}" dt="2021-12-21T17:01:42.572" v="187" actId="478"/>
          <ac:spMkLst>
            <pc:docMk/>
            <pc:sldMk cId="2446691640" sldId="343"/>
            <ac:spMk id="2" creationId="{14191868-AF38-49D2-8B10-B8B79ECB0D91}"/>
          </ac:spMkLst>
        </pc:spChg>
        <pc:spChg chg="add del mod">
          <ac:chgData name="Frances Meek" userId="f3af35cc-3229-46e1-af36-3525661cfbd3" providerId="ADAL" clId="{AA843296-CCDA-415B-BDD0-A7F4329FE6A3}" dt="2021-12-21T17:01:46.249" v="188" actId="478"/>
          <ac:spMkLst>
            <pc:docMk/>
            <pc:sldMk cId="2446691640" sldId="343"/>
            <ac:spMk id="4" creationId="{C24B9EB6-022C-4279-90BC-3DFF72AB815A}"/>
          </ac:spMkLst>
        </pc:spChg>
      </pc:sldChg>
      <pc:sldChg chg="modSp new del mod ord">
        <pc:chgData name="Frances Meek" userId="f3af35cc-3229-46e1-af36-3525661cfbd3" providerId="ADAL" clId="{AA843296-CCDA-415B-BDD0-A7F4329FE6A3}" dt="2021-12-21T16:52:14.059" v="111" actId="47"/>
        <pc:sldMkLst>
          <pc:docMk/>
          <pc:sldMk cId="296622005" sldId="344"/>
        </pc:sldMkLst>
        <pc:spChg chg="mod">
          <ac:chgData name="Frances Meek" userId="f3af35cc-3229-46e1-af36-3525661cfbd3" providerId="ADAL" clId="{AA843296-CCDA-415B-BDD0-A7F4329FE6A3}" dt="2021-12-21T16:50:08.748" v="64" actId="20577"/>
          <ac:spMkLst>
            <pc:docMk/>
            <pc:sldMk cId="296622005" sldId="344"/>
            <ac:spMk id="2" creationId="{9C6ECEAB-67FE-4462-9361-94ED66FFB4E5}"/>
          </ac:spMkLst>
        </pc:spChg>
        <pc:spChg chg="mod">
          <ac:chgData name="Frances Meek" userId="f3af35cc-3229-46e1-af36-3525661cfbd3" providerId="ADAL" clId="{AA843296-CCDA-415B-BDD0-A7F4329FE6A3}" dt="2021-12-21T16:50:24.096" v="89" actId="5793"/>
          <ac:spMkLst>
            <pc:docMk/>
            <pc:sldMk cId="296622005" sldId="344"/>
            <ac:spMk id="3" creationId="{603B87B2-7009-4E66-8DD1-2CFA188478D5}"/>
          </ac:spMkLst>
        </pc:spChg>
      </pc:sldChg>
      <pc:sldChg chg="addSp delSp modSp add mod ord">
        <pc:chgData name="Frances Meek" userId="f3af35cc-3229-46e1-af36-3525661cfbd3" providerId="ADAL" clId="{AA843296-CCDA-415B-BDD0-A7F4329FE6A3}" dt="2021-12-21T17:22:48.530" v="552" actId="1076"/>
        <pc:sldMkLst>
          <pc:docMk/>
          <pc:sldMk cId="1462129998" sldId="344"/>
        </pc:sldMkLst>
        <pc:spChg chg="add mod">
          <ac:chgData name="Frances Meek" userId="f3af35cc-3229-46e1-af36-3525661cfbd3" providerId="ADAL" clId="{AA843296-CCDA-415B-BDD0-A7F4329FE6A3}" dt="2021-12-21T17:22:43.220" v="549"/>
          <ac:spMkLst>
            <pc:docMk/>
            <pc:sldMk cId="1462129998" sldId="344"/>
            <ac:spMk id="4" creationId="{1EDAAA04-3F97-40E2-A7DE-85508ECD25AC}"/>
          </ac:spMkLst>
        </pc:spChg>
        <pc:spChg chg="mod">
          <ac:chgData name="Frances Meek" userId="f3af35cc-3229-46e1-af36-3525661cfbd3" providerId="ADAL" clId="{AA843296-CCDA-415B-BDD0-A7F4329FE6A3}" dt="2021-12-21T16:55:05.323" v="139" actId="1076"/>
          <ac:spMkLst>
            <pc:docMk/>
            <pc:sldMk cId="1462129998" sldId="344"/>
            <ac:spMk id="13" creationId="{B7BEBE2B-0FDE-47B9-BF41-513082081A2E}"/>
          </ac:spMkLst>
        </pc:spChg>
        <pc:graphicFrameChg chg="del">
          <ac:chgData name="Frances Meek" userId="f3af35cc-3229-46e1-af36-3525661cfbd3" providerId="ADAL" clId="{AA843296-CCDA-415B-BDD0-A7F4329FE6A3}" dt="2021-12-21T16:54:09.921" v="135" actId="478"/>
          <ac:graphicFrameMkLst>
            <pc:docMk/>
            <pc:sldMk cId="1462129998" sldId="344"/>
            <ac:graphicFrameMk id="2" creationId="{FE1B2297-0CAB-45E0-BA02-D9E4F9B0306A}"/>
          </ac:graphicFrameMkLst>
        </pc:graphicFrameChg>
        <pc:picChg chg="del">
          <ac:chgData name="Frances Meek" userId="f3af35cc-3229-46e1-af36-3525661cfbd3" providerId="ADAL" clId="{AA843296-CCDA-415B-BDD0-A7F4329FE6A3}" dt="2021-12-21T16:53:58.507" v="134" actId="478"/>
          <ac:picMkLst>
            <pc:docMk/>
            <pc:sldMk cId="1462129998" sldId="344"/>
            <ac:picMk id="4" creationId="{B0E6A33C-68E5-44D5-AFD9-45C4E104E532}"/>
          </ac:picMkLst>
        </pc:picChg>
        <pc:picChg chg="add mod">
          <ac:chgData name="Frances Meek" userId="f3af35cc-3229-46e1-af36-3525661cfbd3" providerId="ADAL" clId="{AA843296-CCDA-415B-BDD0-A7F4329FE6A3}" dt="2021-12-21T17:22:48.530" v="552" actId="1076"/>
          <ac:picMkLst>
            <pc:docMk/>
            <pc:sldMk cId="1462129998" sldId="344"/>
            <ac:picMk id="5" creationId="{309DD083-8AFE-43B0-AD61-B3CAF541334B}"/>
          </ac:picMkLst>
        </pc:picChg>
        <pc:picChg chg="del">
          <ac:chgData name="Frances Meek" userId="f3af35cc-3229-46e1-af36-3525661cfbd3" providerId="ADAL" clId="{AA843296-CCDA-415B-BDD0-A7F4329FE6A3}" dt="2021-12-21T16:53:57.467" v="132" actId="478"/>
          <ac:picMkLst>
            <pc:docMk/>
            <pc:sldMk cId="1462129998" sldId="344"/>
            <ac:picMk id="6" creationId="{15CDA082-7655-40B3-B8F8-FDA0550EED3D}"/>
          </ac:picMkLst>
        </pc:picChg>
        <pc:picChg chg="del">
          <ac:chgData name="Frances Meek" userId="f3af35cc-3229-46e1-af36-3525661cfbd3" providerId="ADAL" clId="{AA843296-CCDA-415B-BDD0-A7F4329FE6A3}" dt="2021-12-21T16:53:57.968" v="133" actId="478"/>
          <ac:picMkLst>
            <pc:docMk/>
            <pc:sldMk cId="1462129998" sldId="344"/>
            <ac:picMk id="10" creationId="{61290F13-16B1-4D4C-8AF9-E49E143530FE}"/>
          </ac:picMkLst>
        </pc:picChg>
      </pc:sldChg>
      <pc:sldChg chg="new del">
        <pc:chgData name="Frances Meek" userId="f3af35cc-3229-46e1-af36-3525661cfbd3" providerId="ADAL" clId="{AA843296-CCDA-415B-BDD0-A7F4329FE6A3}" dt="2021-12-21T16:51:53.444" v="108" actId="680"/>
        <pc:sldMkLst>
          <pc:docMk/>
          <pc:sldMk cId="326488396" sldId="345"/>
        </pc:sldMkLst>
      </pc:sldChg>
      <pc:sldChg chg="addSp delSp modSp add mod">
        <pc:chgData name="Frances Meek" userId="f3af35cc-3229-46e1-af36-3525661cfbd3" providerId="ADAL" clId="{AA843296-CCDA-415B-BDD0-A7F4329FE6A3}" dt="2021-12-21T17:22:54.247" v="554"/>
        <pc:sldMkLst>
          <pc:docMk/>
          <pc:sldMk cId="2214754065" sldId="345"/>
        </pc:sldMkLst>
        <pc:spChg chg="add mod">
          <ac:chgData name="Frances Meek" userId="f3af35cc-3229-46e1-af36-3525661cfbd3" providerId="ADAL" clId="{AA843296-CCDA-415B-BDD0-A7F4329FE6A3}" dt="2021-12-21T17:22:54.247" v="554"/>
          <ac:spMkLst>
            <pc:docMk/>
            <pc:sldMk cId="2214754065" sldId="345"/>
            <ac:spMk id="4" creationId="{A4C804E9-F1DE-4566-8B07-2A638635FE5F}"/>
          </ac:spMkLst>
        </pc:spChg>
        <pc:spChg chg="mod">
          <ac:chgData name="Frances Meek" userId="f3af35cc-3229-46e1-af36-3525661cfbd3" providerId="ADAL" clId="{AA843296-CCDA-415B-BDD0-A7F4329FE6A3}" dt="2021-12-21T16:58:14.970" v="168" actId="20577"/>
          <ac:spMkLst>
            <pc:docMk/>
            <pc:sldMk cId="2214754065" sldId="345"/>
            <ac:spMk id="13" creationId="{B7BEBE2B-0FDE-47B9-BF41-513082081A2E}"/>
          </ac:spMkLst>
        </pc:spChg>
        <pc:picChg chg="add del mod">
          <ac:chgData name="Frances Meek" userId="f3af35cc-3229-46e1-af36-3525661cfbd3" providerId="ADAL" clId="{AA843296-CCDA-415B-BDD0-A7F4329FE6A3}" dt="2021-12-21T17:22:53.041" v="553" actId="14100"/>
          <ac:picMkLst>
            <pc:docMk/>
            <pc:sldMk cId="2214754065" sldId="345"/>
            <ac:picMk id="3" creationId="{50107754-0C88-44C6-BFC8-B810D224BC2E}"/>
          </ac:picMkLst>
        </pc:picChg>
        <pc:picChg chg="del">
          <ac:chgData name="Frances Meek" userId="f3af35cc-3229-46e1-af36-3525661cfbd3" providerId="ADAL" clId="{AA843296-CCDA-415B-BDD0-A7F4329FE6A3}" dt="2021-12-21T16:58:48.840" v="169" actId="478"/>
          <ac:picMkLst>
            <pc:docMk/>
            <pc:sldMk cId="2214754065" sldId="345"/>
            <ac:picMk id="5" creationId="{309DD083-8AFE-43B0-AD61-B3CAF541334B}"/>
          </ac:picMkLst>
        </pc:picChg>
      </pc:sldChg>
      <pc:sldChg chg="addSp delSp modSp add mod">
        <pc:chgData name="Frances Meek" userId="f3af35cc-3229-46e1-af36-3525661cfbd3" providerId="ADAL" clId="{AA843296-CCDA-415B-BDD0-A7F4329FE6A3}" dt="2021-12-21T17:23:02.470" v="556"/>
        <pc:sldMkLst>
          <pc:docMk/>
          <pc:sldMk cId="3997307504" sldId="346"/>
        </pc:sldMkLst>
        <pc:spChg chg="add mod">
          <ac:chgData name="Frances Meek" userId="f3af35cc-3229-46e1-af36-3525661cfbd3" providerId="ADAL" clId="{AA843296-CCDA-415B-BDD0-A7F4329FE6A3}" dt="2021-12-21T17:23:02.470" v="556"/>
          <ac:spMkLst>
            <pc:docMk/>
            <pc:sldMk cId="3997307504" sldId="346"/>
            <ac:spMk id="6" creationId="{C97C348C-EB39-41C2-A941-36A3DE8BB51B}"/>
          </ac:spMkLst>
        </pc:spChg>
        <pc:spChg chg="mod">
          <ac:chgData name="Frances Meek" userId="f3af35cc-3229-46e1-af36-3525661cfbd3" providerId="ADAL" clId="{AA843296-CCDA-415B-BDD0-A7F4329FE6A3}" dt="2021-12-21T17:01:34.467" v="186" actId="20577"/>
          <ac:spMkLst>
            <pc:docMk/>
            <pc:sldMk cId="3997307504" sldId="346"/>
            <ac:spMk id="13" creationId="{B7BEBE2B-0FDE-47B9-BF41-513082081A2E}"/>
          </ac:spMkLst>
        </pc:spChg>
        <pc:picChg chg="add mod">
          <ac:chgData name="Frances Meek" userId="f3af35cc-3229-46e1-af36-3525661cfbd3" providerId="ADAL" clId="{AA843296-CCDA-415B-BDD0-A7F4329FE6A3}" dt="2021-12-21T17:17:30.195" v="488" actId="1076"/>
          <ac:picMkLst>
            <pc:docMk/>
            <pc:sldMk cId="3997307504" sldId="346"/>
            <ac:picMk id="3" creationId="{7BE3CB3B-8706-44B9-830F-403D2C3674EF}"/>
          </ac:picMkLst>
        </pc:picChg>
        <pc:picChg chg="mod">
          <ac:chgData name="Frances Meek" userId="f3af35cc-3229-46e1-af36-3525661cfbd3" providerId="ADAL" clId="{AA843296-CCDA-415B-BDD0-A7F4329FE6A3}" dt="2021-12-21T17:20:08.243" v="493" actId="14100"/>
          <ac:picMkLst>
            <pc:docMk/>
            <pc:sldMk cId="3997307504" sldId="346"/>
            <ac:picMk id="4" creationId="{B0E6A33C-68E5-44D5-AFD9-45C4E104E532}"/>
          </ac:picMkLst>
        </pc:picChg>
        <pc:picChg chg="del">
          <ac:chgData name="Frances Meek" userId="f3af35cc-3229-46e1-af36-3525661cfbd3" providerId="ADAL" clId="{AA843296-CCDA-415B-BDD0-A7F4329FE6A3}" dt="2021-12-21T17:01:25.444" v="180" actId="478"/>
          <ac:picMkLst>
            <pc:docMk/>
            <pc:sldMk cId="3997307504" sldId="346"/>
            <ac:picMk id="6" creationId="{15CDA082-7655-40B3-B8F8-FDA0550EED3D}"/>
          </ac:picMkLst>
        </pc:picChg>
        <pc:picChg chg="del">
          <ac:chgData name="Frances Meek" userId="f3af35cc-3229-46e1-af36-3525661cfbd3" providerId="ADAL" clId="{AA843296-CCDA-415B-BDD0-A7F4329FE6A3}" dt="2021-12-21T17:01:26.108" v="181" actId="478"/>
          <ac:picMkLst>
            <pc:docMk/>
            <pc:sldMk cId="3997307504" sldId="346"/>
            <ac:picMk id="10" creationId="{61290F13-16B1-4D4C-8AF9-E49E143530FE}"/>
          </ac:picMkLst>
        </pc:picChg>
      </pc:sldChg>
      <pc:sldChg chg="modSp new mod ord">
        <pc:chgData name="Frances Meek" userId="f3af35cc-3229-46e1-af36-3525661cfbd3" providerId="ADAL" clId="{AA843296-CCDA-415B-BDD0-A7F4329FE6A3}" dt="2021-12-21T17:22:00.803" v="527" actId="20577"/>
        <pc:sldMkLst>
          <pc:docMk/>
          <pc:sldMk cId="3277999584" sldId="347"/>
        </pc:sldMkLst>
        <pc:spChg chg="mod">
          <ac:chgData name="Frances Meek" userId="f3af35cc-3229-46e1-af36-3525661cfbd3" providerId="ADAL" clId="{AA843296-CCDA-415B-BDD0-A7F4329FE6A3}" dt="2021-12-21T17:02:22.216" v="213" actId="20577"/>
          <ac:spMkLst>
            <pc:docMk/>
            <pc:sldMk cId="3277999584" sldId="347"/>
            <ac:spMk id="2" creationId="{6BAAB8FD-16A0-418D-A1EE-0A5FEA07F762}"/>
          </ac:spMkLst>
        </pc:spChg>
        <pc:spChg chg="mod">
          <ac:chgData name="Frances Meek" userId="f3af35cc-3229-46e1-af36-3525661cfbd3" providerId="ADAL" clId="{AA843296-CCDA-415B-BDD0-A7F4329FE6A3}" dt="2021-12-21T17:22:00.803" v="527" actId="20577"/>
          <ac:spMkLst>
            <pc:docMk/>
            <pc:sldMk cId="3277999584" sldId="347"/>
            <ac:spMk id="3" creationId="{A132657E-EC34-4608-8CEA-F3B6F893B3A5}"/>
          </ac:spMkLst>
        </pc:spChg>
      </pc:sldChg>
      <pc:sldChg chg="addSp delSp modSp new mod">
        <pc:chgData name="Frances Meek" userId="f3af35cc-3229-46e1-af36-3525661cfbd3" providerId="ADAL" clId="{AA843296-CCDA-415B-BDD0-A7F4329FE6A3}" dt="2021-12-21T17:06:33.346" v="399" actId="1076"/>
        <pc:sldMkLst>
          <pc:docMk/>
          <pc:sldMk cId="1874511461" sldId="348"/>
        </pc:sldMkLst>
        <pc:spChg chg="mod">
          <ac:chgData name="Frances Meek" userId="f3af35cc-3229-46e1-af36-3525661cfbd3" providerId="ADAL" clId="{AA843296-CCDA-415B-BDD0-A7F4329FE6A3}" dt="2021-12-21T17:04:25.564" v="393" actId="20577"/>
          <ac:spMkLst>
            <pc:docMk/>
            <pc:sldMk cId="1874511461" sldId="348"/>
            <ac:spMk id="2" creationId="{CA54500C-BF9A-4130-8099-C147BC30E50C}"/>
          </ac:spMkLst>
        </pc:spChg>
        <pc:spChg chg="del">
          <ac:chgData name="Frances Meek" userId="f3af35cc-3229-46e1-af36-3525661cfbd3" providerId="ADAL" clId="{AA843296-CCDA-415B-BDD0-A7F4329FE6A3}" dt="2021-12-21T17:06:23.670" v="394" actId="478"/>
          <ac:spMkLst>
            <pc:docMk/>
            <pc:sldMk cId="1874511461" sldId="348"/>
            <ac:spMk id="3" creationId="{AE78EDD6-838A-4E69-BBA0-42138DA77922}"/>
          </ac:spMkLst>
        </pc:spChg>
        <pc:picChg chg="add mod">
          <ac:chgData name="Frances Meek" userId="f3af35cc-3229-46e1-af36-3525661cfbd3" providerId="ADAL" clId="{AA843296-CCDA-415B-BDD0-A7F4329FE6A3}" dt="2021-12-21T17:06:33.346" v="399" actId="1076"/>
          <ac:picMkLst>
            <pc:docMk/>
            <pc:sldMk cId="1874511461" sldId="348"/>
            <ac:picMk id="5" creationId="{99882768-AD84-40E0-994E-C224049B9FCB}"/>
          </ac:picMkLst>
        </pc:picChg>
      </pc:sldChg>
      <pc:sldChg chg="addSp delSp modSp add mod">
        <pc:chgData name="Frances Meek" userId="f3af35cc-3229-46e1-af36-3525661cfbd3" providerId="ADAL" clId="{AA843296-CCDA-415B-BDD0-A7F4329FE6A3}" dt="2021-12-21T17:23:16.203" v="560" actId="1076"/>
        <pc:sldMkLst>
          <pc:docMk/>
          <pc:sldMk cId="3517425544" sldId="349"/>
        </pc:sldMkLst>
        <pc:spChg chg="add mod">
          <ac:chgData name="Frances Meek" userId="f3af35cc-3229-46e1-af36-3525661cfbd3" providerId="ADAL" clId="{AA843296-CCDA-415B-BDD0-A7F4329FE6A3}" dt="2021-12-21T17:23:07.662" v="557"/>
          <ac:spMkLst>
            <pc:docMk/>
            <pc:sldMk cId="3517425544" sldId="349"/>
            <ac:spMk id="4" creationId="{A91112F3-56A4-4D13-8AFF-37B93EA27203}"/>
          </ac:spMkLst>
        </pc:spChg>
        <pc:spChg chg="mod">
          <ac:chgData name="Frances Meek" userId="f3af35cc-3229-46e1-af36-3525661cfbd3" providerId="ADAL" clId="{AA843296-CCDA-415B-BDD0-A7F4329FE6A3}" dt="2021-12-21T17:08:39.936" v="428" actId="1076"/>
          <ac:spMkLst>
            <pc:docMk/>
            <pc:sldMk cId="3517425544" sldId="349"/>
            <ac:spMk id="13" creationId="{B7BEBE2B-0FDE-47B9-BF41-513082081A2E}"/>
          </ac:spMkLst>
        </pc:spChg>
        <pc:picChg chg="add mod">
          <ac:chgData name="Frances Meek" userId="f3af35cc-3229-46e1-af36-3525661cfbd3" providerId="ADAL" clId="{AA843296-CCDA-415B-BDD0-A7F4329FE6A3}" dt="2021-12-21T17:23:16.203" v="560" actId="1076"/>
          <ac:picMkLst>
            <pc:docMk/>
            <pc:sldMk cId="3517425544" sldId="349"/>
            <ac:picMk id="3" creationId="{2160BA05-B441-42CE-A20A-75C7C1EDB7E3}"/>
          </ac:picMkLst>
        </pc:picChg>
        <pc:picChg chg="del">
          <ac:chgData name="Frances Meek" userId="f3af35cc-3229-46e1-af36-3525661cfbd3" providerId="ADAL" clId="{AA843296-CCDA-415B-BDD0-A7F4329FE6A3}" dt="2021-12-21T17:08:16.816" v="421" actId="478"/>
          <ac:picMkLst>
            <pc:docMk/>
            <pc:sldMk cId="3517425544" sldId="349"/>
            <ac:picMk id="4" creationId="{B0E6A33C-68E5-44D5-AFD9-45C4E104E532}"/>
          </ac:picMkLst>
        </pc:picChg>
      </pc:sldChg>
      <pc:sldChg chg="addSp delSp modSp add del mod ord">
        <pc:chgData name="Frances Meek" userId="f3af35cc-3229-46e1-af36-3525661cfbd3" providerId="ADAL" clId="{AA843296-CCDA-415B-BDD0-A7F4329FE6A3}" dt="2021-12-21T17:16:39.302" v="480" actId="47"/>
        <pc:sldMkLst>
          <pc:docMk/>
          <pc:sldMk cId="2288437007" sldId="350"/>
        </pc:sldMkLst>
        <pc:spChg chg="mod">
          <ac:chgData name="Frances Meek" userId="f3af35cc-3229-46e1-af36-3525661cfbd3" providerId="ADAL" clId="{AA843296-CCDA-415B-BDD0-A7F4329FE6A3}" dt="2021-12-21T17:14:17.787" v="448" actId="20577"/>
          <ac:spMkLst>
            <pc:docMk/>
            <pc:sldMk cId="2288437007" sldId="350"/>
            <ac:spMk id="13" creationId="{B7BEBE2B-0FDE-47B9-BF41-513082081A2E}"/>
          </ac:spMkLst>
        </pc:spChg>
        <pc:picChg chg="add mod">
          <ac:chgData name="Frances Meek" userId="f3af35cc-3229-46e1-af36-3525661cfbd3" providerId="ADAL" clId="{AA843296-CCDA-415B-BDD0-A7F4329FE6A3}" dt="2021-12-21T17:14:55.732" v="453" actId="14100"/>
          <ac:picMkLst>
            <pc:docMk/>
            <pc:sldMk cId="2288437007" sldId="350"/>
            <ac:picMk id="3" creationId="{EA5ACEAA-54B9-49F7-AD08-1F5AB6F6F3CB}"/>
          </ac:picMkLst>
        </pc:picChg>
        <pc:picChg chg="del">
          <ac:chgData name="Frances Meek" userId="f3af35cc-3229-46e1-af36-3525661cfbd3" providerId="ADAL" clId="{AA843296-CCDA-415B-BDD0-A7F4329FE6A3}" dt="2021-12-21T17:14:20.363" v="449" actId="478"/>
          <ac:picMkLst>
            <pc:docMk/>
            <pc:sldMk cId="2288437007" sldId="350"/>
            <ac:picMk id="4" creationId="{B0E6A33C-68E5-44D5-AFD9-45C4E104E532}"/>
          </ac:picMkLst>
        </pc:picChg>
      </pc:sldChg>
      <pc:sldChg chg="addSp delSp modSp add del mod ord">
        <pc:chgData name="Frances Meek" userId="f3af35cc-3229-46e1-af36-3525661cfbd3" providerId="ADAL" clId="{AA843296-CCDA-415B-BDD0-A7F4329FE6A3}" dt="2021-12-21T17:16:37.414" v="479" actId="47"/>
        <pc:sldMkLst>
          <pc:docMk/>
          <pc:sldMk cId="3456935449" sldId="351"/>
        </pc:sldMkLst>
        <pc:spChg chg="mod">
          <ac:chgData name="Frances Meek" userId="f3af35cc-3229-46e1-af36-3525661cfbd3" providerId="ADAL" clId="{AA843296-CCDA-415B-BDD0-A7F4329FE6A3}" dt="2021-12-21T17:15:24.735" v="477" actId="20577"/>
          <ac:spMkLst>
            <pc:docMk/>
            <pc:sldMk cId="3456935449" sldId="351"/>
            <ac:spMk id="13" creationId="{B7BEBE2B-0FDE-47B9-BF41-513082081A2E}"/>
          </ac:spMkLst>
        </pc:spChg>
        <pc:picChg chg="del">
          <ac:chgData name="Frances Meek" userId="f3af35cc-3229-46e1-af36-3525661cfbd3" providerId="ADAL" clId="{AA843296-CCDA-415B-BDD0-A7F4329FE6A3}" dt="2021-12-21T17:15:08.270" v="458" actId="478"/>
          <ac:picMkLst>
            <pc:docMk/>
            <pc:sldMk cId="3456935449" sldId="351"/>
            <ac:picMk id="3" creationId="{EA5ACEAA-54B9-49F7-AD08-1F5AB6F6F3CB}"/>
          </ac:picMkLst>
        </pc:picChg>
        <pc:picChg chg="add del mod">
          <ac:chgData name="Frances Meek" userId="f3af35cc-3229-46e1-af36-3525661cfbd3" providerId="ADAL" clId="{AA843296-CCDA-415B-BDD0-A7F4329FE6A3}" dt="2021-12-21T17:16:35.166" v="478" actId="21"/>
          <ac:picMkLst>
            <pc:docMk/>
            <pc:sldMk cId="3456935449" sldId="351"/>
            <ac:picMk id="4" creationId="{E5B43CE8-BF27-4EC7-A2D9-1F528CCF3261}"/>
          </ac:picMkLst>
        </pc:picChg>
      </pc:sldChg>
      <pc:sldMasterChg chg="modSp mod">
        <pc:chgData name="Frances Meek" userId="f3af35cc-3229-46e1-af36-3525661cfbd3" providerId="ADAL" clId="{AA843296-CCDA-415B-BDD0-A7F4329FE6A3}" dt="2021-12-22T10:21:48.730" v="562" actId="20577"/>
        <pc:sldMasterMkLst>
          <pc:docMk/>
          <pc:sldMasterMk cId="1328885048" sldId="2147483648"/>
        </pc:sldMasterMkLst>
        <pc:spChg chg="mod">
          <ac:chgData name="Frances Meek" userId="f3af35cc-3229-46e1-af36-3525661cfbd3" providerId="ADAL" clId="{AA843296-CCDA-415B-BDD0-A7F4329FE6A3}" dt="2021-12-22T10:21:48.730" v="562" actId="20577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Frances Meek" userId="f3af35cc-3229-46e1-af36-3525661cfbd3" providerId="ADAL" clId="{AA843296-CCDA-415B-BDD0-A7F4329FE6A3}" dt="2021-12-22T10:21:55.176" v="564" actId="20577"/>
        <pc:sldMasterMkLst>
          <pc:docMk/>
          <pc:sldMasterMk cId="1498317190" sldId="2147483650"/>
        </pc:sldMasterMkLst>
        <pc:spChg chg="mod">
          <ac:chgData name="Frances Meek" userId="f3af35cc-3229-46e1-af36-3525661cfbd3" providerId="ADAL" clId="{AA843296-CCDA-415B-BDD0-A7F4329FE6A3}" dt="2021-12-22T10:21:55.176" v="564" actId="20577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Frances Meek" userId="f3af35cc-3229-46e1-af36-3525661cfbd3" providerId="ADAL" clId="{AA843296-CCDA-415B-BDD0-A7F4329FE6A3}" dt="2021-12-22T10:22:01.777" v="566" actId="20577"/>
        <pc:sldMasterMkLst>
          <pc:docMk/>
          <pc:sldMasterMk cId="1822393236" sldId="2147483652"/>
        </pc:sldMasterMkLst>
        <pc:spChg chg="mod">
          <ac:chgData name="Frances Meek" userId="f3af35cc-3229-46e1-af36-3525661cfbd3" providerId="ADAL" clId="{AA843296-CCDA-415B-BDD0-A7F4329FE6A3}" dt="2021-12-22T10:22:01.777" v="566" actId="20577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Frances Meek" userId="f3af35cc-3229-46e1-af36-3525661cfbd3" providerId="ADAL" clId="{AA843296-CCDA-415B-BDD0-A7F4329FE6A3}" dt="2021-12-22T10:22:09.465" v="568" actId="20577"/>
        <pc:sldMasterMkLst>
          <pc:docMk/>
          <pc:sldMasterMk cId="1788143608" sldId="2147483656"/>
        </pc:sldMasterMkLst>
        <pc:spChg chg="mod">
          <ac:chgData name="Frances Meek" userId="f3af35cc-3229-46e1-af36-3525661cfbd3" providerId="ADAL" clId="{AA843296-CCDA-415B-BDD0-A7F4329FE6A3}" dt="2021-12-22T10:22:09.465" v="568" actId="20577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21A2D-D761-4DD4-AD1E-5D458FCC0366}" type="datetimeFigureOut">
              <a:rPr lang="en-GB" smtClean="0"/>
              <a:t>13/02/2022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D34BC3-8AD7-4B9A-AE62-2B3F4DC0B4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412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D34BC3-8AD7-4B9A-AE62-2B3F4DC0B44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0210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D34BC3-8AD7-4B9A-AE62-2B3F4DC0B44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3930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D34BC3-8AD7-4B9A-AE62-2B3F4DC0B44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27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D34BC3-8AD7-4B9A-AE62-2B3F4DC0B44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781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D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2022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22.png"/><Relationship Id="rId7" Type="http://schemas.openxmlformats.org/officeDocument/2006/relationships/image" Target="../media/image2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.jpeg"/><Relationship Id="rId11" Type="http://schemas.openxmlformats.org/officeDocument/2006/relationships/image" Target="../media/image30.jpeg"/><Relationship Id="rId5" Type="http://schemas.openxmlformats.org/officeDocument/2006/relationships/image" Target="../media/image24.jpeg"/><Relationship Id="rId10" Type="http://schemas.openxmlformats.org/officeDocument/2006/relationships/image" Target="../media/image29.jpeg"/><Relationship Id="rId4" Type="http://schemas.openxmlformats.org/officeDocument/2006/relationships/image" Target="../media/image23.jpeg"/><Relationship Id="rId9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irpjMM4ktl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Ready to cook?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slice of cheesecake on a plate&#10;&#10;Description automatically generated with medium confidence">
            <a:extLst>
              <a:ext uri="{FF2B5EF4-FFF2-40B4-BE49-F238E27FC236}">
                <a16:creationId xmlns:a16="http://schemas.microsoft.com/office/drawing/2014/main" id="{43D3E055-86A7-48F7-9BC1-C28884B616A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3507" y="4355852"/>
            <a:ext cx="3048000" cy="203301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D4BB2D-31C2-44DC-9296-41130E0C5A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3. Get the ingredients ready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EF63613-0BE5-4AA7-9A4A-60D102AC789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9273" y="2175902"/>
            <a:ext cx="2807303" cy="4093985"/>
          </a:xfrm>
          <a:prstGeom prst="rect">
            <a:avLst/>
          </a:prstGeom>
          <a:ln w="25400">
            <a:solidFill>
              <a:srgbClr val="158B44"/>
            </a:solidFill>
          </a:ln>
        </p:spPr>
      </p:pic>
      <p:pic>
        <p:nvPicPr>
          <p:cNvPr id="6" name="Picture 5" descr="A carton of eggs&#10;&#10;Description automatically generated with medium confidence">
            <a:extLst>
              <a:ext uri="{FF2B5EF4-FFF2-40B4-BE49-F238E27FC236}">
                <a16:creationId xmlns:a16="http://schemas.microsoft.com/office/drawing/2014/main" id="{CB03BEAF-2A19-4E11-895F-E13348C95AD2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1021" y="2022011"/>
            <a:ext cx="3048000" cy="2350008"/>
          </a:xfrm>
          <a:prstGeom prst="rect">
            <a:avLst/>
          </a:prstGeom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ED0E69C4-5218-4E23-AACF-0624ECED3597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4792" y="1174894"/>
            <a:ext cx="1987296" cy="304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5B144EB-F815-4FC3-A626-F82B0DED9935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71620" y="4132592"/>
            <a:ext cx="883172" cy="2033017"/>
          </a:xfrm>
          <a:prstGeom prst="rect">
            <a:avLst/>
          </a:prstGeom>
        </p:spPr>
      </p:pic>
      <p:pic>
        <p:nvPicPr>
          <p:cNvPr id="10" name="Picture 9" descr="A loaf of bread&#10;&#10;Description automatically generated">
            <a:extLst>
              <a:ext uri="{FF2B5EF4-FFF2-40B4-BE49-F238E27FC236}">
                <a16:creationId xmlns:a16="http://schemas.microsoft.com/office/drawing/2014/main" id="{D0C054BB-E100-40D7-A7A9-8A4ADA21DCC7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23224" y="3854800"/>
            <a:ext cx="1987296" cy="2310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70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7FE66-2603-4C19-A7EC-38968322AF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4. Get the equipment ready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6C2EA9-01DD-4EAD-9567-024A2BCE801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1991" y="2276807"/>
            <a:ext cx="2806995" cy="3996070"/>
          </a:xfrm>
          <a:prstGeom prst="rect">
            <a:avLst/>
          </a:prstGeom>
          <a:ln w="25400">
            <a:solidFill>
              <a:srgbClr val="158B44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7404689-7F99-487F-9730-D7409350B0E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953734" y="2327697"/>
            <a:ext cx="1530807" cy="11881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C33BC81-C069-4DEB-A522-C16EBF34F503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flipV="1">
            <a:off x="4547526" y="3537316"/>
            <a:ext cx="2363802" cy="44106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8E7CE4A-BB4D-4C90-AA8D-4AECE3361C0E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849181" y="4249458"/>
            <a:ext cx="1761806" cy="11881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93FCB21-B026-48A8-AA6E-8C70CDEFCC72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144540" y="1965672"/>
            <a:ext cx="1987742" cy="129221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05A622C-0F35-4A21-98EA-0B0154BF8742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6962565">
            <a:off x="8505136" y="2607943"/>
            <a:ext cx="607837" cy="213672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842CA55-A371-40FB-B544-041A3E6780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991026" y="3978658"/>
            <a:ext cx="631133" cy="2262554"/>
          </a:xfrm>
          <a:prstGeom prst="rect">
            <a:avLst/>
          </a:prstGeom>
        </p:spPr>
      </p:pic>
      <p:pic>
        <p:nvPicPr>
          <p:cNvPr id="4" name="Picture 3" descr="Shape, circle&#10;&#10;Description automatically generated">
            <a:extLst>
              <a:ext uri="{FF2B5EF4-FFF2-40B4-BE49-F238E27FC236}">
                <a16:creationId xmlns:a16="http://schemas.microsoft.com/office/drawing/2014/main" id="{05193597-9022-4D4F-851B-40374C2E7329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35708" y="1786270"/>
            <a:ext cx="1379557" cy="1372659"/>
          </a:xfrm>
          <a:prstGeom prst="rect">
            <a:avLst/>
          </a:prstGeom>
        </p:spPr>
      </p:pic>
      <p:pic>
        <p:nvPicPr>
          <p:cNvPr id="14" name="Picture 13" descr="A picture containing sitting, toaster, kitchen appliance&#10;&#10;Description automatically generated">
            <a:extLst>
              <a:ext uri="{FF2B5EF4-FFF2-40B4-BE49-F238E27FC236}">
                <a16:creationId xmlns:a16="http://schemas.microsoft.com/office/drawing/2014/main" id="{6A38CF31-C851-4A93-87AD-CA4837E4D9FA}"/>
              </a:ext>
            </a:extLst>
          </p:cNvPr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77006" y="4210187"/>
            <a:ext cx="3048000" cy="203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276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4500C-BF9A-4130-8099-C147BC30E5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Are you ready to cook?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882768-AD84-40E0-994E-C224049B9FC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55914" y="2163465"/>
            <a:ext cx="6569635" cy="434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511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Ready to cook?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A70CD0EA-EDE3-419D-BE85-3ACBD9E0BEDD}"/>
              </a:ext>
            </a:extLst>
          </p:cNvPr>
          <p:cNvSpPr txBox="1"/>
          <p:nvPr/>
        </p:nvSpPr>
        <p:spPr>
          <a:xfrm>
            <a:off x="537746" y="6196275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538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B8FD-16A0-418D-A1EE-0A5FEA07F7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Are you ready to cook?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32657E-EC34-4608-8CEA-F3B6F893B3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en-GB" dirty="0"/>
              <a:t>Get yourself ready </a:t>
            </a:r>
          </a:p>
          <a:p>
            <a:pPr marL="342900" indent="-342900">
              <a:buAutoNum type="arabicPeriod"/>
            </a:pPr>
            <a:r>
              <a:rPr lang="en-GB" dirty="0"/>
              <a:t>Have the recipe ready</a:t>
            </a:r>
          </a:p>
          <a:p>
            <a:pPr marL="342900" indent="-342900">
              <a:buAutoNum type="arabicPeriod"/>
            </a:pPr>
            <a:r>
              <a:rPr lang="en-GB" dirty="0"/>
              <a:t>Get the ingredients ready</a:t>
            </a:r>
          </a:p>
          <a:p>
            <a:pPr marL="342900" indent="-342900">
              <a:buAutoNum type="arabicPeriod"/>
            </a:pPr>
            <a:r>
              <a:rPr lang="en-GB" dirty="0"/>
              <a:t>Get the equipment ready</a:t>
            </a:r>
          </a:p>
          <a:p>
            <a:pPr marL="342900" indent="-342900">
              <a:buAutoNum type="arabicPeriod"/>
            </a:pPr>
            <a:r>
              <a:rPr lang="en-GB" dirty="0"/>
              <a:t>Are you ready to cook?</a:t>
            </a:r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  <a:p>
            <a:pPr marL="342900" indent="-342900"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999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0">
            <a:extLst>
              <a:ext uri="{FF2B5EF4-FFF2-40B4-BE49-F238E27FC236}">
                <a16:creationId xmlns:a16="http://schemas.microsoft.com/office/drawing/2014/main" id="{B7BEBE2B-0FDE-47B9-BF41-513082081A2E}"/>
              </a:ext>
            </a:extLst>
          </p:cNvPr>
          <p:cNvSpPr/>
          <p:nvPr/>
        </p:nvSpPr>
        <p:spPr>
          <a:xfrm>
            <a:off x="4300035" y="5710802"/>
            <a:ext cx="4134914" cy="550537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 up long hair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9DD083-8AFE-43B0-AD61-B3CAF541334B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84767" y="1812966"/>
            <a:ext cx="5765450" cy="3848986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EDAAA04-3F97-40E2-A7DE-85508ECD25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2969" y="1196048"/>
            <a:ext cx="7199142" cy="720000"/>
          </a:xfrm>
        </p:spPr>
        <p:txBody>
          <a:bodyPr/>
          <a:lstStyle/>
          <a:p>
            <a:r>
              <a:rPr lang="en-US" dirty="0"/>
              <a:t>1. Get yourself ready</a:t>
            </a:r>
          </a:p>
        </p:txBody>
      </p:sp>
    </p:spTree>
    <p:extLst>
      <p:ext uri="{BB962C8B-B14F-4D97-AF65-F5344CB8AC3E}">
        <p14:creationId xmlns:p14="http://schemas.microsoft.com/office/powerpoint/2010/main" val="1462129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0">
            <a:extLst>
              <a:ext uri="{FF2B5EF4-FFF2-40B4-BE49-F238E27FC236}">
                <a16:creationId xmlns:a16="http://schemas.microsoft.com/office/drawing/2014/main" id="{B7BEBE2B-0FDE-47B9-BF41-513082081A2E}"/>
              </a:ext>
            </a:extLst>
          </p:cNvPr>
          <p:cNvSpPr/>
          <p:nvPr/>
        </p:nvSpPr>
        <p:spPr>
          <a:xfrm>
            <a:off x="4300035" y="5710802"/>
            <a:ext cx="4134914" cy="550537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Roll up long sleeves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107754-0C88-44C6-BFC8-B810D224BC2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27316" y="1786270"/>
            <a:ext cx="5729969" cy="3812879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A4C804E9-F1DE-4566-8B07-2A638635F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2969" y="1196048"/>
            <a:ext cx="7199142" cy="720000"/>
          </a:xfrm>
        </p:spPr>
        <p:txBody>
          <a:bodyPr/>
          <a:lstStyle/>
          <a:p>
            <a:r>
              <a:rPr lang="en-US" dirty="0"/>
              <a:t>1. Get yourself ready</a:t>
            </a:r>
          </a:p>
        </p:txBody>
      </p:sp>
    </p:spTree>
    <p:extLst>
      <p:ext uri="{BB962C8B-B14F-4D97-AF65-F5344CB8AC3E}">
        <p14:creationId xmlns:p14="http://schemas.microsoft.com/office/powerpoint/2010/main" val="2214754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61290F13-16B1-4D4C-8AF9-E49E143530F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64324" y="2569420"/>
            <a:ext cx="3783219" cy="2510049"/>
          </a:xfrm>
          <a:prstGeom prst="rect">
            <a:avLst/>
          </a:prstGeom>
        </p:spPr>
      </p:pic>
      <p:sp>
        <p:nvSpPr>
          <p:cNvPr id="13" name="Rounded Rectangle 10">
            <a:extLst>
              <a:ext uri="{FF2B5EF4-FFF2-40B4-BE49-F238E27FC236}">
                <a16:creationId xmlns:a16="http://schemas.microsoft.com/office/drawing/2014/main" id="{B7BEBE2B-0FDE-47B9-BF41-513082081A2E}"/>
              </a:ext>
            </a:extLst>
          </p:cNvPr>
          <p:cNvSpPr/>
          <p:nvPr/>
        </p:nvSpPr>
        <p:spPr>
          <a:xfrm>
            <a:off x="4380189" y="5561388"/>
            <a:ext cx="2874121" cy="424184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Wash hands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7ACDBB7-379B-40C3-B465-1D2D9C9F9E1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187393" y="2569420"/>
            <a:ext cx="3859421" cy="251004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AD8C15C-EC11-470B-9563-2CF6A6B4799A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4457" y="2569420"/>
            <a:ext cx="3825424" cy="2510048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FB87483-F878-44ED-BF90-713C8C4545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2969" y="1196048"/>
            <a:ext cx="7199142" cy="720000"/>
          </a:xfrm>
        </p:spPr>
        <p:txBody>
          <a:bodyPr/>
          <a:lstStyle/>
          <a:p>
            <a:r>
              <a:rPr lang="en-US" dirty="0"/>
              <a:t>1. Get yourself ready</a:t>
            </a:r>
          </a:p>
        </p:txBody>
      </p:sp>
    </p:spTree>
    <p:extLst>
      <p:ext uri="{BB962C8B-B14F-4D97-AF65-F5344CB8AC3E}">
        <p14:creationId xmlns:p14="http://schemas.microsoft.com/office/powerpoint/2010/main" val="3490495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0">
            <a:extLst>
              <a:ext uri="{FF2B5EF4-FFF2-40B4-BE49-F238E27FC236}">
                <a16:creationId xmlns:a16="http://schemas.microsoft.com/office/drawing/2014/main" id="{B7BEBE2B-0FDE-47B9-BF41-513082081A2E}"/>
              </a:ext>
            </a:extLst>
          </p:cNvPr>
          <p:cNvSpPr/>
          <p:nvPr/>
        </p:nvSpPr>
        <p:spPr>
          <a:xfrm>
            <a:off x="4204342" y="5349295"/>
            <a:ext cx="4134914" cy="550537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Dry hands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E6A33C-68E5-44D5-AFD9-45C4E104E53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5201" y="2165762"/>
            <a:ext cx="4472976" cy="304091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BE3CB3B-8706-44B9-830F-403D2C3674E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29276" y="2165762"/>
            <a:ext cx="4561368" cy="3040912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C97C348C-EB39-41C2-A941-36A3DE8BB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2969" y="1196048"/>
            <a:ext cx="7199142" cy="720000"/>
          </a:xfrm>
        </p:spPr>
        <p:txBody>
          <a:bodyPr/>
          <a:lstStyle/>
          <a:p>
            <a:r>
              <a:rPr lang="en-US" dirty="0"/>
              <a:t>1. Get yourself ready</a:t>
            </a:r>
          </a:p>
        </p:txBody>
      </p:sp>
    </p:spTree>
    <p:extLst>
      <p:ext uri="{BB962C8B-B14F-4D97-AF65-F5344CB8AC3E}">
        <p14:creationId xmlns:p14="http://schemas.microsoft.com/office/powerpoint/2010/main" val="3997307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0">
            <a:extLst>
              <a:ext uri="{FF2B5EF4-FFF2-40B4-BE49-F238E27FC236}">
                <a16:creationId xmlns:a16="http://schemas.microsoft.com/office/drawing/2014/main" id="{B7BEBE2B-0FDE-47B9-BF41-513082081A2E}"/>
              </a:ext>
            </a:extLst>
          </p:cNvPr>
          <p:cNvSpPr/>
          <p:nvPr/>
        </p:nvSpPr>
        <p:spPr>
          <a:xfrm>
            <a:off x="4300035" y="5751095"/>
            <a:ext cx="4134914" cy="550537"/>
          </a:xfrm>
          <a:prstGeom prst="roundRect">
            <a:avLst/>
          </a:prstGeom>
          <a:solidFill>
            <a:srgbClr val="158B4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Put on a clean apron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A picture containing indoor&#10;&#10;Description automatically generated">
            <a:extLst>
              <a:ext uri="{FF2B5EF4-FFF2-40B4-BE49-F238E27FC236}">
                <a16:creationId xmlns:a16="http://schemas.microsoft.com/office/drawing/2014/main" id="{2160BA05-B441-42CE-A20A-75C7C1EDB7E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4391841" y="2369200"/>
            <a:ext cx="3951302" cy="263420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A91112F3-56A4-4D13-8AFF-37B93EA272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2969" y="1196048"/>
            <a:ext cx="7199142" cy="720000"/>
          </a:xfrm>
        </p:spPr>
        <p:txBody>
          <a:bodyPr/>
          <a:lstStyle/>
          <a:p>
            <a:r>
              <a:rPr lang="en-US" dirty="0"/>
              <a:t>1. Get yourself ready</a:t>
            </a:r>
          </a:p>
        </p:txBody>
      </p:sp>
    </p:spTree>
    <p:extLst>
      <p:ext uri="{BB962C8B-B14F-4D97-AF65-F5344CB8AC3E}">
        <p14:creationId xmlns:p14="http://schemas.microsoft.com/office/powerpoint/2010/main" val="3517425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CB5F935-35DA-4350-BB0C-1387865C08C6}"/>
              </a:ext>
            </a:extLst>
          </p:cNvPr>
          <p:cNvSpPr txBox="1"/>
          <p:nvPr/>
        </p:nvSpPr>
        <p:spPr>
          <a:xfrm>
            <a:off x="925033" y="6029547"/>
            <a:ext cx="7814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Click on the image to watch the video.</a:t>
            </a:r>
          </a:p>
        </p:txBody>
      </p:sp>
      <p:pic>
        <p:nvPicPr>
          <p:cNvPr id="7" name="Picture 6">
            <a:hlinkClick r:id="rId3"/>
            <a:extLst>
              <a:ext uri="{FF2B5EF4-FFF2-40B4-BE49-F238E27FC236}">
                <a16:creationId xmlns:a16="http://schemas.microsoft.com/office/drawing/2014/main" id="{F40D8088-3574-4B9E-A5C4-836A336C0F1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8887" y="2283798"/>
            <a:ext cx="7134225" cy="3547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6691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2. Have the recipe ready</a:t>
            </a:r>
            <a:endParaRPr lang="en-GB" dirty="0"/>
          </a:p>
        </p:txBody>
      </p:sp>
      <p:pic>
        <p:nvPicPr>
          <p:cNvPr id="5" name="Picture 4" descr="Two people looking at a computer&#10;&#10;Description automatically generated with medium confidence">
            <a:extLst>
              <a:ext uri="{FF2B5EF4-FFF2-40B4-BE49-F238E27FC236}">
                <a16:creationId xmlns:a16="http://schemas.microsoft.com/office/drawing/2014/main" id="{289B1FDF-498D-4579-80A5-BBB1211B488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75144" y="2185115"/>
            <a:ext cx="4720856" cy="31488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4663C38-27C0-493B-9797-2ACC35D12197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04567" y="2185116"/>
            <a:ext cx="3584707" cy="3174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501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3" ma:contentTypeDescription="Create a new document." ma:contentTypeScope="" ma:versionID="5029caf337f57718e1c0dfef63cd682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fe479430d16b5c2b356496b4bcff2c34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B146713-954D-4EEC-9604-5B523541CB33}">
  <ds:schemaRefs>
    <ds:schemaRef ds:uri="ead97cfe-a968-427f-b02b-893e6ba0355a"/>
    <ds:schemaRef ds:uri="http://purl.org/dc/terms/"/>
    <ds:schemaRef ds:uri="c53071f4-7f44-43fd-895c-8e7b6a3746b0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F739556-978B-4D9A-9B46-F30C0B335C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1DD7212-6299-428C-BAAA-5FBC397369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5900</TotalTime>
  <Words>144</Words>
  <Application>Microsoft Office PowerPoint</Application>
  <PresentationFormat>Widescreen</PresentationFormat>
  <Paragraphs>31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Office Theme</vt:lpstr>
      <vt:lpstr>Custom Design</vt:lpstr>
      <vt:lpstr>1_Custom Design</vt:lpstr>
      <vt:lpstr>3_Custom Design</vt:lpstr>
      <vt:lpstr>Ready to cook?</vt:lpstr>
      <vt:lpstr>Are you ready to cook?</vt:lpstr>
      <vt:lpstr>1. Get yourself ready</vt:lpstr>
      <vt:lpstr>1. Get yourself ready</vt:lpstr>
      <vt:lpstr>1. Get yourself ready</vt:lpstr>
      <vt:lpstr>1. Get yourself ready</vt:lpstr>
      <vt:lpstr>1. Get yourself ready</vt:lpstr>
      <vt:lpstr>PowerPoint Presentation</vt:lpstr>
      <vt:lpstr>2. Have the recipe ready</vt:lpstr>
      <vt:lpstr>3. Get the ingredients ready</vt:lpstr>
      <vt:lpstr>4. Get the equipment ready</vt:lpstr>
      <vt:lpstr>Are you ready to cook?</vt:lpstr>
      <vt:lpstr>Ready to cook?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123</cp:revision>
  <dcterms:created xsi:type="dcterms:W3CDTF">2018-10-10T09:22:08Z</dcterms:created>
  <dcterms:modified xsi:type="dcterms:W3CDTF">2022-02-13T11:57:57Z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