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62" r:id="rId6"/>
    <p:sldId id="263" r:id="rId7"/>
    <p:sldId id="264" r:id="rId8"/>
    <p:sldId id="265" r:id="rId9"/>
    <p:sldId id="266" r:id="rId10"/>
    <p:sldId id="267" r:id="rId11"/>
    <p:sldId id="268" r:id="rId12"/>
    <p:sldId id="26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82" d="100"/>
          <a:sy n="82" d="100"/>
        </p:scale>
        <p:origin x="76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2023</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Healthy hydration handouts</a:t>
            </a:r>
          </a:p>
        </p:txBody>
      </p:sp>
    </p:spTree>
    <p:extLst>
      <p:ext uri="{BB962C8B-B14F-4D97-AF65-F5344CB8AC3E}">
        <p14:creationId xmlns:p14="http://schemas.microsoft.com/office/powerpoint/2010/main" val="1955166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Activity instructions</a:t>
            </a:r>
            <a:endParaRPr lang="en-GB" dirty="0"/>
          </a:p>
        </p:txBody>
      </p:sp>
      <p:sp>
        <p:nvSpPr>
          <p:cNvPr id="3" name="Subtitle 2"/>
          <p:cNvSpPr>
            <a:spLocks noGrp="1"/>
          </p:cNvSpPr>
          <p:nvPr>
            <p:ph type="subTitle" idx="1"/>
          </p:nvPr>
        </p:nvSpPr>
        <p:spPr/>
        <p:txBody>
          <a:bodyPr/>
          <a:lstStyle/>
          <a:p>
            <a:pPr marL="0" indent="0">
              <a:buNone/>
            </a:pPr>
            <a:r>
              <a:rPr lang="en-US" sz="2400" dirty="0"/>
              <a:t>Distribute printed copies of the Healthy hydration handouts to small groups of pupils. Ask them to complete the answers for the drink on their card, then share their answers with the class.</a:t>
            </a:r>
          </a:p>
          <a:p>
            <a:pPr marL="0" indent="0">
              <a:buNone/>
            </a:pPr>
            <a:endParaRPr lang="en-US" sz="2400" dirty="0"/>
          </a:p>
        </p:txBody>
      </p:sp>
    </p:spTree>
    <p:extLst>
      <p:ext uri="{BB962C8B-B14F-4D97-AF65-F5344CB8AC3E}">
        <p14:creationId xmlns:p14="http://schemas.microsoft.com/office/powerpoint/2010/main" val="1321784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Water</a:t>
            </a:r>
          </a:p>
        </p:txBody>
      </p:sp>
      <p:sp>
        <p:nvSpPr>
          <p:cNvPr id="3" name="Subtitle 2"/>
          <p:cNvSpPr>
            <a:spLocks noGrp="1"/>
          </p:cNvSpPr>
          <p:nvPr>
            <p:ph type="subTitle" idx="1"/>
          </p:nvPr>
        </p:nvSpPr>
        <p:spPr>
          <a:xfrm>
            <a:off x="1169276" y="2571092"/>
            <a:ext cx="7238778" cy="3600000"/>
          </a:xfrm>
        </p:spPr>
        <p:txBody>
          <a:bodyPr/>
          <a:lstStyle/>
          <a:p>
            <a:pPr>
              <a:spcBef>
                <a:spcPct val="0"/>
              </a:spcBef>
              <a:buNone/>
            </a:pPr>
            <a:r>
              <a:rPr lang="en-GB" altLang="en-US" sz="2000" dirty="0"/>
              <a:t>Recommendations: </a:t>
            </a:r>
          </a:p>
          <a:p>
            <a:pPr>
              <a:spcBef>
                <a:spcPct val="0"/>
              </a:spcBef>
              <a:buNone/>
            </a:pPr>
            <a:endParaRPr lang="en-GB" altLang="en-US" sz="2000" dirty="0"/>
          </a:p>
          <a:p>
            <a:pPr>
              <a:spcBef>
                <a:spcPct val="0"/>
              </a:spcBef>
              <a:buNone/>
            </a:pPr>
            <a:endParaRPr lang="en-GB" altLang="en-US" sz="2000" dirty="0"/>
          </a:p>
          <a:p>
            <a:pPr>
              <a:spcBef>
                <a:spcPct val="0"/>
              </a:spcBef>
              <a:buNone/>
            </a:pPr>
            <a:endParaRPr lang="en-GB" altLang="en-US" sz="2000" dirty="0"/>
          </a:p>
          <a:p>
            <a:pPr>
              <a:spcBef>
                <a:spcPct val="0"/>
              </a:spcBef>
              <a:buNone/>
            </a:pPr>
            <a:r>
              <a:rPr lang="en-GB" altLang="en-US" sz="2000" dirty="0"/>
              <a:t>Drink ‘pros and cons’:</a:t>
            </a:r>
          </a:p>
        </p:txBody>
      </p:sp>
      <p:pic>
        <p:nvPicPr>
          <p:cNvPr id="4" name="Picture 3"/>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9039034" y="1994951"/>
            <a:ext cx="2751900" cy="4378021"/>
          </a:xfrm>
          <a:prstGeom prst="rect">
            <a:avLst/>
          </a:prstGeom>
          <a:ln>
            <a:noFill/>
          </a:ln>
          <a:effectLst>
            <a:softEdge rad="112500"/>
          </a:effectLst>
        </p:spPr>
      </p:pic>
    </p:spTree>
    <p:extLst>
      <p:ext uri="{BB962C8B-B14F-4D97-AF65-F5344CB8AC3E}">
        <p14:creationId xmlns:p14="http://schemas.microsoft.com/office/powerpoint/2010/main" val="4141738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Milk</a:t>
            </a:r>
          </a:p>
        </p:txBody>
      </p:sp>
      <p:sp>
        <p:nvSpPr>
          <p:cNvPr id="3" name="Subtitle 2"/>
          <p:cNvSpPr>
            <a:spLocks noGrp="1"/>
          </p:cNvSpPr>
          <p:nvPr>
            <p:ph type="subTitle" idx="1"/>
          </p:nvPr>
        </p:nvSpPr>
        <p:spPr>
          <a:xfrm>
            <a:off x="1169276" y="2571092"/>
            <a:ext cx="7238778" cy="3600000"/>
          </a:xfrm>
        </p:spPr>
        <p:txBody>
          <a:bodyPr/>
          <a:lstStyle/>
          <a:p>
            <a:pPr>
              <a:spcBef>
                <a:spcPct val="0"/>
              </a:spcBef>
              <a:buNone/>
            </a:pPr>
            <a:r>
              <a:rPr lang="en-GB" altLang="en-US" sz="2000" dirty="0"/>
              <a:t>Recommendations: </a:t>
            </a:r>
          </a:p>
          <a:p>
            <a:pPr>
              <a:spcBef>
                <a:spcPct val="0"/>
              </a:spcBef>
              <a:buNone/>
            </a:pPr>
            <a:endParaRPr lang="en-GB" altLang="en-US" sz="2000" dirty="0"/>
          </a:p>
          <a:p>
            <a:pPr>
              <a:spcBef>
                <a:spcPct val="0"/>
              </a:spcBef>
              <a:buNone/>
            </a:pPr>
            <a:endParaRPr lang="en-GB" altLang="en-US" sz="2000" dirty="0"/>
          </a:p>
          <a:p>
            <a:pPr>
              <a:spcBef>
                <a:spcPct val="0"/>
              </a:spcBef>
              <a:buNone/>
            </a:pPr>
            <a:endParaRPr lang="en-GB" altLang="en-US" sz="2000" dirty="0"/>
          </a:p>
          <a:p>
            <a:pPr>
              <a:spcBef>
                <a:spcPct val="0"/>
              </a:spcBef>
              <a:buNone/>
            </a:pPr>
            <a:r>
              <a:rPr lang="en-GB" altLang="en-US" sz="2000" dirty="0"/>
              <a:t>Drink ‘pros and cons’:</a:t>
            </a:r>
          </a:p>
        </p:txBody>
      </p:sp>
      <p:pic>
        <p:nvPicPr>
          <p:cNvPr id="5" name="Picture 2"/>
          <p:cNvPicPr>
            <a:picLocks noChangeAspect="1"/>
          </p:cNvPicPr>
          <p:nvPr/>
        </p:nvPicPr>
        <p:blipFill rotWithShape="1">
          <a:blip r:embed="rId2">
            <a:extLst>
              <a:ext uri="{28A0092B-C50C-407E-A947-70E740481C1C}">
                <a14:useLocalDpi xmlns:a14="http://schemas.microsoft.com/office/drawing/2010/main" val="0"/>
              </a:ext>
            </a:extLst>
          </a:blip>
          <a:srcRect l="15103" t="7288" r="20743" b="6357"/>
          <a:stretch/>
        </p:blipFill>
        <p:spPr bwMode="auto">
          <a:xfrm>
            <a:off x="7564582" y="906942"/>
            <a:ext cx="2802576" cy="563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2088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Tea and coffee</a:t>
            </a:r>
          </a:p>
        </p:txBody>
      </p:sp>
      <p:sp>
        <p:nvSpPr>
          <p:cNvPr id="3" name="Subtitle 2"/>
          <p:cNvSpPr>
            <a:spLocks noGrp="1"/>
          </p:cNvSpPr>
          <p:nvPr>
            <p:ph type="subTitle" idx="1"/>
          </p:nvPr>
        </p:nvSpPr>
        <p:spPr>
          <a:xfrm>
            <a:off x="1169276" y="2571092"/>
            <a:ext cx="7238778" cy="3600000"/>
          </a:xfrm>
        </p:spPr>
        <p:txBody>
          <a:bodyPr/>
          <a:lstStyle/>
          <a:p>
            <a:pPr>
              <a:spcBef>
                <a:spcPct val="0"/>
              </a:spcBef>
              <a:buNone/>
            </a:pPr>
            <a:r>
              <a:rPr lang="en-GB" altLang="en-US" sz="2000" dirty="0"/>
              <a:t>Recommendations: </a:t>
            </a:r>
          </a:p>
          <a:p>
            <a:pPr>
              <a:spcBef>
                <a:spcPct val="0"/>
              </a:spcBef>
              <a:buNone/>
            </a:pPr>
            <a:endParaRPr lang="en-GB" altLang="en-US" sz="2000" dirty="0"/>
          </a:p>
          <a:p>
            <a:pPr>
              <a:spcBef>
                <a:spcPct val="0"/>
              </a:spcBef>
              <a:buNone/>
            </a:pPr>
            <a:endParaRPr lang="en-GB" altLang="en-US" sz="2000" dirty="0"/>
          </a:p>
          <a:p>
            <a:pPr>
              <a:spcBef>
                <a:spcPct val="0"/>
              </a:spcBef>
              <a:buNone/>
            </a:pPr>
            <a:endParaRPr lang="en-GB" altLang="en-US" sz="2000" dirty="0"/>
          </a:p>
          <a:p>
            <a:pPr>
              <a:spcBef>
                <a:spcPct val="0"/>
              </a:spcBef>
              <a:buNone/>
            </a:pPr>
            <a:r>
              <a:rPr lang="en-GB" altLang="en-US" sz="2000" dirty="0"/>
              <a:t>Drink ‘pros and cons’:</a:t>
            </a:r>
          </a:p>
        </p:txBody>
      </p:sp>
      <p:pic>
        <p:nvPicPr>
          <p:cNvPr id="5" name="Picture 6"/>
          <p:cNvPicPr>
            <a:picLocks noChangeAspect="1"/>
          </p:cNvPicPr>
          <p:nvPr/>
        </p:nvPicPr>
        <p:blipFill rotWithShape="1">
          <a:blip r:embed="rId2">
            <a:extLst>
              <a:ext uri="{28A0092B-C50C-407E-A947-70E740481C1C}">
                <a14:useLocalDpi xmlns:a14="http://schemas.microsoft.com/office/drawing/2010/main" val="0"/>
              </a:ext>
            </a:extLst>
          </a:blip>
          <a:srcRect l="15298" t="10236" r="9338" b="11599"/>
          <a:stretch/>
        </p:blipFill>
        <p:spPr bwMode="auto">
          <a:xfrm>
            <a:off x="7766463" y="1563798"/>
            <a:ext cx="4156362" cy="4901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14917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p:cNvPicPr>
          <p:nvPr/>
        </p:nvPicPr>
        <p:blipFill>
          <a:blip r:embed="rId2">
            <a:extLst>
              <a:ext uri="{28A0092B-C50C-407E-A947-70E740481C1C}">
                <a14:useLocalDpi xmlns:a14="http://schemas.microsoft.com/office/drawing/2010/main" val="0"/>
              </a:ext>
            </a:extLst>
          </a:blip>
          <a:srcRect l="3798" t="5615" b="3781"/>
          <a:stretch>
            <a:fillRect/>
          </a:stretch>
        </p:blipFill>
        <p:spPr bwMode="auto">
          <a:xfrm>
            <a:off x="8437957" y="1961804"/>
            <a:ext cx="3718741" cy="456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p:txBody>
          <a:bodyPr/>
          <a:lstStyle/>
          <a:p>
            <a:r>
              <a:rPr lang="en-US" dirty="0"/>
              <a:t>Fruit/vegetable juices and smoothies</a:t>
            </a:r>
          </a:p>
        </p:txBody>
      </p:sp>
      <p:sp>
        <p:nvSpPr>
          <p:cNvPr id="3" name="Subtitle 2"/>
          <p:cNvSpPr>
            <a:spLocks noGrp="1"/>
          </p:cNvSpPr>
          <p:nvPr>
            <p:ph type="subTitle" idx="1"/>
          </p:nvPr>
        </p:nvSpPr>
        <p:spPr>
          <a:xfrm>
            <a:off x="1169276" y="2571092"/>
            <a:ext cx="7238778" cy="3600000"/>
          </a:xfrm>
        </p:spPr>
        <p:txBody>
          <a:bodyPr/>
          <a:lstStyle/>
          <a:p>
            <a:pPr>
              <a:spcBef>
                <a:spcPct val="0"/>
              </a:spcBef>
              <a:buNone/>
            </a:pPr>
            <a:r>
              <a:rPr lang="en-GB" altLang="en-US" sz="2000" dirty="0"/>
              <a:t>Recommendations: </a:t>
            </a:r>
          </a:p>
          <a:p>
            <a:pPr>
              <a:spcBef>
                <a:spcPct val="0"/>
              </a:spcBef>
              <a:buNone/>
            </a:pPr>
            <a:endParaRPr lang="en-GB" altLang="en-US" sz="2000" dirty="0"/>
          </a:p>
          <a:p>
            <a:pPr>
              <a:spcBef>
                <a:spcPct val="0"/>
              </a:spcBef>
              <a:buNone/>
            </a:pPr>
            <a:endParaRPr lang="en-GB" altLang="en-US" sz="2000" dirty="0"/>
          </a:p>
          <a:p>
            <a:pPr>
              <a:spcBef>
                <a:spcPct val="0"/>
              </a:spcBef>
              <a:buNone/>
            </a:pPr>
            <a:endParaRPr lang="en-GB" altLang="en-US" sz="2000" dirty="0"/>
          </a:p>
          <a:p>
            <a:pPr>
              <a:spcBef>
                <a:spcPct val="0"/>
              </a:spcBef>
              <a:buNone/>
            </a:pPr>
            <a:r>
              <a:rPr lang="en-GB" altLang="en-US" sz="2000" dirty="0"/>
              <a:t>Drink ‘pros and cons’:</a:t>
            </a:r>
          </a:p>
        </p:txBody>
      </p:sp>
    </p:spTree>
    <p:extLst>
      <p:ext uri="{BB962C8B-B14F-4D97-AF65-F5344CB8AC3E}">
        <p14:creationId xmlns:p14="http://schemas.microsoft.com/office/powerpoint/2010/main" val="507766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Alcohol</a:t>
            </a:r>
          </a:p>
        </p:txBody>
      </p:sp>
      <p:sp>
        <p:nvSpPr>
          <p:cNvPr id="3" name="Subtitle 2"/>
          <p:cNvSpPr>
            <a:spLocks noGrp="1"/>
          </p:cNvSpPr>
          <p:nvPr>
            <p:ph type="subTitle" idx="1"/>
          </p:nvPr>
        </p:nvSpPr>
        <p:spPr>
          <a:xfrm>
            <a:off x="1169276" y="2571092"/>
            <a:ext cx="7238778" cy="3600000"/>
          </a:xfrm>
        </p:spPr>
        <p:txBody>
          <a:bodyPr/>
          <a:lstStyle/>
          <a:p>
            <a:pPr>
              <a:spcBef>
                <a:spcPct val="0"/>
              </a:spcBef>
              <a:buNone/>
            </a:pPr>
            <a:r>
              <a:rPr lang="en-GB" altLang="en-US" sz="2000" dirty="0"/>
              <a:t>Recommendations: </a:t>
            </a:r>
          </a:p>
          <a:p>
            <a:pPr>
              <a:spcBef>
                <a:spcPct val="0"/>
              </a:spcBef>
              <a:buNone/>
            </a:pPr>
            <a:endParaRPr lang="en-GB" altLang="en-US" sz="2000" dirty="0"/>
          </a:p>
          <a:p>
            <a:pPr>
              <a:spcBef>
                <a:spcPct val="0"/>
              </a:spcBef>
              <a:buNone/>
            </a:pPr>
            <a:endParaRPr lang="en-GB" altLang="en-US" sz="2000" dirty="0"/>
          </a:p>
          <a:p>
            <a:pPr>
              <a:spcBef>
                <a:spcPct val="0"/>
              </a:spcBef>
              <a:buNone/>
            </a:pPr>
            <a:endParaRPr lang="en-GB" altLang="en-US" sz="2000" dirty="0"/>
          </a:p>
          <a:p>
            <a:pPr>
              <a:spcBef>
                <a:spcPct val="0"/>
              </a:spcBef>
              <a:buNone/>
            </a:pPr>
            <a:r>
              <a:rPr lang="en-GB" altLang="en-US" sz="2000" dirty="0"/>
              <a:t>Drink ‘pros and cons’:</a:t>
            </a:r>
          </a:p>
        </p:txBody>
      </p:sp>
      <p:pic>
        <p:nvPicPr>
          <p:cNvPr id="5" name="Picture 3"/>
          <p:cNvPicPr>
            <a:picLocks noChangeAspect="1"/>
          </p:cNvPicPr>
          <p:nvPr/>
        </p:nvPicPr>
        <p:blipFill>
          <a:blip r:embed="rId2">
            <a:extLst>
              <a:ext uri="{28A0092B-C50C-407E-A947-70E740481C1C}">
                <a14:useLocalDpi xmlns:a14="http://schemas.microsoft.com/office/drawing/2010/main" val="0"/>
              </a:ext>
            </a:extLst>
          </a:blip>
          <a:srcRect l="3349"/>
          <a:stretch>
            <a:fillRect/>
          </a:stretch>
        </p:blipFill>
        <p:spPr bwMode="auto">
          <a:xfrm>
            <a:off x="7267699" y="1017258"/>
            <a:ext cx="3132138" cy="541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56837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Sugary drinks</a:t>
            </a:r>
          </a:p>
        </p:txBody>
      </p:sp>
      <p:sp>
        <p:nvSpPr>
          <p:cNvPr id="3" name="Subtitle 2"/>
          <p:cNvSpPr>
            <a:spLocks noGrp="1"/>
          </p:cNvSpPr>
          <p:nvPr>
            <p:ph type="subTitle" idx="1"/>
          </p:nvPr>
        </p:nvSpPr>
        <p:spPr>
          <a:xfrm>
            <a:off x="1169276" y="2571092"/>
            <a:ext cx="7238778" cy="3600000"/>
          </a:xfrm>
        </p:spPr>
        <p:txBody>
          <a:bodyPr/>
          <a:lstStyle/>
          <a:p>
            <a:pPr>
              <a:spcBef>
                <a:spcPct val="0"/>
              </a:spcBef>
              <a:buNone/>
            </a:pPr>
            <a:r>
              <a:rPr lang="en-GB" altLang="en-US" sz="2000" dirty="0"/>
              <a:t>Recommendations: </a:t>
            </a:r>
          </a:p>
          <a:p>
            <a:pPr>
              <a:spcBef>
                <a:spcPct val="0"/>
              </a:spcBef>
              <a:buNone/>
            </a:pPr>
            <a:endParaRPr lang="en-GB" altLang="en-US" sz="2000" dirty="0"/>
          </a:p>
          <a:p>
            <a:pPr>
              <a:spcBef>
                <a:spcPct val="0"/>
              </a:spcBef>
              <a:buNone/>
            </a:pPr>
            <a:endParaRPr lang="en-GB" altLang="en-US" sz="2000" dirty="0"/>
          </a:p>
          <a:p>
            <a:pPr>
              <a:spcBef>
                <a:spcPct val="0"/>
              </a:spcBef>
              <a:buNone/>
            </a:pPr>
            <a:endParaRPr lang="en-GB" altLang="en-US" sz="2000" dirty="0"/>
          </a:p>
          <a:p>
            <a:pPr>
              <a:spcBef>
                <a:spcPct val="0"/>
              </a:spcBef>
              <a:buNone/>
            </a:pPr>
            <a:r>
              <a:rPr lang="en-GB" altLang="en-US" sz="2000" dirty="0"/>
              <a:t>Drink ‘pros and cons’:</a:t>
            </a: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rcRect l="29610" t="12361" r="24847" b="6088"/>
          <a:stretch>
            <a:fillRect/>
          </a:stretch>
        </p:blipFill>
        <p:spPr bwMode="auto">
          <a:xfrm>
            <a:off x="7714404" y="1448790"/>
            <a:ext cx="2832121" cy="5067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6965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Tree>
    <p:extLst>
      <p:ext uri="{BB962C8B-B14F-4D97-AF65-F5344CB8AC3E}">
        <p14:creationId xmlns:p14="http://schemas.microsoft.com/office/powerpoint/2010/main" val="12190042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116</Words>
  <Application>Microsoft Office PowerPoint</Application>
  <PresentationFormat>Widescreen</PresentationFormat>
  <Paragraphs>41</Paragraphs>
  <Slides>9</Slides>
  <Notes>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9</vt:i4>
      </vt:variant>
    </vt:vector>
  </HeadingPairs>
  <TitlesOfParts>
    <vt:vector size="15" baseType="lpstr">
      <vt:lpstr>Arial</vt:lpstr>
      <vt:lpstr>Calibri</vt:lpstr>
      <vt:lpstr>Office Theme</vt:lpstr>
      <vt:lpstr>Custom Design</vt:lpstr>
      <vt:lpstr>1_Custom Design</vt:lpstr>
      <vt:lpstr>3_Custom Design</vt:lpstr>
      <vt:lpstr>Healthy hydration handouts</vt:lpstr>
      <vt:lpstr>Activity instructions</vt:lpstr>
      <vt:lpstr>Water</vt:lpstr>
      <vt:lpstr>Milk</vt:lpstr>
      <vt:lpstr>Tea and coffee</vt:lpstr>
      <vt:lpstr>Fruit/vegetable juices and smoothies</vt:lpstr>
      <vt:lpstr>Alcohol</vt:lpstr>
      <vt:lpstr>Sugary drinks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26</cp:revision>
  <dcterms:created xsi:type="dcterms:W3CDTF">2018-10-10T09:22:08Z</dcterms:created>
  <dcterms:modified xsi:type="dcterms:W3CDTF">2023-11-03T12:55:21Z</dcterms:modified>
</cp:coreProperties>
</file>