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notesMasterIdLst>
    <p:notesMasterId r:id="rId17"/>
  </p:notesMasterIdLst>
  <p:sldIdLst>
    <p:sldId id="256" r:id="rId8"/>
    <p:sldId id="309" r:id="rId9"/>
    <p:sldId id="311" r:id="rId10"/>
    <p:sldId id="312" r:id="rId11"/>
    <p:sldId id="308" r:id="rId12"/>
    <p:sldId id="306" r:id="rId13"/>
    <p:sldId id="307" r:id="rId14"/>
    <p:sldId id="31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B44"/>
    <a:srgbClr val="FF33CC"/>
    <a:srgbClr val="ED6B17"/>
    <a:srgbClr val="E46B2F"/>
    <a:srgbClr val="C7D9BD"/>
    <a:srgbClr val="F9D4B6"/>
    <a:srgbClr val="EDA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289616-8F22-4546-8F62-E11002B849B0}" v="22" dt="2022-02-13T11:20:01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5"/>
    <p:restoredTop sz="89474" autoAdjust="0"/>
  </p:normalViewPr>
  <p:slideViewPr>
    <p:cSldViewPr snapToGrid="0" snapToObjects="1">
      <p:cViewPr varScale="1">
        <p:scale>
          <a:sx n="60" d="100"/>
          <a:sy n="60" d="100"/>
        </p:scale>
        <p:origin x="95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Meek" userId="f3af35cc-3229-46e1-af36-3525661cfbd3" providerId="ADAL" clId="{28D6B8AD-20C4-4F9C-90AF-346D2B9DC324}"/>
    <pc:docChg chg="undo custSel addSld delSld modSld sldOrd">
      <pc:chgData name="Frances Meek" userId="f3af35cc-3229-46e1-af36-3525661cfbd3" providerId="ADAL" clId="{28D6B8AD-20C4-4F9C-90AF-346D2B9DC324}" dt="2021-11-29T19:16:06.222" v="202"/>
      <pc:docMkLst>
        <pc:docMk/>
      </pc:docMkLst>
      <pc:sldChg chg="del">
        <pc:chgData name="Frances Meek" userId="f3af35cc-3229-46e1-af36-3525661cfbd3" providerId="ADAL" clId="{28D6B8AD-20C4-4F9C-90AF-346D2B9DC324}" dt="2021-11-29T19:07:06.518" v="0" actId="47"/>
        <pc:sldMkLst>
          <pc:docMk/>
          <pc:sldMk cId="49386520" sldId="275"/>
        </pc:sldMkLst>
      </pc:sldChg>
      <pc:sldChg chg="del">
        <pc:chgData name="Frances Meek" userId="f3af35cc-3229-46e1-af36-3525661cfbd3" providerId="ADAL" clId="{28D6B8AD-20C4-4F9C-90AF-346D2B9DC324}" dt="2021-11-29T19:14:22.876" v="190" actId="47"/>
        <pc:sldMkLst>
          <pc:docMk/>
          <pc:sldMk cId="2112501820" sldId="276"/>
        </pc:sldMkLst>
      </pc:sldChg>
      <pc:sldChg chg="del">
        <pc:chgData name="Frances Meek" userId="f3af35cc-3229-46e1-af36-3525661cfbd3" providerId="ADAL" clId="{28D6B8AD-20C4-4F9C-90AF-346D2B9DC324}" dt="2021-11-29T19:14:23.840" v="191" actId="47"/>
        <pc:sldMkLst>
          <pc:docMk/>
          <pc:sldMk cId="3043189507" sldId="277"/>
        </pc:sldMkLst>
      </pc:sldChg>
      <pc:sldChg chg="del">
        <pc:chgData name="Frances Meek" userId="f3af35cc-3229-46e1-af36-3525661cfbd3" providerId="ADAL" clId="{28D6B8AD-20C4-4F9C-90AF-346D2B9DC324}" dt="2021-11-29T19:14:26.718" v="192" actId="47"/>
        <pc:sldMkLst>
          <pc:docMk/>
          <pc:sldMk cId="180646378" sldId="278"/>
        </pc:sldMkLst>
      </pc:sldChg>
      <pc:sldChg chg="del">
        <pc:chgData name="Frances Meek" userId="f3af35cc-3229-46e1-af36-3525661cfbd3" providerId="ADAL" clId="{28D6B8AD-20C4-4F9C-90AF-346D2B9DC324}" dt="2021-11-29T19:14:28.586" v="193" actId="47"/>
        <pc:sldMkLst>
          <pc:docMk/>
          <pc:sldMk cId="905349014" sldId="279"/>
        </pc:sldMkLst>
      </pc:sldChg>
      <pc:sldChg chg="del">
        <pc:chgData name="Frances Meek" userId="f3af35cc-3229-46e1-af36-3525661cfbd3" providerId="ADAL" clId="{28D6B8AD-20C4-4F9C-90AF-346D2B9DC324}" dt="2021-11-29T19:14:30.338" v="194" actId="47"/>
        <pc:sldMkLst>
          <pc:docMk/>
          <pc:sldMk cId="1345988325" sldId="280"/>
        </pc:sldMkLst>
      </pc:sldChg>
      <pc:sldChg chg="del">
        <pc:chgData name="Frances Meek" userId="f3af35cc-3229-46e1-af36-3525661cfbd3" providerId="ADAL" clId="{28D6B8AD-20C4-4F9C-90AF-346D2B9DC324}" dt="2021-11-29T19:14:33.285" v="195" actId="47"/>
        <pc:sldMkLst>
          <pc:docMk/>
          <pc:sldMk cId="1596942154" sldId="281"/>
        </pc:sldMkLst>
      </pc:sldChg>
      <pc:sldChg chg="modSp mod">
        <pc:chgData name="Frances Meek" userId="f3af35cc-3229-46e1-af36-3525661cfbd3" providerId="ADAL" clId="{28D6B8AD-20C4-4F9C-90AF-346D2B9DC324}" dt="2021-11-29T19:12:48.918" v="139" actId="20577"/>
        <pc:sldMkLst>
          <pc:docMk/>
          <pc:sldMk cId="1680190701" sldId="306"/>
        </pc:sldMkLst>
        <pc:spChg chg="mod">
          <ac:chgData name="Frances Meek" userId="f3af35cc-3229-46e1-af36-3525661cfbd3" providerId="ADAL" clId="{28D6B8AD-20C4-4F9C-90AF-346D2B9DC324}" dt="2021-11-29T19:12:34.650" v="101" actId="20577"/>
          <ac:spMkLst>
            <pc:docMk/>
            <pc:sldMk cId="1680190701" sldId="306"/>
            <ac:spMk id="2" creationId="{00000000-0000-0000-0000-000000000000}"/>
          </ac:spMkLst>
        </pc:spChg>
        <pc:spChg chg="mod">
          <ac:chgData name="Frances Meek" userId="f3af35cc-3229-46e1-af36-3525661cfbd3" providerId="ADAL" clId="{28D6B8AD-20C4-4F9C-90AF-346D2B9DC324}" dt="2021-11-29T19:12:48.918" v="139" actId="20577"/>
          <ac:spMkLst>
            <pc:docMk/>
            <pc:sldMk cId="1680190701" sldId="306"/>
            <ac:spMk id="3" creationId="{00000000-0000-0000-0000-000000000000}"/>
          </ac:spMkLst>
        </pc:spChg>
      </pc:sldChg>
      <pc:sldChg chg="delSp modSp mod delAnim modAnim">
        <pc:chgData name="Frances Meek" userId="f3af35cc-3229-46e1-af36-3525661cfbd3" providerId="ADAL" clId="{28D6B8AD-20C4-4F9C-90AF-346D2B9DC324}" dt="2021-11-29T19:16:02.633" v="200"/>
        <pc:sldMkLst>
          <pc:docMk/>
          <pc:sldMk cId="4206050817" sldId="307"/>
        </pc:sldMkLst>
        <pc:spChg chg="mod">
          <ac:chgData name="Frances Meek" userId="f3af35cc-3229-46e1-af36-3525661cfbd3" providerId="ADAL" clId="{28D6B8AD-20C4-4F9C-90AF-346D2B9DC324}" dt="2021-11-29T19:13:24.724" v="159" actId="20577"/>
          <ac:spMkLst>
            <pc:docMk/>
            <pc:sldMk cId="4206050817" sldId="307"/>
            <ac:spMk id="2" creationId="{00000000-0000-0000-0000-000000000000}"/>
          </ac:spMkLst>
        </pc:spChg>
        <pc:spChg chg="mod">
          <ac:chgData name="Frances Meek" userId="f3af35cc-3229-46e1-af36-3525661cfbd3" providerId="ADAL" clId="{28D6B8AD-20C4-4F9C-90AF-346D2B9DC324}" dt="2021-11-29T19:14:17.468" v="189" actId="1076"/>
          <ac:spMkLst>
            <pc:docMk/>
            <pc:sldMk cId="4206050817" sldId="307"/>
            <ac:spMk id="6" creationId="{00000000-0000-0000-0000-000000000000}"/>
          </ac:spMkLst>
        </pc:spChg>
        <pc:spChg chg="del">
          <ac:chgData name="Frances Meek" userId="f3af35cc-3229-46e1-af36-3525661cfbd3" providerId="ADAL" clId="{28D6B8AD-20C4-4F9C-90AF-346D2B9DC324}" dt="2021-11-29T19:14:02.724" v="182" actId="478"/>
          <ac:spMkLst>
            <pc:docMk/>
            <pc:sldMk cId="4206050817" sldId="307"/>
            <ac:spMk id="9" creationId="{00000000-0000-0000-0000-000000000000}"/>
          </ac:spMkLst>
        </pc:spChg>
        <pc:picChg chg="mod">
          <ac:chgData name="Frances Meek" userId="f3af35cc-3229-46e1-af36-3525661cfbd3" providerId="ADAL" clId="{28D6B8AD-20C4-4F9C-90AF-346D2B9DC324}" dt="2021-11-29T19:14:13.233" v="188" actId="14100"/>
          <ac:picMkLst>
            <pc:docMk/>
            <pc:sldMk cId="4206050817" sldId="307"/>
            <ac:picMk id="8" creationId="{AF53AF05-BE8F-4907-8595-6EAAB36D9FCA}"/>
          </ac:picMkLst>
        </pc:picChg>
        <pc:picChg chg="del">
          <ac:chgData name="Frances Meek" userId="f3af35cc-3229-46e1-af36-3525661cfbd3" providerId="ADAL" clId="{28D6B8AD-20C4-4F9C-90AF-346D2B9DC324}" dt="2021-11-29T19:14:01.349" v="181" actId="478"/>
          <ac:picMkLst>
            <pc:docMk/>
            <pc:sldMk cId="4206050817" sldId="307"/>
            <ac:picMk id="11" creationId="{90779D31-5F5F-477D-9492-D094475D31DF}"/>
          </ac:picMkLst>
        </pc:picChg>
      </pc:sldChg>
      <pc:sldChg chg="modSp mod">
        <pc:chgData name="Frances Meek" userId="f3af35cc-3229-46e1-af36-3525661cfbd3" providerId="ADAL" clId="{28D6B8AD-20C4-4F9C-90AF-346D2B9DC324}" dt="2021-11-29T19:12:18.420" v="86" actId="20577"/>
        <pc:sldMkLst>
          <pc:docMk/>
          <pc:sldMk cId="436735459" sldId="308"/>
        </pc:sldMkLst>
        <pc:spChg chg="mod">
          <ac:chgData name="Frances Meek" userId="f3af35cc-3229-46e1-af36-3525661cfbd3" providerId="ADAL" clId="{28D6B8AD-20C4-4F9C-90AF-346D2B9DC324}" dt="2021-11-29T19:07:42.118" v="31" actId="20577"/>
          <ac:spMkLst>
            <pc:docMk/>
            <pc:sldMk cId="436735459" sldId="308"/>
            <ac:spMk id="2" creationId="{00000000-0000-0000-0000-000000000000}"/>
          </ac:spMkLst>
        </pc:spChg>
        <pc:spChg chg="mod">
          <ac:chgData name="Frances Meek" userId="f3af35cc-3229-46e1-af36-3525661cfbd3" providerId="ADAL" clId="{28D6B8AD-20C4-4F9C-90AF-346D2B9DC324}" dt="2021-11-29T19:12:18.420" v="86" actId="20577"/>
          <ac:spMkLst>
            <pc:docMk/>
            <pc:sldMk cId="436735459" sldId="308"/>
            <ac:spMk id="3" creationId="{00000000-0000-0000-0000-000000000000}"/>
          </ac:spMkLst>
        </pc:spChg>
      </pc:sldChg>
      <pc:sldChg chg="addSp modSp new mod ord modAnim">
        <pc:chgData name="Frances Meek" userId="f3af35cc-3229-46e1-af36-3525661cfbd3" providerId="ADAL" clId="{28D6B8AD-20C4-4F9C-90AF-346D2B9DC324}" dt="2021-11-29T19:15:01.584" v="198"/>
        <pc:sldMkLst>
          <pc:docMk/>
          <pc:sldMk cId="1288795733" sldId="309"/>
        </pc:sldMkLst>
        <pc:spChg chg="mod">
          <ac:chgData name="Frances Meek" userId="f3af35cc-3229-46e1-af36-3525661cfbd3" providerId="ADAL" clId="{28D6B8AD-20C4-4F9C-90AF-346D2B9DC324}" dt="2021-11-29T19:08:11.158" v="50" actId="20577"/>
          <ac:spMkLst>
            <pc:docMk/>
            <pc:sldMk cId="1288795733" sldId="309"/>
            <ac:spMk id="2" creationId="{A3D4C2AC-8C30-4663-9E8A-C6C79C66588E}"/>
          </ac:spMkLst>
        </pc:spChg>
        <pc:spChg chg="mod">
          <ac:chgData name="Frances Meek" userId="f3af35cc-3229-46e1-af36-3525661cfbd3" providerId="ADAL" clId="{28D6B8AD-20C4-4F9C-90AF-346D2B9DC324}" dt="2021-11-29T19:08:32.519" v="54" actId="5793"/>
          <ac:spMkLst>
            <pc:docMk/>
            <pc:sldMk cId="1288795733" sldId="309"/>
            <ac:spMk id="3" creationId="{AC1D9832-1C59-4F3D-8440-0B7A792A9DC5}"/>
          </ac:spMkLst>
        </pc:spChg>
        <pc:spChg chg="add mod">
          <ac:chgData name="Frances Meek" userId="f3af35cc-3229-46e1-af36-3525661cfbd3" providerId="ADAL" clId="{28D6B8AD-20C4-4F9C-90AF-346D2B9DC324}" dt="2021-11-29T19:12:08.189" v="61" actId="1076"/>
          <ac:spMkLst>
            <pc:docMk/>
            <pc:sldMk cId="1288795733" sldId="309"/>
            <ac:spMk id="6" creationId="{C939EAC3-119C-4790-9D20-5A5F77493335}"/>
          </ac:spMkLst>
        </pc:spChg>
        <pc:picChg chg="add mod">
          <ac:chgData name="Frances Meek" userId="f3af35cc-3229-46e1-af36-3525661cfbd3" providerId="ADAL" clId="{28D6B8AD-20C4-4F9C-90AF-346D2B9DC324}" dt="2021-11-29T19:11:58.407" v="59" actId="1076"/>
          <ac:picMkLst>
            <pc:docMk/>
            <pc:sldMk cId="1288795733" sldId="309"/>
            <ac:picMk id="4" creationId="{EAD02898-9DCB-40A0-BEB0-6D8FF29C6B1F}"/>
          </ac:picMkLst>
        </pc:picChg>
        <pc:picChg chg="add mod">
          <ac:chgData name="Frances Meek" userId="f3af35cc-3229-46e1-af36-3525661cfbd3" providerId="ADAL" clId="{28D6B8AD-20C4-4F9C-90AF-346D2B9DC324}" dt="2021-11-29T19:11:56.925" v="58" actId="1076"/>
          <ac:picMkLst>
            <pc:docMk/>
            <pc:sldMk cId="1288795733" sldId="309"/>
            <ac:picMk id="5" creationId="{49CEFE59-E678-43DC-A4C2-93D6CFE85123}"/>
          </ac:picMkLst>
        </pc:picChg>
      </pc:sldChg>
      <pc:sldChg chg="new del">
        <pc:chgData name="Frances Meek" userId="f3af35cc-3229-46e1-af36-3525661cfbd3" providerId="ADAL" clId="{28D6B8AD-20C4-4F9C-90AF-346D2B9DC324}" dt="2021-11-29T19:08:02.061" v="33" actId="680"/>
        <pc:sldMkLst>
          <pc:docMk/>
          <pc:sldMk cId="3371330657" sldId="309"/>
        </pc:sldMkLst>
      </pc:sldChg>
      <pc:sldChg chg="delSp modSp add mod delAnim modAnim">
        <pc:chgData name="Frances Meek" userId="f3af35cc-3229-46e1-af36-3525661cfbd3" providerId="ADAL" clId="{28D6B8AD-20C4-4F9C-90AF-346D2B9DC324}" dt="2021-11-29T19:16:06.222" v="202"/>
        <pc:sldMkLst>
          <pc:docMk/>
          <pc:sldMk cId="894097374" sldId="310"/>
        </pc:sldMkLst>
        <pc:spChg chg="mod">
          <ac:chgData name="Frances Meek" userId="f3af35cc-3229-46e1-af36-3525661cfbd3" providerId="ADAL" clId="{28D6B8AD-20C4-4F9C-90AF-346D2B9DC324}" dt="2021-11-29T19:13:56.402" v="180" actId="20577"/>
          <ac:spMkLst>
            <pc:docMk/>
            <pc:sldMk cId="894097374" sldId="310"/>
            <ac:spMk id="2" creationId="{00000000-0000-0000-0000-000000000000}"/>
          </ac:spMkLst>
        </pc:spChg>
        <pc:spChg chg="del">
          <ac:chgData name="Frances Meek" userId="f3af35cc-3229-46e1-af36-3525661cfbd3" providerId="ADAL" clId="{28D6B8AD-20C4-4F9C-90AF-346D2B9DC324}" dt="2021-11-29T19:13:32.551" v="162" actId="478"/>
          <ac:spMkLst>
            <pc:docMk/>
            <pc:sldMk cId="894097374" sldId="310"/>
            <ac:spMk id="6" creationId="{00000000-0000-0000-0000-000000000000}"/>
          </ac:spMkLst>
        </pc:spChg>
        <pc:spChg chg="mod">
          <ac:chgData name="Frances Meek" userId="f3af35cc-3229-46e1-af36-3525661cfbd3" providerId="ADAL" clId="{28D6B8AD-20C4-4F9C-90AF-346D2B9DC324}" dt="2021-11-29T19:13:41.435" v="167" actId="14100"/>
          <ac:spMkLst>
            <pc:docMk/>
            <pc:sldMk cId="894097374" sldId="310"/>
            <ac:spMk id="9" creationId="{00000000-0000-0000-0000-000000000000}"/>
          </ac:spMkLst>
        </pc:spChg>
        <pc:picChg chg="del">
          <ac:chgData name="Frances Meek" userId="f3af35cc-3229-46e1-af36-3525661cfbd3" providerId="ADAL" clId="{28D6B8AD-20C4-4F9C-90AF-346D2B9DC324}" dt="2021-11-29T19:13:31.396" v="161" actId="478"/>
          <ac:picMkLst>
            <pc:docMk/>
            <pc:sldMk cId="894097374" sldId="310"/>
            <ac:picMk id="8" creationId="{AF53AF05-BE8F-4907-8595-6EAAB36D9FCA}"/>
          </ac:picMkLst>
        </pc:picChg>
        <pc:picChg chg="mod">
          <ac:chgData name="Frances Meek" userId="f3af35cc-3229-46e1-af36-3525661cfbd3" providerId="ADAL" clId="{28D6B8AD-20C4-4F9C-90AF-346D2B9DC324}" dt="2021-11-29T19:13:48.152" v="170" actId="14100"/>
          <ac:picMkLst>
            <pc:docMk/>
            <pc:sldMk cId="894097374" sldId="310"/>
            <ac:picMk id="11" creationId="{90779D31-5F5F-477D-9492-D094475D31DF}"/>
          </ac:picMkLst>
        </pc:picChg>
      </pc:sldChg>
    </pc:docChg>
  </pc:docChgLst>
  <pc:docChgLst>
    <pc:chgData name="Alex White" userId="07f4b406-cfdf-44ea-80a5-e7a034eaf81e" providerId="ADAL" clId="{D0B0A93A-99AF-47E9-B0D2-43657E90EC86}"/>
    <pc:docChg chg="custSel addSld delSld modSld">
      <pc:chgData name="Alex White" userId="07f4b406-cfdf-44ea-80a5-e7a034eaf81e" providerId="ADAL" clId="{D0B0A93A-99AF-47E9-B0D2-43657E90EC86}" dt="2021-08-18T09:13:46.502" v="678" actId="20577"/>
      <pc:docMkLst>
        <pc:docMk/>
      </pc:docMkLst>
      <pc:sldChg chg="modSp mod">
        <pc:chgData name="Alex White" userId="07f4b406-cfdf-44ea-80a5-e7a034eaf81e" providerId="ADAL" clId="{D0B0A93A-99AF-47E9-B0D2-43657E90EC86}" dt="2021-08-16T07:56:37.768" v="35" actId="20577"/>
        <pc:sldMkLst>
          <pc:docMk/>
          <pc:sldMk cId="1955166399" sldId="256"/>
        </pc:sldMkLst>
        <pc:spChg chg="mod">
          <ac:chgData name="Alex White" userId="07f4b406-cfdf-44ea-80a5-e7a034eaf81e" providerId="ADAL" clId="{D0B0A93A-99AF-47E9-B0D2-43657E90EC86}" dt="2021-08-16T07:56:37.768" v="35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modSp mod">
        <pc:chgData name="Alex White" userId="07f4b406-cfdf-44ea-80a5-e7a034eaf81e" providerId="ADAL" clId="{D0B0A93A-99AF-47E9-B0D2-43657E90EC86}" dt="2021-08-16T08:15:20.055" v="377"/>
        <pc:sldMkLst>
          <pc:docMk/>
          <pc:sldMk cId="2590538667" sldId="261"/>
        </pc:sldMkLst>
        <pc:spChg chg="mod">
          <ac:chgData name="Alex White" userId="07f4b406-cfdf-44ea-80a5-e7a034eaf81e" providerId="ADAL" clId="{D0B0A93A-99AF-47E9-B0D2-43657E90EC86}" dt="2021-08-16T08:15:20.055" v="377"/>
          <ac:spMkLst>
            <pc:docMk/>
            <pc:sldMk cId="2590538667" sldId="261"/>
            <ac:spMk id="2" creationId="{00000000-0000-0000-0000-000000000000}"/>
          </ac:spMkLst>
        </pc:spChg>
      </pc:sldChg>
      <pc:sldChg chg="delSp modSp mod">
        <pc:chgData name="Alex White" userId="07f4b406-cfdf-44ea-80a5-e7a034eaf81e" providerId="ADAL" clId="{D0B0A93A-99AF-47E9-B0D2-43657E90EC86}" dt="2021-08-16T07:57:18.823" v="151" actId="1076"/>
        <pc:sldMkLst>
          <pc:docMk/>
          <pc:sldMk cId="49386520" sldId="275"/>
        </pc:sldMkLst>
        <pc:spChg chg="mod">
          <ac:chgData name="Alex White" userId="07f4b406-cfdf-44ea-80a5-e7a034eaf81e" providerId="ADAL" clId="{D0B0A93A-99AF-47E9-B0D2-43657E90EC86}" dt="2021-08-16T07:56:52.792" v="73" actId="20577"/>
          <ac:spMkLst>
            <pc:docMk/>
            <pc:sldMk cId="49386520" sldId="275"/>
            <ac:spMk id="2" creationId="{00000000-0000-0000-0000-000000000000}"/>
          </ac:spMkLst>
        </pc:spChg>
        <pc:spChg chg="mod">
          <ac:chgData name="Alex White" userId="07f4b406-cfdf-44ea-80a5-e7a034eaf81e" providerId="ADAL" clId="{D0B0A93A-99AF-47E9-B0D2-43657E90EC86}" dt="2021-08-16T07:57:18.823" v="151" actId="1076"/>
          <ac:spMkLst>
            <pc:docMk/>
            <pc:sldMk cId="49386520" sldId="275"/>
            <ac:spMk id="3" creationId="{00000000-0000-0000-0000-000000000000}"/>
          </ac:spMkLst>
        </pc:spChg>
        <pc:spChg chg="del">
          <ac:chgData name="Alex White" userId="07f4b406-cfdf-44ea-80a5-e7a034eaf81e" providerId="ADAL" clId="{D0B0A93A-99AF-47E9-B0D2-43657E90EC86}" dt="2021-08-16T07:56:56.003" v="74" actId="478"/>
          <ac:spMkLst>
            <pc:docMk/>
            <pc:sldMk cId="49386520" sldId="275"/>
            <ac:spMk id="6" creationId="{572C34B8-F41E-4941-B18B-F1F643253990}"/>
          </ac:spMkLst>
        </pc:spChg>
      </pc:sldChg>
      <pc:sldChg chg="addSp delSp modSp mod modNotesTx">
        <pc:chgData name="Alex White" userId="07f4b406-cfdf-44ea-80a5-e7a034eaf81e" providerId="ADAL" clId="{D0B0A93A-99AF-47E9-B0D2-43657E90EC86}" dt="2021-08-16T07:59:33.503" v="278"/>
        <pc:sldMkLst>
          <pc:docMk/>
          <pc:sldMk cId="2112501820" sldId="276"/>
        </pc:sldMkLst>
        <pc:spChg chg="mod">
          <ac:chgData name="Alex White" userId="07f4b406-cfdf-44ea-80a5-e7a034eaf81e" providerId="ADAL" clId="{D0B0A93A-99AF-47E9-B0D2-43657E90EC86}" dt="2021-08-16T07:57:32.385" v="193" actId="5793"/>
          <ac:spMkLst>
            <pc:docMk/>
            <pc:sldMk cId="2112501820" sldId="276"/>
            <ac:spMk id="2" creationId="{00000000-0000-0000-0000-000000000000}"/>
          </ac:spMkLst>
        </pc:spChg>
        <pc:spChg chg="mod">
          <ac:chgData name="Alex White" userId="07f4b406-cfdf-44ea-80a5-e7a034eaf81e" providerId="ADAL" clId="{D0B0A93A-99AF-47E9-B0D2-43657E90EC86}" dt="2021-08-16T07:57:51.330" v="271" actId="20577"/>
          <ac:spMkLst>
            <pc:docMk/>
            <pc:sldMk cId="2112501820" sldId="276"/>
            <ac:spMk id="10" creationId="{433A368D-C541-4085-A431-9BB6D4109F7C}"/>
          </ac:spMkLst>
        </pc:spChg>
        <pc:picChg chg="add mod">
          <ac:chgData name="Alex White" userId="07f4b406-cfdf-44ea-80a5-e7a034eaf81e" providerId="ADAL" clId="{D0B0A93A-99AF-47E9-B0D2-43657E90EC86}" dt="2021-08-16T07:59:28.202" v="277" actId="1076"/>
          <ac:picMkLst>
            <pc:docMk/>
            <pc:sldMk cId="2112501820" sldId="276"/>
            <ac:picMk id="1026" creationId="{B0325193-F918-4ABE-BB6E-76CD9B7B7281}"/>
          </ac:picMkLst>
        </pc:picChg>
        <pc:picChg chg="del">
          <ac:chgData name="Alex White" userId="07f4b406-cfdf-44ea-80a5-e7a034eaf81e" providerId="ADAL" clId="{D0B0A93A-99AF-47E9-B0D2-43657E90EC86}" dt="2021-08-16T07:59:20.041" v="272" actId="478"/>
          <ac:picMkLst>
            <pc:docMk/>
            <pc:sldMk cId="2112501820" sldId="276"/>
            <ac:picMk id="1028" creationId="{4F41F9F2-DB24-468A-B012-58988909AAB1}"/>
          </ac:picMkLst>
        </pc:picChg>
      </pc:sldChg>
      <pc:sldChg chg="del">
        <pc:chgData name="Alex White" userId="07f4b406-cfdf-44ea-80a5-e7a034eaf81e" providerId="ADAL" clId="{D0B0A93A-99AF-47E9-B0D2-43657E90EC86}" dt="2021-08-16T07:57:22.867" v="152" actId="47"/>
        <pc:sldMkLst>
          <pc:docMk/>
          <pc:sldMk cId="112037053" sldId="277"/>
        </pc:sldMkLst>
      </pc:sldChg>
      <pc:sldChg chg="addSp delSp modSp add mod">
        <pc:chgData name="Alex White" userId="07f4b406-cfdf-44ea-80a5-e7a034eaf81e" providerId="ADAL" clId="{D0B0A93A-99AF-47E9-B0D2-43657E90EC86}" dt="2021-08-16T08:15:08.319" v="376" actId="1076"/>
        <pc:sldMkLst>
          <pc:docMk/>
          <pc:sldMk cId="3043189507" sldId="277"/>
        </pc:sldMkLst>
        <pc:spChg chg="mod">
          <ac:chgData name="Alex White" userId="07f4b406-cfdf-44ea-80a5-e7a034eaf81e" providerId="ADAL" clId="{D0B0A93A-99AF-47E9-B0D2-43657E90EC86}" dt="2021-08-16T07:59:41.783" v="287" actId="20577"/>
          <ac:spMkLst>
            <pc:docMk/>
            <pc:sldMk cId="3043189507" sldId="277"/>
            <ac:spMk id="2" creationId="{00000000-0000-0000-0000-000000000000}"/>
          </ac:spMkLst>
        </pc:spChg>
        <pc:spChg chg="mod">
          <ac:chgData name="Alex White" userId="07f4b406-cfdf-44ea-80a5-e7a034eaf81e" providerId="ADAL" clId="{D0B0A93A-99AF-47E9-B0D2-43657E90EC86}" dt="2021-08-16T08:14:15.501" v="370" actId="20577"/>
          <ac:spMkLst>
            <pc:docMk/>
            <pc:sldMk cId="3043189507" sldId="277"/>
            <ac:spMk id="10" creationId="{433A368D-C541-4085-A431-9BB6D4109F7C}"/>
          </ac:spMkLst>
        </pc:spChg>
        <pc:picChg chg="del">
          <ac:chgData name="Alex White" userId="07f4b406-cfdf-44ea-80a5-e7a034eaf81e" providerId="ADAL" clId="{D0B0A93A-99AF-47E9-B0D2-43657E90EC86}" dt="2021-08-16T08:14:17.748" v="371" actId="478"/>
          <ac:picMkLst>
            <pc:docMk/>
            <pc:sldMk cId="3043189507" sldId="277"/>
            <ac:picMk id="1026" creationId="{B0325193-F918-4ABE-BB6E-76CD9B7B7281}"/>
          </ac:picMkLst>
        </pc:picChg>
        <pc:picChg chg="add mod">
          <ac:chgData name="Alex White" userId="07f4b406-cfdf-44ea-80a5-e7a034eaf81e" providerId="ADAL" clId="{D0B0A93A-99AF-47E9-B0D2-43657E90EC86}" dt="2021-08-16T08:15:08.319" v="376" actId="1076"/>
          <ac:picMkLst>
            <pc:docMk/>
            <pc:sldMk cId="3043189507" sldId="277"/>
            <ac:picMk id="2050" creationId="{ADDA8D3F-3B2D-4F37-9EE8-C85BFE466013}"/>
          </ac:picMkLst>
        </pc:picChg>
      </pc:sldChg>
      <pc:sldChg chg="addSp delSp modSp add mod">
        <pc:chgData name="Alex White" userId="07f4b406-cfdf-44ea-80a5-e7a034eaf81e" providerId="ADAL" clId="{D0B0A93A-99AF-47E9-B0D2-43657E90EC86}" dt="2021-08-16T08:17:03.590" v="543" actId="20577"/>
        <pc:sldMkLst>
          <pc:docMk/>
          <pc:sldMk cId="180646378" sldId="278"/>
        </pc:sldMkLst>
        <pc:spChg chg="mod">
          <ac:chgData name="Alex White" userId="07f4b406-cfdf-44ea-80a5-e7a034eaf81e" providerId="ADAL" clId="{D0B0A93A-99AF-47E9-B0D2-43657E90EC86}" dt="2021-08-16T08:15:43.009" v="437" actId="20577"/>
          <ac:spMkLst>
            <pc:docMk/>
            <pc:sldMk cId="180646378" sldId="278"/>
            <ac:spMk id="2" creationId="{00000000-0000-0000-0000-000000000000}"/>
          </ac:spMkLst>
        </pc:spChg>
        <pc:spChg chg="mod">
          <ac:chgData name="Alex White" userId="07f4b406-cfdf-44ea-80a5-e7a034eaf81e" providerId="ADAL" clId="{D0B0A93A-99AF-47E9-B0D2-43657E90EC86}" dt="2021-08-16T08:17:03.590" v="543" actId="20577"/>
          <ac:spMkLst>
            <pc:docMk/>
            <pc:sldMk cId="180646378" sldId="278"/>
            <ac:spMk id="10" creationId="{433A368D-C541-4085-A431-9BB6D4109F7C}"/>
          </ac:spMkLst>
        </pc:spChg>
        <pc:picChg chg="del">
          <ac:chgData name="Alex White" userId="07f4b406-cfdf-44ea-80a5-e7a034eaf81e" providerId="ADAL" clId="{D0B0A93A-99AF-47E9-B0D2-43657E90EC86}" dt="2021-08-16T08:15:45.709" v="438" actId="478"/>
          <ac:picMkLst>
            <pc:docMk/>
            <pc:sldMk cId="180646378" sldId="278"/>
            <ac:picMk id="1026" creationId="{B0325193-F918-4ABE-BB6E-76CD9B7B7281}"/>
          </ac:picMkLst>
        </pc:picChg>
        <pc:picChg chg="add mod">
          <ac:chgData name="Alex White" userId="07f4b406-cfdf-44ea-80a5-e7a034eaf81e" providerId="ADAL" clId="{D0B0A93A-99AF-47E9-B0D2-43657E90EC86}" dt="2021-08-16T08:16:41.257" v="492" actId="1076"/>
          <ac:picMkLst>
            <pc:docMk/>
            <pc:sldMk cId="180646378" sldId="278"/>
            <ac:picMk id="3074" creationId="{A75FA7F8-F467-4297-AC44-2D3FC47524D1}"/>
          </ac:picMkLst>
        </pc:picChg>
      </pc:sldChg>
      <pc:sldChg chg="addSp delSp modSp add mod modNotesTx">
        <pc:chgData name="Alex White" userId="07f4b406-cfdf-44ea-80a5-e7a034eaf81e" providerId="ADAL" clId="{D0B0A93A-99AF-47E9-B0D2-43657E90EC86}" dt="2021-08-16T08:19:43.055" v="645" actId="20577"/>
        <pc:sldMkLst>
          <pc:docMk/>
          <pc:sldMk cId="905349014" sldId="279"/>
        </pc:sldMkLst>
        <pc:spChg chg="mod">
          <ac:chgData name="Alex White" userId="07f4b406-cfdf-44ea-80a5-e7a034eaf81e" providerId="ADAL" clId="{D0B0A93A-99AF-47E9-B0D2-43657E90EC86}" dt="2021-08-16T08:18:16.082" v="606"/>
          <ac:spMkLst>
            <pc:docMk/>
            <pc:sldMk cId="905349014" sldId="279"/>
            <ac:spMk id="2" creationId="{00000000-0000-0000-0000-000000000000}"/>
          </ac:spMkLst>
        </pc:spChg>
        <pc:spChg chg="mod">
          <ac:chgData name="Alex White" userId="07f4b406-cfdf-44ea-80a5-e7a034eaf81e" providerId="ADAL" clId="{D0B0A93A-99AF-47E9-B0D2-43657E90EC86}" dt="2021-08-16T08:19:43.055" v="645" actId="20577"/>
          <ac:spMkLst>
            <pc:docMk/>
            <pc:sldMk cId="905349014" sldId="279"/>
            <ac:spMk id="10" creationId="{433A368D-C541-4085-A431-9BB6D4109F7C}"/>
          </ac:spMkLst>
        </pc:spChg>
        <pc:picChg chg="del mod">
          <ac:chgData name="Alex White" userId="07f4b406-cfdf-44ea-80a5-e7a034eaf81e" providerId="ADAL" clId="{D0B0A93A-99AF-47E9-B0D2-43657E90EC86}" dt="2021-08-16T08:18:52.700" v="608" actId="478"/>
          <ac:picMkLst>
            <pc:docMk/>
            <pc:sldMk cId="905349014" sldId="279"/>
            <ac:picMk id="3074" creationId="{A75FA7F8-F467-4297-AC44-2D3FC47524D1}"/>
          </ac:picMkLst>
        </pc:picChg>
        <pc:picChg chg="add mod">
          <ac:chgData name="Alex White" userId="07f4b406-cfdf-44ea-80a5-e7a034eaf81e" providerId="ADAL" clId="{D0B0A93A-99AF-47E9-B0D2-43657E90EC86}" dt="2021-08-16T08:19:00.062" v="611" actId="14100"/>
          <ac:picMkLst>
            <pc:docMk/>
            <pc:sldMk cId="905349014" sldId="279"/>
            <ac:picMk id="6146" creationId="{23F7D915-623E-4F48-91BC-5F55A1355264}"/>
          </ac:picMkLst>
        </pc:picChg>
      </pc:sldChg>
      <pc:sldChg chg="del">
        <pc:chgData name="Alex White" userId="07f4b406-cfdf-44ea-80a5-e7a034eaf81e" providerId="ADAL" clId="{D0B0A93A-99AF-47E9-B0D2-43657E90EC86}" dt="2021-08-16T07:57:22.867" v="152" actId="47"/>
        <pc:sldMkLst>
          <pc:docMk/>
          <pc:sldMk cId="2010250561" sldId="279"/>
        </pc:sldMkLst>
      </pc:sldChg>
      <pc:sldChg chg="del">
        <pc:chgData name="Alex White" userId="07f4b406-cfdf-44ea-80a5-e7a034eaf81e" providerId="ADAL" clId="{D0B0A93A-99AF-47E9-B0D2-43657E90EC86}" dt="2021-08-16T07:57:22.867" v="152" actId="47"/>
        <pc:sldMkLst>
          <pc:docMk/>
          <pc:sldMk cId="313427633" sldId="280"/>
        </pc:sldMkLst>
      </pc:sldChg>
      <pc:sldChg chg="addSp delSp modSp add mod modNotesTx">
        <pc:chgData name="Alex White" userId="07f4b406-cfdf-44ea-80a5-e7a034eaf81e" providerId="ADAL" clId="{D0B0A93A-99AF-47E9-B0D2-43657E90EC86}" dt="2021-08-18T09:13:46.502" v="678" actId="20577"/>
        <pc:sldMkLst>
          <pc:docMk/>
          <pc:sldMk cId="1345988325" sldId="280"/>
        </pc:sldMkLst>
        <pc:spChg chg="mod">
          <ac:chgData name="Alex White" userId="07f4b406-cfdf-44ea-80a5-e7a034eaf81e" providerId="ADAL" clId="{D0B0A93A-99AF-47E9-B0D2-43657E90EC86}" dt="2021-08-16T08:18:12.424" v="605"/>
          <ac:spMkLst>
            <pc:docMk/>
            <pc:sldMk cId="1345988325" sldId="280"/>
            <ac:spMk id="2" creationId="{00000000-0000-0000-0000-000000000000}"/>
          </ac:spMkLst>
        </pc:spChg>
        <pc:spChg chg="mod">
          <ac:chgData name="Alex White" userId="07f4b406-cfdf-44ea-80a5-e7a034eaf81e" providerId="ADAL" clId="{D0B0A93A-99AF-47E9-B0D2-43657E90EC86}" dt="2021-08-18T09:13:46.502" v="678" actId="20577"/>
          <ac:spMkLst>
            <pc:docMk/>
            <pc:sldMk cId="1345988325" sldId="280"/>
            <ac:spMk id="10" creationId="{433A368D-C541-4085-A431-9BB6D4109F7C}"/>
          </ac:spMkLst>
        </pc:spChg>
        <pc:picChg chg="del">
          <ac:chgData name="Alex White" userId="07f4b406-cfdf-44ea-80a5-e7a034eaf81e" providerId="ADAL" clId="{D0B0A93A-99AF-47E9-B0D2-43657E90EC86}" dt="2021-08-16T08:20:45.007" v="671" actId="478"/>
          <ac:picMkLst>
            <pc:docMk/>
            <pc:sldMk cId="1345988325" sldId="280"/>
            <ac:picMk id="3074" creationId="{A75FA7F8-F467-4297-AC44-2D3FC47524D1}"/>
          </ac:picMkLst>
        </pc:picChg>
        <pc:picChg chg="add mod">
          <ac:chgData name="Alex White" userId="07f4b406-cfdf-44ea-80a5-e7a034eaf81e" providerId="ADAL" clId="{D0B0A93A-99AF-47E9-B0D2-43657E90EC86}" dt="2021-08-16T08:20:52.517" v="675" actId="1076"/>
          <ac:picMkLst>
            <pc:docMk/>
            <pc:sldMk cId="1345988325" sldId="280"/>
            <ac:picMk id="5122" creationId="{DA55A741-1E02-48D2-A060-E618D1F83118}"/>
          </ac:picMkLst>
        </pc:picChg>
      </pc:sldChg>
      <pc:sldChg chg="addSp delSp modSp add mod">
        <pc:chgData name="Alex White" userId="07f4b406-cfdf-44ea-80a5-e7a034eaf81e" providerId="ADAL" clId="{D0B0A93A-99AF-47E9-B0D2-43657E90EC86}" dt="2021-08-16T08:18:07.047" v="604" actId="1076"/>
        <pc:sldMkLst>
          <pc:docMk/>
          <pc:sldMk cId="1596942154" sldId="281"/>
        </pc:sldMkLst>
        <pc:spChg chg="mod">
          <ac:chgData name="Alex White" userId="07f4b406-cfdf-44ea-80a5-e7a034eaf81e" providerId="ADAL" clId="{D0B0A93A-99AF-47E9-B0D2-43657E90EC86}" dt="2021-08-16T08:18:03.415" v="603" actId="20577"/>
          <ac:spMkLst>
            <pc:docMk/>
            <pc:sldMk cId="1596942154" sldId="281"/>
            <ac:spMk id="2" creationId="{00000000-0000-0000-0000-000000000000}"/>
          </ac:spMkLst>
        </pc:spChg>
        <pc:spChg chg="mod">
          <ac:chgData name="Alex White" userId="07f4b406-cfdf-44ea-80a5-e7a034eaf81e" providerId="ADAL" clId="{D0B0A93A-99AF-47E9-B0D2-43657E90EC86}" dt="2021-08-16T08:17:55.791" v="579" actId="20577"/>
          <ac:spMkLst>
            <pc:docMk/>
            <pc:sldMk cId="1596942154" sldId="281"/>
            <ac:spMk id="10" creationId="{433A368D-C541-4085-A431-9BB6D4109F7C}"/>
          </ac:spMkLst>
        </pc:spChg>
        <pc:picChg chg="del">
          <ac:chgData name="Alex White" userId="07f4b406-cfdf-44ea-80a5-e7a034eaf81e" providerId="ADAL" clId="{D0B0A93A-99AF-47E9-B0D2-43657E90EC86}" dt="2021-08-16T08:17:43.002" v="547" actId="478"/>
          <ac:picMkLst>
            <pc:docMk/>
            <pc:sldMk cId="1596942154" sldId="281"/>
            <ac:picMk id="3074" creationId="{A75FA7F8-F467-4297-AC44-2D3FC47524D1}"/>
          </ac:picMkLst>
        </pc:picChg>
        <pc:picChg chg="add mod">
          <ac:chgData name="Alex White" userId="07f4b406-cfdf-44ea-80a5-e7a034eaf81e" providerId="ADAL" clId="{D0B0A93A-99AF-47E9-B0D2-43657E90EC86}" dt="2021-08-16T08:18:07.047" v="604" actId="1076"/>
          <ac:picMkLst>
            <pc:docMk/>
            <pc:sldMk cId="1596942154" sldId="281"/>
            <ac:picMk id="4098" creationId="{8F326BFD-B88B-4E14-A001-9A932A747E5C}"/>
          </ac:picMkLst>
        </pc:picChg>
      </pc:sldChg>
      <pc:sldChg chg="del">
        <pc:chgData name="Alex White" userId="07f4b406-cfdf-44ea-80a5-e7a034eaf81e" providerId="ADAL" clId="{D0B0A93A-99AF-47E9-B0D2-43657E90EC86}" dt="2021-08-16T07:57:22.867" v="152" actId="47"/>
        <pc:sldMkLst>
          <pc:docMk/>
          <pc:sldMk cId="2496349683" sldId="281"/>
        </pc:sldMkLst>
      </pc:sldChg>
      <pc:sldChg chg="del">
        <pc:chgData name="Alex White" userId="07f4b406-cfdf-44ea-80a5-e7a034eaf81e" providerId="ADAL" clId="{D0B0A93A-99AF-47E9-B0D2-43657E90EC86}" dt="2021-08-16T07:57:22.867" v="152" actId="47"/>
        <pc:sldMkLst>
          <pc:docMk/>
          <pc:sldMk cId="4183863442" sldId="282"/>
        </pc:sldMkLst>
      </pc:sldChg>
      <pc:sldChg chg="del">
        <pc:chgData name="Alex White" userId="07f4b406-cfdf-44ea-80a5-e7a034eaf81e" providerId="ADAL" clId="{D0B0A93A-99AF-47E9-B0D2-43657E90EC86}" dt="2021-08-16T07:57:22.867" v="152" actId="47"/>
        <pc:sldMkLst>
          <pc:docMk/>
          <pc:sldMk cId="1515886025" sldId="283"/>
        </pc:sldMkLst>
      </pc:sldChg>
      <pc:sldChg chg="del">
        <pc:chgData name="Alex White" userId="07f4b406-cfdf-44ea-80a5-e7a034eaf81e" providerId="ADAL" clId="{D0B0A93A-99AF-47E9-B0D2-43657E90EC86}" dt="2021-08-16T07:57:22.867" v="152" actId="47"/>
        <pc:sldMkLst>
          <pc:docMk/>
          <pc:sldMk cId="2013506089" sldId="284"/>
        </pc:sldMkLst>
      </pc:sldChg>
      <pc:sldChg chg="del">
        <pc:chgData name="Alex White" userId="07f4b406-cfdf-44ea-80a5-e7a034eaf81e" providerId="ADAL" clId="{D0B0A93A-99AF-47E9-B0D2-43657E90EC86}" dt="2021-08-16T07:57:22.867" v="152" actId="47"/>
        <pc:sldMkLst>
          <pc:docMk/>
          <pc:sldMk cId="3545870009" sldId="285"/>
        </pc:sldMkLst>
      </pc:sldChg>
      <pc:sldChg chg="del">
        <pc:chgData name="Alex White" userId="07f4b406-cfdf-44ea-80a5-e7a034eaf81e" providerId="ADAL" clId="{D0B0A93A-99AF-47E9-B0D2-43657E90EC86}" dt="2021-08-16T07:57:22.867" v="152" actId="47"/>
        <pc:sldMkLst>
          <pc:docMk/>
          <pc:sldMk cId="3189024500" sldId="286"/>
        </pc:sldMkLst>
      </pc:sldChg>
      <pc:sldChg chg="del">
        <pc:chgData name="Alex White" userId="07f4b406-cfdf-44ea-80a5-e7a034eaf81e" providerId="ADAL" clId="{D0B0A93A-99AF-47E9-B0D2-43657E90EC86}" dt="2021-08-16T07:57:22.867" v="152" actId="47"/>
        <pc:sldMkLst>
          <pc:docMk/>
          <pc:sldMk cId="345874059" sldId="287"/>
        </pc:sldMkLst>
      </pc:sldChg>
      <pc:sldChg chg="del">
        <pc:chgData name="Alex White" userId="07f4b406-cfdf-44ea-80a5-e7a034eaf81e" providerId="ADAL" clId="{D0B0A93A-99AF-47E9-B0D2-43657E90EC86}" dt="2021-08-16T07:57:22.867" v="152" actId="47"/>
        <pc:sldMkLst>
          <pc:docMk/>
          <pc:sldMk cId="551837892" sldId="288"/>
        </pc:sldMkLst>
      </pc:sldChg>
      <pc:sldChg chg="del">
        <pc:chgData name="Alex White" userId="07f4b406-cfdf-44ea-80a5-e7a034eaf81e" providerId="ADAL" clId="{D0B0A93A-99AF-47E9-B0D2-43657E90EC86}" dt="2021-08-16T07:57:22.867" v="152" actId="47"/>
        <pc:sldMkLst>
          <pc:docMk/>
          <pc:sldMk cId="1457195685" sldId="289"/>
        </pc:sldMkLst>
      </pc:sldChg>
      <pc:sldChg chg="del">
        <pc:chgData name="Alex White" userId="07f4b406-cfdf-44ea-80a5-e7a034eaf81e" providerId="ADAL" clId="{D0B0A93A-99AF-47E9-B0D2-43657E90EC86}" dt="2021-08-16T07:57:22.867" v="152" actId="47"/>
        <pc:sldMkLst>
          <pc:docMk/>
          <pc:sldMk cId="2273824572" sldId="290"/>
        </pc:sldMkLst>
      </pc:sldChg>
      <pc:sldChg chg="del">
        <pc:chgData name="Alex White" userId="07f4b406-cfdf-44ea-80a5-e7a034eaf81e" providerId="ADAL" clId="{D0B0A93A-99AF-47E9-B0D2-43657E90EC86}" dt="2021-08-16T07:57:22.867" v="152" actId="47"/>
        <pc:sldMkLst>
          <pc:docMk/>
          <pc:sldMk cId="182994572" sldId="291"/>
        </pc:sldMkLst>
      </pc:sldChg>
      <pc:sldChg chg="del">
        <pc:chgData name="Alex White" userId="07f4b406-cfdf-44ea-80a5-e7a034eaf81e" providerId="ADAL" clId="{D0B0A93A-99AF-47E9-B0D2-43657E90EC86}" dt="2021-08-16T07:57:22.867" v="152" actId="47"/>
        <pc:sldMkLst>
          <pc:docMk/>
          <pc:sldMk cId="3142410235" sldId="292"/>
        </pc:sldMkLst>
      </pc:sldChg>
      <pc:sldChg chg="del">
        <pc:chgData name="Alex White" userId="07f4b406-cfdf-44ea-80a5-e7a034eaf81e" providerId="ADAL" clId="{D0B0A93A-99AF-47E9-B0D2-43657E90EC86}" dt="2021-08-16T07:57:22.867" v="152" actId="47"/>
        <pc:sldMkLst>
          <pc:docMk/>
          <pc:sldMk cId="2395775136" sldId="293"/>
        </pc:sldMkLst>
      </pc:sldChg>
      <pc:sldChg chg="del">
        <pc:chgData name="Alex White" userId="07f4b406-cfdf-44ea-80a5-e7a034eaf81e" providerId="ADAL" clId="{D0B0A93A-99AF-47E9-B0D2-43657E90EC86}" dt="2021-08-16T07:57:22.867" v="152" actId="47"/>
        <pc:sldMkLst>
          <pc:docMk/>
          <pc:sldMk cId="1326703003" sldId="294"/>
        </pc:sldMkLst>
      </pc:sldChg>
      <pc:sldChg chg="del">
        <pc:chgData name="Alex White" userId="07f4b406-cfdf-44ea-80a5-e7a034eaf81e" providerId="ADAL" clId="{D0B0A93A-99AF-47E9-B0D2-43657E90EC86}" dt="2021-08-16T07:57:22.867" v="152" actId="47"/>
        <pc:sldMkLst>
          <pc:docMk/>
          <pc:sldMk cId="2294912675" sldId="295"/>
        </pc:sldMkLst>
      </pc:sldChg>
    </pc:docChg>
  </pc:docChgLst>
  <pc:docChgLst>
    <pc:chgData name="Alex White" userId="07f4b406-cfdf-44ea-80a5-e7a034eaf81e" providerId="ADAL" clId="{87E1BB4B-3910-4B68-8A19-41EE3FD93A44}"/>
    <pc:docChg chg="undo custSel addSld delSld modSld sldOrd">
      <pc:chgData name="Alex White" userId="07f4b406-cfdf-44ea-80a5-e7a034eaf81e" providerId="ADAL" clId="{87E1BB4B-3910-4B68-8A19-41EE3FD93A44}" dt="2021-08-16T07:33:15.505" v="2663" actId="1076"/>
      <pc:docMkLst>
        <pc:docMk/>
      </pc:docMkLst>
      <pc:sldChg chg="modSp mod">
        <pc:chgData name="Alex White" userId="07f4b406-cfdf-44ea-80a5-e7a034eaf81e" providerId="ADAL" clId="{87E1BB4B-3910-4B68-8A19-41EE3FD93A44}" dt="2021-08-13T07:53:19.969" v="0"/>
        <pc:sldMkLst>
          <pc:docMk/>
          <pc:sldMk cId="1955166399" sldId="256"/>
        </pc:sldMkLst>
        <pc:spChg chg="mod">
          <ac:chgData name="Alex White" userId="07f4b406-cfdf-44ea-80a5-e7a034eaf81e" providerId="ADAL" clId="{87E1BB4B-3910-4B68-8A19-41EE3FD93A44}" dt="2021-08-13T07:53:19.969" v="0"/>
          <ac:spMkLst>
            <pc:docMk/>
            <pc:sldMk cId="1955166399" sldId="256"/>
            <ac:spMk id="2" creationId="{00000000-0000-0000-0000-000000000000}"/>
          </ac:spMkLst>
        </pc:spChg>
      </pc:sldChg>
      <pc:sldChg chg="modSp mod">
        <pc:chgData name="Alex White" userId="07f4b406-cfdf-44ea-80a5-e7a034eaf81e" providerId="ADAL" clId="{87E1BB4B-3910-4B68-8A19-41EE3FD93A44}" dt="2021-08-13T11:57:13.481" v="859" actId="20577"/>
        <pc:sldMkLst>
          <pc:docMk/>
          <pc:sldMk cId="2590538667" sldId="261"/>
        </pc:sldMkLst>
        <pc:spChg chg="mod">
          <ac:chgData name="Alex White" userId="07f4b406-cfdf-44ea-80a5-e7a034eaf81e" providerId="ADAL" clId="{87E1BB4B-3910-4B68-8A19-41EE3FD93A44}" dt="2021-08-13T11:57:13.481" v="859" actId="20577"/>
          <ac:spMkLst>
            <pc:docMk/>
            <pc:sldMk cId="2590538667" sldId="261"/>
            <ac:spMk id="2" creationId="{00000000-0000-0000-0000-000000000000}"/>
          </ac:spMkLst>
        </pc:spChg>
      </pc:sldChg>
      <pc:sldChg chg="addSp delSp modSp mod">
        <pc:chgData name="Alex White" userId="07f4b406-cfdf-44ea-80a5-e7a034eaf81e" providerId="ADAL" clId="{87E1BB4B-3910-4B68-8A19-41EE3FD93A44}" dt="2021-08-13T08:29:23.139" v="271" actId="20577"/>
        <pc:sldMkLst>
          <pc:docMk/>
          <pc:sldMk cId="49386520" sldId="275"/>
        </pc:sldMkLst>
        <pc:spChg chg="mod">
          <ac:chgData name="Alex White" userId="07f4b406-cfdf-44ea-80a5-e7a034eaf81e" providerId="ADAL" clId="{87E1BB4B-3910-4B68-8A19-41EE3FD93A44}" dt="2021-08-13T07:53:28.033" v="13" actId="20577"/>
          <ac:spMkLst>
            <pc:docMk/>
            <pc:sldMk cId="49386520" sldId="275"/>
            <ac:spMk id="2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3T08:28:41.377" v="225" actId="1076"/>
          <ac:spMkLst>
            <pc:docMk/>
            <pc:sldMk cId="49386520" sldId="275"/>
            <ac:spMk id="3" creationId="{00000000-0000-0000-0000-000000000000}"/>
          </ac:spMkLst>
        </pc:spChg>
        <pc:spChg chg="add mod">
          <ac:chgData name="Alex White" userId="07f4b406-cfdf-44ea-80a5-e7a034eaf81e" providerId="ADAL" clId="{87E1BB4B-3910-4B68-8A19-41EE3FD93A44}" dt="2021-08-13T08:29:23.139" v="271" actId="20577"/>
          <ac:spMkLst>
            <pc:docMk/>
            <pc:sldMk cId="49386520" sldId="275"/>
            <ac:spMk id="6" creationId="{572C34B8-F41E-4941-B18B-F1F643253990}"/>
          </ac:spMkLst>
        </pc:spChg>
        <pc:picChg chg="add mod">
          <ac:chgData name="Alex White" userId="07f4b406-cfdf-44ea-80a5-e7a034eaf81e" providerId="ADAL" clId="{87E1BB4B-3910-4B68-8A19-41EE3FD93A44}" dt="2021-08-13T08:28:33.537" v="223" actId="1076"/>
          <ac:picMkLst>
            <pc:docMk/>
            <pc:sldMk cId="49386520" sldId="275"/>
            <ac:picMk id="5" creationId="{32654144-1F2B-4860-8954-38B3E8A39045}"/>
          </ac:picMkLst>
        </pc:picChg>
        <pc:picChg chg="del">
          <ac:chgData name="Alex White" userId="07f4b406-cfdf-44ea-80a5-e7a034eaf81e" providerId="ADAL" clId="{87E1BB4B-3910-4B68-8A19-41EE3FD93A44}" dt="2021-08-13T07:54:56.397" v="123" actId="478"/>
          <ac:picMkLst>
            <pc:docMk/>
            <pc:sldMk cId="49386520" sldId="275"/>
            <ac:picMk id="3074" creationId="{FCC6E42C-0A3F-4547-8ABD-E6A3389DDB4B}"/>
          </ac:picMkLst>
        </pc:picChg>
      </pc:sldChg>
      <pc:sldChg chg="addSp delSp modSp mod modNotesTx">
        <pc:chgData name="Alex White" userId="07f4b406-cfdf-44ea-80a5-e7a034eaf81e" providerId="ADAL" clId="{87E1BB4B-3910-4B68-8A19-41EE3FD93A44}" dt="2021-08-16T07:16:00.432" v="1967" actId="1076"/>
        <pc:sldMkLst>
          <pc:docMk/>
          <pc:sldMk cId="2112501820" sldId="276"/>
        </pc:sldMkLst>
        <pc:spChg chg="mod">
          <ac:chgData name="Alex White" userId="07f4b406-cfdf-44ea-80a5-e7a034eaf81e" providerId="ADAL" clId="{87E1BB4B-3910-4B68-8A19-41EE3FD93A44}" dt="2021-08-16T07:08:45.808" v="1515" actId="20577"/>
          <ac:spMkLst>
            <pc:docMk/>
            <pc:sldMk cId="2112501820" sldId="276"/>
            <ac:spMk id="2" creationId="{00000000-0000-0000-0000-000000000000}"/>
          </ac:spMkLst>
        </pc:spChg>
        <pc:spChg chg="del mod">
          <ac:chgData name="Alex White" userId="07f4b406-cfdf-44ea-80a5-e7a034eaf81e" providerId="ADAL" clId="{87E1BB4B-3910-4B68-8A19-41EE3FD93A44}" dt="2021-08-16T07:08:38.869" v="1513" actId="478"/>
          <ac:spMkLst>
            <pc:docMk/>
            <pc:sldMk cId="2112501820" sldId="276"/>
            <ac:spMk id="3" creationId="{00000000-0000-0000-0000-000000000000}"/>
          </ac:spMkLst>
        </pc:spChg>
        <pc:spChg chg="del mod">
          <ac:chgData name="Alex White" userId="07f4b406-cfdf-44ea-80a5-e7a034eaf81e" providerId="ADAL" clId="{87E1BB4B-3910-4B68-8A19-41EE3FD93A44}" dt="2021-08-16T07:10:03.827" v="1675" actId="21"/>
          <ac:spMkLst>
            <pc:docMk/>
            <pc:sldMk cId="2112501820" sldId="276"/>
            <ac:spMk id="5" creationId="{BBA151F9-6046-4A8F-BA67-E28BC022E68A}"/>
          </ac:spMkLst>
        </pc:spChg>
        <pc:spChg chg="add del mod">
          <ac:chgData name="Alex White" userId="07f4b406-cfdf-44ea-80a5-e7a034eaf81e" providerId="ADAL" clId="{87E1BB4B-3910-4B68-8A19-41EE3FD93A44}" dt="2021-08-16T07:08:41.667" v="1514" actId="478"/>
          <ac:spMkLst>
            <pc:docMk/>
            <pc:sldMk cId="2112501820" sldId="276"/>
            <ac:spMk id="7" creationId="{96576110-E83D-4464-AD86-B291BF7F0481}"/>
          </ac:spMkLst>
        </pc:spChg>
        <pc:spChg chg="add mod">
          <ac:chgData name="Alex White" userId="07f4b406-cfdf-44ea-80a5-e7a034eaf81e" providerId="ADAL" clId="{87E1BB4B-3910-4B68-8A19-41EE3FD93A44}" dt="2021-08-16T07:16:00.432" v="1967" actId="1076"/>
          <ac:spMkLst>
            <pc:docMk/>
            <pc:sldMk cId="2112501820" sldId="276"/>
            <ac:spMk id="10" creationId="{433A368D-C541-4085-A431-9BB6D4109F7C}"/>
          </ac:spMkLst>
        </pc:spChg>
        <pc:picChg chg="add del mod">
          <ac:chgData name="Alex White" userId="07f4b406-cfdf-44ea-80a5-e7a034eaf81e" providerId="ADAL" clId="{87E1BB4B-3910-4B68-8A19-41EE3FD93A44}" dt="2021-08-13T08:28:26.024" v="220" actId="21"/>
          <ac:picMkLst>
            <pc:docMk/>
            <pc:sldMk cId="2112501820" sldId="276"/>
            <ac:picMk id="4" creationId="{C6CE4F71-AB7B-45DD-9FDE-B2AB1D6F1FDC}"/>
          </ac:picMkLst>
        </pc:picChg>
        <pc:picChg chg="del">
          <ac:chgData name="Alex White" userId="07f4b406-cfdf-44ea-80a5-e7a034eaf81e" providerId="ADAL" clId="{87E1BB4B-3910-4B68-8A19-41EE3FD93A44}" dt="2021-08-13T08:28:21.717" v="217" actId="478"/>
          <ac:picMkLst>
            <pc:docMk/>
            <pc:sldMk cId="2112501820" sldId="276"/>
            <ac:picMk id="1026" creationId="{7CFCBA8B-02BA-4FA5-919A-0BECEB08B854}"/>
          </ac:picMkLst>
        </pc:picChg>
        <pc:picChg chg="add mod">
          <ac:chgData name="Alex White" userId="07f4b406-cfdf-44ea-80a5-e7a034eaf81e" providerId="ADAL" clId="{87E1BB4B-3910-4B68-8A19-41EE3FD93A44}" dt="2021-08-13T09:39:34.795" v="274" actId="14100"/>
          <ac:picMkLst>
            <pc:docMk/>
            <pc:sldMk cId="2112501820" sldId="276"/>
            <ac:picMk id="1028" creationId="{4F41F9F2-DB24-468A-B012-58988909AAB1}"/>
          </ac:picMkLst>
        </pc:picChg>
      </pc:sldChg>
      <pc:sldChg chg="addSp delSp modSp add mod modNotesTx">
        <pc:chgData name="Alex White" userId="07f4b406-cfdf-44ea-80a5-e7a034eaf81e" providerId="ADAL" clId="{87E1BB4B-3910-4B68-8A19-41EE3FD93A44}" dt="2021-08-16T07:13:50.852" v="1884" actId="20577"/>
        <pc:sldMkLst>
          <pc:docMk/>
          <pc:sldMk cId="112037053" sldId="277"/>
        </pc:sldMkLst>
        <pc:spChg chg="mod">
          <ac:chgData name="Alex White" userId="07f4b406-cfdf-44ea-80a5-e7a034eaf81e" providerId="ADAL" clId="{87E1BB4B-3910-4B68-8A19-41EE3FD93A44}" dt="2021-08-16T07:09:52.900" v="1674" actId="20577"/>
          <ac:spMkLst>
            <pc:docMk/>
            <pc:sldMk cId="112037053" sldId="277"/>
            <ac:spMk id="2" creationId="{00000000-0000-0000-0000-000000000000}"/>
          </ac:spMkLst>
        </pc:spChg>
        <pc:spChg chg="del">
          <ac:chgData name="Alex White" userId="07f4b406-cfdf-44ea-80a5-e7a034eaf81e" providerId="ADAL" clId="{87E1BB4B-3910-4B68-8A19-41EE3FD93A44}" dt="2021-08-16T07:10:07.674" v="1676" actId="478"/>
          <ac:spMkLst>
            <pc:docMk/>
            <pc:sldMk cId="112037053" sldId="277"/>
            <ac:spMk id="3" creationId="{00000000-0000-0000-0000-000000000000}"/>
          </ac:spMkLst>
        </pc:spChg>
        <pc:spChg chg="del">
          <ac:chgData name="Alex White" userId="07f4b406-cfdf-44ea-80a5-e7a034eaf81e" providerId="ADAL" clId="{87E1BB4B-3910-4B68-8A19-41EE3FD93A44}" dt="2021-08-16T07:10:13.150" v="1678" actId="478"/>
          <ac:spMkLst>
            <pc:docMk/>
            <pc:sldMk cId="112037053" sldId="277"/>
            <ac:spMk id="5" creationId="{BBA151F9-6046-4A8F-BA67-E28BC022E68A}"/>
          </ac:spMkLst>
        </pc:spChg>
        <pc:spChg chg="add del mod">
          <ac:chgData name="Alex White" userId="07f4b406-cfdf-44ea-80a5-e7a034eaf81e" providerId="ADAL" clId="{87E1BB4B-3910-4B68-8A19-41EE3FD93A44}" dt="2021-08-16T07:10:10.797" v="1677" actId="478"/>
          <ac:spMkLst>
            <pc:docMk/>
            <pc:sldMk cId="112037053" sldId="277"/>
            <ac:spMk id="6" creationId="{17EAAF68-C94D-4970-B375-8A3C0E58F5F7}"/>
          </ac:spMkLst>
        </pc:spChg>
        <pc:spChg chg="add mod">
          <ac:chgData name="Alex White" userId="07f4b406-cfdf-44ea-80a5-e7a034eaf81e" providerId="ADAL" clId="{87E1BB4B-3910-4B68-8A19-41EE3FD93A44}" dt="2021-08-16T07:13:50.852" v="1884" actId="20577"/>
          <ac:spMkLst>
            <pc:docMk/>
            <pc:sldMk cId="112037053" sldId="277"/>
            <ac:spMk id="9" creationId="{60DE1EF2-5AE2-4C95-8272-E9C36EF4683C}"/>
          </ac:spMkLst>
        </pc:spChg>
        <pc:picChg chg="del">
          <ac:chgData name="Alex White" userId="07f4b406-cfdf-44ea-80a5-e7a034eaf81e" providerId="ADAL" clId="{87E1BB4B-3910-4B68-8A19-41EE3FD93A44}" dt="2021-08-13T09:40:03.693" v="277" actId="478"/>
          <ac:picMkLst>
            <pc:docMk/>
            <pc:sldMk cId="112037053" sldId="277"/>
            <ac:picMk id="1026" creationId="{7CFCBA8B-02BA-4FA5-919A-0BECEB08B854}"/>
          </ac:picMkLst>
        </pc:picChg>
        <pc:picChg chg="add mod">
          <ac:chgData name="Alex White" userId="07f4b406-cfdf-44ea-80a5-e7a034eaf81e" providerId="ADAL" clId="{87E1BB4B-3910-4B68-8A19-41EE3FD93A44}" dt="2021-08-13T09:40:17.173" v="281" actId="1076"/>
          <ac:picMkLst>
            <pc:docMk/>
            <pc:sldMk cId="112037053" sldId="277"/>
            <ac:picMk id="3074" creationId="{E6C09C8A-6418-4563-B74D-D14EA9EEF3EF}"/>
          </ac:picMkLst>
        </pc:picChg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3104347098" sldId="277"/>
        </pc:sldMkLst>
      </pc:sldChg>
      <pc:sldChg chg="addSp delSp modSp add del mod">
        <pc:chgData name="Alex White" userId="07f4b406-cfdf-44ea-80a5-e7a034eaf81e" providerId="ADAL" clId="{87E1BB4B-3910-4B68-8A19-41EE3FD93A44}" dt="2021-08-13T12:25:58.094" v="1415" actId="47"/>
        <pc:sldMkLst>
          <pc:docMk/>
          <pc:sldMk cId="1084171052" sldId="278"/>
        </pc:sldMkLst>
        <pc:spChg chg="mod">
          <ac:chgData name="Alex White" userId="07f4b406-cfdf-44ea-80a5-e7a034eaf81e" providerId="ADAL" clId="{87E1BB4B-3910-4B68-8A19-41EE3FD93A44}" dt="2021-08-13T11:03:27.720" v="283" actId="14100"/>
          <ac:spMkLst>
            <pc:docMk/>
            <pc:sldMk cId="1084171052" sldId="278"/>
            <ac:spMk id="2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3T12:21:56.294" v="1284" actId="5793"/>
          <ac:spMkLst>
            <pc:docMk/>
            <pc:sldMk cId="1084171052" sldId="278"/>
            <ac:spMk id="3" creationId="{00000000-0000-0000-0000-000000000000}"/>
          </ac:spMkLst>
        </pc:spChg>
        <pc:picChg chg="add del mod">
          <ac:chgData name="Alex White" userId="07f4b406-cfdf-44ea-80a5-e7a034eaf81e" providerId="ADAL" clId="{87E1BB4B-3910-4B68-8A19-41EE3FD93A44}" dt="2021-08-13T12:25:46.624" v="1412" actId="21"/>
          <ac:picMkLst>
            <pc:docMk/>
            <pc:sldMk cId="1084171052" sldId="278"/>
            <ac:picMk id="6" creationId="{C02BD7B9-9767-4B9C-971C-8165695890D5}"/>
          </ac:picMkLst>
        </pc:picChg>
        <pc:picChg chg="del">
          <ac:chgData name="Alex White" userId="07f4b406-cfdf-44ea-80a5-e7a034eaf81e" providerId="ADAL" clId="{87E1BB4B-3910-4B68-8A19-41EE3FD93A44}" dt="2021-08-13T08:24:01.303" v="152" actId="478"/>
          <ac:picMkLst>
            <pc:docMk/>
            <pc:sldMk cId="1084171052" sldId="278"/>
            <ac:picMk id="1026" creationId="{7CFCBA8B-02BA-4FA5-919A-0BECEB08B854}"/>
          </ac:picMkLst>
        </pc:picChg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3287669218" sldId="278"/>
        </pc:sldMkLst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560644458" sldId="279"/>
        </pc:sldMkLst>
      </pc:sldChg>
      <pc:sldChg chg="add del">
        <pc:chgData name="Alex White" userId="07f4b406-cfdf-44ea-80a5-e7a034eaf81e" providerId="ADAL" clId="{87E1BB4B-3910-4B68-8A19-41EE3FD93A44}" dt="2021-08-13T08:24:06.434" v="153" actId="47"/>
        <pc:sldMkLst>
          <pc:docMk/>
          <pc:sldMk cId="655921200" sldId="279"/>
        </pc:sldMkLst>
      </pc:sldChg>
      <pc:sldChg chg="addSp modSp add mod">
        <pc:chgData name="Alex White" userId="07f4b406-cfdf-44ea-80a5-e7a034eaf81e" providerId="ADAL" clId="{87E1BB4B-3910-4B68-8A19-41EE3FD93A44}" dt="2021-08-16T07:11:49.145" v="1817" actId="1076"/>
        <pc:sldMkLst>
          <pc:docMk/>
          <pc:sldMk cId="2010250561" sldId="279"/>
        </pc:sldMkLst>
        <pc:spChg chg="mod">
          <ac:chgData name="Alex White" userId="07f4b406-cfdf-44ea-80a5-e7a034eaf81e" providerId="ADAL" clId="{87E1BB4B-3910-4B68-8A19-41EE3FD93A44}" dt="2021-08-13T11:33:09.757" v="291" actId="14100"/>
          <ac:spMkLst>
            <pc:docMk/>
            <pc:sldMk cId="2010250561" sldId="279"/>
            <ac:spMk id="2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6T07:11:14.303" v="1746" actId="1076"/>
          <ac:spMkLst>
            <pc:docMk/>
            <pc:sldMk cId="2010250561" sldId="279"/>
            <ac:spMk id="3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6T07:11:49.145" v="1817" actId="1076"/>
          <ac:spMkLst>
            <pc:docMk/>
            <pc:sldMk cId="2010250561" sldId="279"/>
            <ac:spMk id="5" creationId="{BBA151F9-6046-4A8F-BA67-E28BC022E68A}"/>
          </ac:spMkLst>
        </pc:spChg>
        <pc:picChg chg="add mod">
          <ac:chgData name="Alex White" userId="07f4b406-cfdf-44ea-80a5-e7a034eaf81e" providerId="ADAL" clId="{87E1BB4B-3910-4B68-8A19-41EE3FD93A44}" dt="2021-08-16T07:10:46.839" v="1681"/>
          <ac:picMkLst>
            <pc:docMk/>
            <pc:sldMk cId="2010250561" sldId="279"/>
            <ac:picMk id="6" creationId="{D3582A37-6641-4D27-B963-51A8C833CB0B}"/>
          </ac:picMkLst>
        </pc:picChg>
      </pc:sldChg>
      <pc:sldChg chg="addSp modSp add mod">
        <pc:chgData name="Alex White" userId="07f4b406-cfdf-44ea-80a5-e7a034eaf81e" providerId="ADAL" clId="{87E1BB4B-3910-4B68-8A19-41EE3FD93A44}" dt="2021-08-16T07:12:40.691" v="1876" actId="1076"/>
        <pc:sldMkLst>
          <pc:docMk/>
          <pc:sldMk cId="313427633" sldId="280"/>
        </pc:sldMkLst>
        <pc:spChg chg="mod">
          <ac:chgData name="Alex White" userId="07f4b406-cfdf-44ea-80a5-e7a034eaf81e" providerId="ADAL" clId="{87E1BB4B-3910-4B68-8A19-41EE3FD93A44}" dt="2021-08-13T11:33:23.263" v="295" actId="20577"/>
          <ac:spMkLst>
            <pc:docMk/>
            <pc:sldMk cId="313427633" sldId="280"/>
            <ac:spMk id="2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6T07:12:28.879" v="1875" actId="14100"/>
          <ac:spMkLst>
            <pc:docMk/>
            <pc:sldMk cId="313427633" sldId="280"/>
            <ac:spMk id="3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6T07:12:40.691" v="1876" actId="1076"/>
          <ac:spMkLst>
            <pc:docMk/>
            <pc:sldMk cId="313427633" sldId="280"/>
            <ac:spMk id="5" creationId="{BBA151F9-6046-4A8F-BA67-E28BC022E68A}"/>
          </ac:spMkLst>
        </pc:spChg>
        <pc:picChg chg="add mod">
          <ac:chgData name="Alex White" userId="07f4b406-cfdf-44ea-80a5-e7a034eaf81e" providerId="ADAL" clId="{87E1BB4B-3910-4B68-8A19-41EE3FD93A44}" dt="2021-08-13T12:35:56.517" v="1512" actId="14100"/>
          <ac:picMkLst>
            <pc:docMk/>
            <pc:sldMk cId="313427633" sldId="280"/>
            <ac:picMk id="9218" creationId="{416E523C-C551-4B40-ABDD-69CDD483CA61}"/>
          </ac:picMkLst>
        </pc:picChg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582943110" sldId="280"/>
        </pc:sldMkLst>
      </pc:sldChg>
      <pc:sldChg chg="add del">
        <pc:chgData name="Alex White" userId="07f4b406-cfdf-44ea-80a5-e7a034eaf81e" providerId="ADAL" clId="{87E1BB4B-3910-4B68-8A19-41EE3FD93A44}" dt="2021-08-13T08:24:06.434" v="153" actId="47"/>
        <pc:sldMkLst>
          <pc:docMk/>
          <pc:sldMk cId="1969860423" sldId="280"/>
        </pc:sldMkLst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338698939" sldId="281"/>
        </pc:sldMkLst>
      </pc:sldChg>
      <pc:sldChg chg="addSp modSp add mod">
        <pc:chgData name="Alex White" userId="07f4b406-cfdf-44ea-80a5-e7a034eaf81e" providerId="ADAL" clId="{87E1BB4B-3910-4B68-8A19-41EE3FD93A44}" dt="2021-08-13T12:18:08.526" v="1196" actId="1076"/>
        <pc:sldMkLst>
          <pc:docMk/>
          <pc:sldMk cId="2496349683" sldId="281"/>
        </pc:sldMkLst>
        <pc:spChg chg="mod">
          <ac:chgData name="Alex White" userId="07f4b406-cfdf-44ea-80a5-e7a034eaf81e" providerId="ADAL" clId="{87E1BB4B-3910-4B68-8A19-41EE3FD93A44}" dt="2021-08-13T11:34:24.634" v="342" actId="20577"/>
          <ac:spMkLst>
            <pc:docMk/>
            <pc:sldMk cId="2496349683" sldId="281"/>
            <ac:spMk id="2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3T12:18:06.911" v="1195" actId="14100"/>
          <ac:spMkLst>
            <pc:docMk/>
            <pc:sldMk cId="2496349683" sldId="281"/>
            <ac:spMk id="3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3T12:18:00.450" v="1192" actId="1076"/>
          <ac:spMkLst>
            <pc:docMk/>
            <pc:sldMk cId="2496349683" sldId="281"/>
            <ac:spMk id="5" creationId="{BBA151F9-6046-4A8F-BA67-E28BC022E68A}"/>
          </ac:spMkLst>
        </pc:spChg>
        <pc:picChg chg="add mod">
          <ac:chgData name="Alex White" userId="07f4b406-cfdf-44ea-80a5-e7a034eaf81e" providerId="ADAL" clId="{87E1BB4B-3910-4B68-8A19-41EE3FD93A44}" dt="2021-08-13T12:18:08.526" v="1196" actId="1076"/>
          <ac:picMkLst>
            <pc:docMk/>
            <pc:sldMk cId="2496349683" sldId="281"/>
            <ac:picMk id="6" creationId="{BF842B79-35F6-4EBE-8301-9B19122F8E3F}"/>
          </ac:picMkLst>
        </pc:picChg>
      </pc:sldChg>
      <pc:sldChg chg="add del">
        <pc:chgData name="Alex White" userId="07f4b406-cfdf-44ea-80a5-e7a034eaf81e" providerId="ADAL" clId="{87E1BB4B-3910-4B68-8A19-41EE3FD93A44}" dt="2021-08-13T08:24:06.434" v="153" actId="47"/>
        <pc:sldMkLst>
          <pc:docMk/>
          <pc:sldMk cId="3333061503" sldId="281"/>
        </pc:sldMkLst>
      </pc:sldChg>
      <pc:sldChg chg="add del">
        <pc:chgData name="Alex White" userId="07f4b406-cfdf-44ea-80a5-e7a034eaf81e" providerId="ADAL" clId="{87E1BB4B-3910-4B68-8A19-41EE3FD93A44}" dt="2021-08-13T08:24:06.434" v="153" actId="47"/>
        <pc:sldMkLst>
          <pc:docMk/>
          <pc:sldMk cId="252207827" sldId="282"/>
        </pc:sldMkLst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2382856592" sldId="282"/>
        </pc:sldMkLst>
      </pc:sldChg>
      <pc:sldChg chg="addSp modSp add mod ord">
        <pc:chgData name="Alex White" userId="07f4b406-cfdf-44ea-80a5-e7a034eaf81e" providerId="ADAL" clId="{87E1BB4B-3910-4B68-8A19-41EE3FD93A44}" dt="2021-08-16T07:17:31.712" v="2047" actId="14100"/>
        <pc:sldMkLst>
          <pc:docMk/>
          <pc:sldMk cId="4183863442" sldId="282"/>
        </pc:sldMkLst>
        <pc:spChg chg="mod">
          <ac:chgData name="Alex White" userId="07f4b406-cfdf-44ea-80a5-e7a034eaf81e" providerId="ADAL" clId="{87E1BB4B-3910-4B68-8A19-41EE3FD93A44}" dt="2021-08-13T08:25:10.889" v="175" actId="20577"/>
          <ac:spMkLst>
            <pc:docMk/>
            <pc:sldMk cId="4183863442" sldId="282"/>
            <ac:spMk id="2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6T07:17:28.345" v="2046" actId="1076"/>
          <ac:spMkLst>
            <pc:docMk/>
            <pc:sldMk cId="4183863442" sldId="282"/>
            <ac:spMk id="3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3T11:35:56" v="496" actId="14100"/>
          <ac:spMkLst>
            <pc:docMk/>
            <pc:sldMk cId="4183863442" sldId="282"/>
            <ac:spMk id="5" creationId="{BBA151F9-6046-4A8F-BA67-E28BC022E68A}"/>
          </ac:spMkLst>
        </pc:spChg>
        <pc:spChg chg="add mod">
          <ac:chgData name="Alex White" userId="07f4b406-cfdf-44ea-80a5-e7a034eaf81e" providerId="ADAL" clId="{87E1BB4B-3910-4B68-8A19-41EE3FD93A44}" dt="2021-08-13T11:37:24.790" v="506" actId="1582"/>
          <ac:spMkLst>
            <pc:docMk/>
            <pc:sldMk cId="4183863442" sldId="282"/>
            <ac:spMk id="7" creationId="{F0EACCE3-997D-4AF3-8805-24228364981C}"/>
          </ac:spMkLst>
        </pc:spChg>
        <pc:picChg chg="add mod">
          <ac:chgData name="Alex White" userId="07f4b406-cfdf-44ea-80a5-e7a034eaf81e" providerId="ADAL" clId="{87E1BB4B-3910-4B68-8A19-41EE3FD93A44}" dt="2021-08-13T11:42:53.954" v="532" actId="1076"/>
          <ac:picMkLst>
            <pc:docMk/>
            <pc:sldMk cId="4183863442" sldId="282"/>
            <ac:picMk id="6" creationId="{E1D767A9-05B6-4262-8DD9-6221C72B9556}"/>
          </ac:picMkLst>
        </pc:picChg>
        <pc:cxnChg chg="add mod">
          <ac:chgData name="Alex White" userId="07f4b406-cfdf-44ea-80a5-e7a034eaf81e" providerId="ADAL" clId="{87E1BB4B-3910-4B68-8A19-41EE3FD93A44}" dt="2021-08-16T07:17:31.712" v="2047" actId="14100"/>
          <ac:cxnSpMkLst>
            <pc:docMk/>
            <pc:sldMk cId="4183863442" sldId="282"/>
            <ac:cxnSpMk id="9" creationId="{D387420A-68FB-4E3C-A820-B02E68C7B722}"/>
          </ac:cxnSpMkLst>
        </pc:cxnChg>
      </pc:sldChg>
      <pc:sldChg chg="add del">
        <pc:chgData name="Alex White" userId="07f4b406-cfdf-44ea-80a5-e7a034eaf81e" providerId="ADAL" clId="{87E1BB4B-3910-4B68-8A19-41EE3FD93A44}" dt="2021-08-13T08:24:06.434" v="153" actId="47"/>
        <pc:sldMkLst>
          <pc:docMk/>
          <pc:sldMk cId="220110030" sldId="283"/>
        </pc:sldMkLst>
      </pc:sldChg>
      <pc:sldChg chg="addSp delSp modSp add mod ord">
        <pc:chgData name="Alex White" userId="07f4b406-cfdf-44ea-80a5-e7a034eaf81e" providerId="ADAL" clId="{87E1BB4B-3910-4B68-8A19-41EE3FD93A44}" dt="2021-08-16T07:17:55.318" v="2048" actId="14100"/>
        <pc:sldMkLst>
          <pc:docMk/>
          <pc:sldMk cId="1515886025" sldId="283"/>
        </pc:sldMkLst>
        <pc:spChg chg="mod">
          <ac:chgData name="Alex White" userId="07f4b406-cfdf-44ea-80a5-e7a034eaf81e" providerId="ADAL" clId="{87E1BB4B-3910-4B68-8A19-41EE3FD93A44}" dt="2021-08-13T08:25:17.791" v="178" actId="20577"/>
          <ac:spMkLst>
            <pc:docMk/>
            <pc:sldMk cId="1515886025" sldId="283"/>
            <ac:spMk id="2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6T07:17:55.318" v="2048" actId="14100"/>
          <ac:spMkLst>
            <pc:docMk/>
            <pc:sldMk cId="1515886025" sldId="283"/>
            <ac:spMk id="3" creationId="{00000000-0000-0000-0000-000000000000}"/>
          </ac:spMkLst>
        </pc:spChg>
        <pc:spChg chg="del">
          <ac:chgData name="Alex White" userId="07f4b406-cfdf-44ea-80a5-e7a034eaf81e" providerId="ADAL" clId="{87E1BB4B-3910-4B68-8A19-41EE3FD93A44}" dt="2021-08-16T07:16:27.437" v="1999" actId="478"/>
          <ac:spMkLst>
            <pc:docMk/>
            <pc:sldMk cId="1515886025" sldId="283"/>
            <ac:spMk id="5" creationId="{BBA151F9-6046-4A8F-BA67-E28BC022E68A}"/>
          </ac:spMkLst>
        </pc:spChg>
        <pc:picChg chg="add mod">
          <ac:chgData name="Alex White" userId="07f4b406-cfdf-44ea-80a5-e7a034eaf81e" providerId="ADAL" clId="{87E1BB4B-3910-4B68-8A19-41EE3FD93A44}" dt="2021-08-13T11:40:16.428" v="526" actId="1076"/>
          <ac:picMkLst>
            <pc:docMk/>
            <pc:sldMk cId="1515886025" sldId="283"/>
            <ac:picMk id="4098" creationId="{E8561008-E912-482D-B5EC-A587A31FC445}"/>
          </ac:picMkLst>
        </pc:picChg>
        <pc:picChg chg="add mod">
          <ac:chgData name="Alex White" userId="07f4b406-cfdf-44ea-80a5-e7a034eaf81e" providerId="ADAL" clId="{87E1BB4B-3910-4B68-8A19-41EE3FD93A44}" dt="2021-08-13T11:40:18.830" v="527" actId="1076"/>
          <ac:picMkLst>
            <pc:docMk/>
            <pc:sldMk cId="1515886025" sldId="283"/>
            <ac:picMk id="4100" creationId="{846E53A7-3AD0-45E8-8E96-685AF622C303}"/>
          </ac:picMkLst>
        </pc:picChg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2331482514" sldId="283"/>
        </pc:sldMkLst>
      </pc:sldChg>
      <pc:sldChg chg="add del">
        <pc:chgData name="Alex White" userId="07f4b406-cfdf-44ea-80a5-e7a034eaf81e" providerId="ADAL" clId="{87E1BB4B-3910-4B68-8A19-41EE3FD93A44}" dt="2021-08-13T08:24:06.434" v="153" actId="47"/>
        <pc:sldMkLst>
          <pc:docMk/>
          <pc:sldMk cId="94611025" sldId="284"/>
        </pc:sldMkLst>
      </pc:sldChg>
      <pc:sldChg chg="addSp delSp modSp add mod">
        <pc:chgData name="Alex White" userId="07f4b406-cfdf-44ea-80a5-e7a034eaf81e" providerId="ADAL" clId="{87E1BB4B-3910-4B68-8A19-41EE3FD93A44}" dt="2021-08-16T07:18:22.892" v="2068" actId="20577"/>
        <pc:sldMkLst>
          <pc:docMk/>
          <pc:sldMk cId="2013506089" sldId="284"/>
        </pc:sldMkLst>
        <pc:spChg chg="mod">
          <ac:chgData name="Alex White" userId="07f4b406-cfdf-44ea-80a5-e7a034eaf81e" providerId="ADAL" clId="{87E1BB4B-3910-4B68-8A19-41EE3FD93A44}" dt="2021-08-13T08:25:30.728" v="181" actId="20577"/>
          <ac:spMkLst>
            <pc:docMk/>
            <pc:sldMk cId="2013506089" sldId="284"/>
            <ac:spMk id="2" creationId="{00000000-0000-0000-0000-000000000000}"/>
          </ac:spMkLst>
        </pc:spChg>
        <pc:spChg chg="del mod">
          <ac:chgData name="Alex White" userId="07f4b406-cfdf-44ea-80a5-e7a034eaf81e" providerId="ADAL" clId="{87E1BB4B-3910-4B68-8A19-41EE3FD93A44}" dt="2021-08-16T07:18:08.793" v="2051" actId="478"/>
          <ac:spMkLst>
            <pc:docMk/>
            <pc:sldMk cId="2013506089" sldId="284"/>
            <ac:spMk id="3" creationId="{00000000-0000-0000-0000-000000000000}"/>
          </ac:spMkLst>
        </pc:spChg>
        <pc:spChg chg="del">
          <ac:chgData name="Alex White" userId="07f4b406-cfdf-44ea-80a5-e7a034eaf81e" providerId="ADAL" clId="{87E1BB4B-3910-4B68-8A19-41EE3FD93A44}" dt="2021-08-16T07:18:03.441" v="2049" actId="478"/>
          <ac:spMkLst>
            <pc:docMk/>
            <pc:sldMk cId="2013506089" sldId="284"/>
            <ac:spMk id="5" creationId="{BBA151F9-6046-4A8F-BA67-E28BC022E68A}"/>
          </ac:spMkLst>
        </pc:spChg>
        <pc:spChg chg="add del mod">
          <ac:chgData name="Alex White" userId="07f4b406-cfdf-44ea-80a5-e7a034eaf81e" providerId="ADAL" clId="{87E1BB4B-3910-4B68-8A19-41EE3FD93A44}" dt="2021-08-16T07:18:11.431" v="2052" actId="478"/>
          <ac:spMkLst>
            <pc:docMk/>
            <pc:sldMk cId="2013506089" sldId="284"/>
            <ac:spMk id="6" creationId="{03D7FCA9-5C2B-446E-AB6B-629F01FD2C00}"/>
          </ac:spMkLst>
        </pc:spChg>
        <pc:spChg chg="add mod">
          <ac:chgData name="Alex White" userId="07f4b406-cfdf-44ea-80a5-e7a034eaf81e" providerId="ADAL" clId="{87E1BB4B-3910-4B68-8A19-41EE3FD93A44}" dt="2021-08-16T07:18:22.892" v="2068" actId="20577"/>
          <ac:spMkLst>
            <pc:docMk/>
            <pc:sldMk cId="2013506089" sldId="284"/>
            <ac:spMk id="8" creationId="{791F8A3C-0A80-4B0B-97E4-EBEE8DC5EFD3}"/>
          </ac:spMkLst>
        </pc:spChg>
        <pc:picChg chg="add mod">
          <ac:chgData name="Alex White" userId="07f4b406-cfdf-44ea-80a5-e7a034eaf81e" providerId="ADAL" clId="{87E1BB4B-3910-4B68-8A19-41EE3FD93A44}" dt="2021-08-13T11:42:38.540" v="531" actId="1076"/>
          <ac:picMkLst>
            <pc:docMk/>
            <pc:sldMk cId="2013506089" sldId="284"/>
            <ac:picMk id="5122" creationId="{855D9E1C-4A74-42EC-8409-79A0874881B7}"/>
          </ac:picMkLst>
        </pc:picChg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3649099153" sldId="284"/>
        </pc:sldMkLst>
      </pc:sldChg>
      <pc:sldChg chg="add del">
        <pc:chgData name="Alex White" userId="07f4b406-cfdf-44ea-80a5-e7a034eaf81e" providerId="ADAL" clId="{87E1BB4B-3910-4B68-8A19-41EE3FD93A44}" dt="2021-08-13T08:24:06.434" v="153" actId="47"/>
        <pc:sldMkLst>
          <pc:docMk/>
          <pc:sldMk cId="2224518296" sldId="285"/>
        </pc:sldMkLst>
      </pc:sldChg>
      <pc:sldChg chg="addSp delSp modSp add mod ord">
        <pc:chgData name="Alex White" userId="07f4b406-cfdf-44ea-80a5-e7a034eaf81e" providerId="ADAL" clId="{87E1BB4B-3910-4B68-8A19-41EE3FD93A44}" dt="2021-08-16T07:19:35.780" v="2119" actId="20577"/>
        <pc:sldMkLst>
          <pc:docMk/>
          <pc:sldMk cId="3545870009" sldId="285"/>
        </pc:sldMkLst>
        <pc:spChg chg="mod">
          <ac:chgData name="Alex White" userId="07f4b406-cfdf-44ea-80a5-e7a034eaf81e" providerId="ADAL" clId="{87E1BB4B-3910-4B68-8A19-41EE3FD93A44}" dt="2021-08-13T08:25:37.305" v="184" actId="20577"/>
          <ac:spMkLst>
            <pc:docMk/>
            <pc:sldMk cId="3545870009" sldId="285"/>
            <ac:spMk id="2" creationId="{00000000-0000-0000-0000-000000000000}"/>
          </ac:spMkLst>
        </pc:spChg>
        <pc:spChg chg="del">
          <ac:chgData name="Alex White" userId="07f4b406-cfdf-44ea-80a5-e7a034eaf81e" providerId="ADAL" clId="{87E1BB4B-3910-4B68-8A19-41EE3FD93A44}" dt="2021-08-13T11:43:25.510" v="539" actId="478"/>
          <ac:spMkLst>
            <pc:docMk/>
            <pc:sldMk cId="3545870009" sldId="285"/>
            <ac:spMk id="3" creationId="{00000000-0000-0000-0000-000000000000}"/>
          </ac:spMkLst>
        </pc:spChg>
        <pc:spChg chg="del">
          <ac:chgData name="Alex White" userId="07f4b406-cfdf-44ea-80a5-e7a034eaf81e" providerId="ADAL" clId="{87E1BB4B-3910-4B68-8A19-41EE3FD93A44}" dt="2021-08-16T07:19:03.587" v="2097" actId="478"/>
          <ac:spMkLst>
            <pc:docMk/>
            <pc:sldMk cId="3545870009" sldId="285"/>
            <ac:spMk id="5" creationId="{BBA151F9-6046-4A8F-BA67-E28BC022E68A}"/>
          </ac:spMkLst>
        </pc:spChg>
        <pc:spChg chg="add mod">
          <ac:chgData name="Alex White" userId="07f4b406-cfdf-44ea-80a5-e7a034eaf81e" providerId="ADAL" clId="{87E1BB4B-3910-4B68-8A19-41EE3FD93A44}" dt="2021-08-13T11:43:47.313" v="544" actId="14100"/>
          <ac:spMkLst>
            <pc:docMk/>
            <pc:sldMk cId="3545870009" sldId="285"/>
            <ac:spMk id="7" creationId="{D95B5996-341C-4C26-908E-90DE2A6AB33C}"/>
          </ac:spMkLst>
        </pc:spChg>
        <pc:spChg chg="add del mod">
          <ac:chgData name="Alex White" userId="07f4b406-cfdf-44ea-80a5-e7a034eaf81e" providerId="ADAL" clId="{87E1BB4B-3910-4B68-8A19-41EE3FD93A44}" dt="2021-08-13T11:43:28.131" v="540" actId="478"/>
          <ac:spMkLst>
            <pc:docMk/>
            <pc:sldMk cId="3545870009" sldId="285"/>
            <ac:spMk id="10" creationId="{F630D478-DC8B-4014-80E6-B84BAC557D64}"/>
          </ac:spMkLst>
        </pc:spChg>
        <pc:spChg chg="add mod">
          <ac:chgData name="Alex White" userId="07f4b406-cfdf-44ea-80a5-e7a034eaf81e" providerId="ADAL" clId="{87E1BB4B-3910-4B68-8A19-41EE3FD93A44}" dt="2021-08-16T07:18:56.717" v="2094" actId="20577"/>
          <ac:spMkLst>
            <pc:docMk/>
            <pc:sldMk cId="3545870009" sldId="285"/>
            <ac:spMk id="11" creationId="{D5D5DA32-FBB7-44A1-B910-A237841202C2}"/>
          </ac:spMkLst>
        </pc:spChg>
        <pc:spChg chg="add mod">
          <ac:chgData name="Alex White" userId="07f4b406-cfdf-44ea-80a5-e7a034eaf81e" providerId="ADAL" clId="{87E1BB4B-3910-4B68-8A19-41EE3FD93A44}" dt="2021-08-16T07:19:35.780" v="2119" actId="20577"/>
          <ac:spMkLst>
            <pc:docMk/>
            <pc:sldMk cId="3545870009" sldId="285"/>
            <ac:spMk id="12" creationId="{2B1C59A1-AFD0-4CE8-ADC9-E1166F6DAEDA}"/>
          </ac:spMkLst>
        </pc:spChg>
        <pc:picChg chg="add mod">
          <ac:chgData name="Alex White" userId="07f4b406-cfdf-44ea-80a5-e7a034eaf81e" providerId="ADAL" clId="{87E1BB4B-3910-4B68-8A19-41EE3FD93A44}" dt="2021-08-13T11:43:05.909" v="535" actId="1076"/>
          <ac:picMkLst>
            <pc:docMk/>
            <pc:sldMk cId="3545870009" sldId="285"/>
            <ac:picMk id="6" creationId="{7A823848-FA96-4DE6-9599-D3BBAFBBF6EE}"/>
          </ac:picMkLst>
        </pc:picChg>
        <pc:cxnChg chg="add mod">
          <ac:chgData name="Alex White" userId="07f4b406-cfdf-44ea-80a5-e7a034eaf81e" providerId="ADAL" clId="{87E1BB4B-3910-4B68-8A19-41EE3FD93A44}" dt="2021-08-16T07:19:12.810" v="2099" actId="14100"/>
          <ac:cxnSpMkLst>
            <pc:docMk/>
            <pc:sldMk cId="3545870009" sldId="285"/>
            <ac:cxnSpMk id="8" creationId="{4420A913-A201-45D3-B8FC-8050FC02F4D2}"/>
          </ac:cxnSpMkLst>
        </pc:cxnChg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3566293465" sldId="285"/>
        </pc:sldMkLst>
      </pc:sldChg>
      <pc:sldChg chg="add del">
        <pc:chgData name="Alex White" userId="07f4b406-cfdf-44ea-80a5-e7a034eaf81e" providerId="ADAL" clId="{87E1BB4B-3910-4B68-8A19-41EE3FD93A44}" dt="2021-08-13T08:24:06.434" v="153" actId="47"/>
        <pc:sldMkLst>
          <pc:docMk/>
          <pc:sldMk cId="1091310588" sldId="286"/>
        </pc:sldMkLst>
      </pc:sldChg>
      <pc:sldChg chg="addSp delSp modSp add mod modNotesTx">
        <pc:chgData name="Alex White" userId="07f4b406-cfdf-44ea-80a5-e7a034eaf81e" providerId="ADAL" clId="{87E1BB4B-3910-4B68-8A19-41EE3FD93A44}" dt="2021-08-16T07:19:49.125" v="2120" actId="478"/>
        <pc:sldMkLst>
          <pc:docMk/>
          <pc:sldMk cId="3189024500" sldId="286"/>
        </pc:sldMkLst>
        <pc:spChg chg="mod">
          <ac:chgData name="Alex White" userId="07f4b406-cfdf-44ea-80a5-e7a034eaf81e" providerId="ADAL" clId="{87E1BB4B-3910-4B68-8A19-41EE3FD93A44}" dt="2021-08-13T11:54:28.930" v="781" actId="20577"/>
          <ac:spMkLst>
            <pc:docMk/>
            <pc:sldMk cId="3189024500" sldId="286"/>
            <ac:spMk id="2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3T11:54:22.103" v="780" actId="20577"/>
          <ac:spMkLst>
            <pc:docMk/>
            <pc:sldMk cId="3189024500" sldId="286"/>
            <ac:spMk id="3" creationId="{00000000-0000-0000-0000-000000000000}"/>
          </ac:spMkLst>
        </pc:spChg>
        <pc:spChg chg="del">
          <ac:chgData name="Alex White" userId="07f4b406-cfdf-44ea-80a5-e7a034eaf81e" providerId="ADAL" clId="{87E1BB4B-3910-4B68-8A19-41EE3FD93A44}" dt="2021-08-16T07:19:49.125" v="2120" actId="478"/>
          <ac:spMkLst>
            <pc:docMk/>
            <pc:sldMk cId="3189024500" sldId="286"/>
            <ac:spMk id="5" creationId="{BBA151F9-6046-4A8F-BA67-E28BC022E68A}"/>
          </ac:spMkLst>
        </pc:spChg>
        <pc:picChg chg="add mod">
          <ac:chgData name="Alex White" userId="07f4b406-cfdf-44ea-80a5-e7a034eaf81e" providerId="ADAL" clId="{87E1BB4B-3910-4B68-8A19-41EE3FD93A44}" dt="2021-08-13T11:54:06.721" v="749" actId="14100"/>
          <ac:picMkLst>
            <pc:docMk/>
            <pc:sldMk cId="3189024500" sldId="286"/>
            <ac:picMk id="6146" creationId="{4C0718D5-C289-499F-80DC-4359CE82F2B2}"/>
          </ac:picMkLst>
        </pc:picChg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3252402205" sldId="286"/>
        </pc:sldMkLst>
      </pc:sldChg>
      <pc:sldChg chg="addSp modSp add mod">
        <pc:chgData name="Alex White" userId="07f4b406-cfdf-44ea-80a5-e7a034eaf81e" providerId="ADAL" clId="{87E1BB4B-3910-4B68-8A19-41EE3FD93A44}" dt="2021-08-16T07:24:33.611" v="2404" actId="1076"/>
        <pc:sldMkLst>
          <pc:docMk/>
          <pc:sldMk cId="345874059" sldId="287"/>
        </pc:sldMkLst>
        <pc:spChg chg="mod">
          <ac:chgData name="Alex White" userId="07f4b406-cfdf-44ea-80a5-e7a034eaf81e" providerId="ADAL" clId="{87E1BB4B-3910-4B68-8A19-41EE3FD93A44}" dt="2021-08-13T08:25:59.017" v="216" actId="20577"/>
          <ac:spMkLst>
            <pc:docMk/>
            <pc:sldMk cId="345874059" sldId="287"/>
            <ac:spMk id="2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6T07:24:28.863" v="2403" actId="1076"/>
          <ac:spMkLst>
            <pc:docMk/>
            <pc:sldMk cId="345874059" sldId="287"/>
            <ac:spMk id="3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6T07:24:33.611" v="2404" actId="1076"/>
          <ac:spMkLst>
            <pc:docMk/>
            <pc:sldMk cId="345874059" sldId="287"/>
            <ac:spMk id="5" creationId="{BBA151F9-6046-4A8F-BA67-E28BC022E68A}"/>
          </ac:spMkLst>
        </pc:spChg>
        <pc:spChg chg="add mod">
          <ac:chgData name="Alex White" userId="07f4b406-cfdf-44ea-80a5-e7a034eaf81e" providerId="ADAL" clId="{87E1BB4B-3910-4B68-8A19-41EE3FD93A44}" dt="2021-08-13T11:51:13.398" v="715" actId="1076"/>
          <ac:spMkLst>
            <pc:docMk/>
            <pc:sldMk cId="345874059" sldId="287"/>
            <ac:spMk id="11" creationId="{BAA3FF6A-4B65-4027-BA70-1E3FD29D045D}"/>
          </ac:spMkLst>
        </pc:spChg>
        <pc:spChg chg="add mod">
          <ac:chgData name="Alex White" userId="07f4b406-cfdf-44ea-80a5-e7a034eaf81e" providerId="ADAL" clId="{87E1BB4B-3910-4B68-8A19-41EE3FD93A44}" dt="2021-08-13T11:51:24.544" v="729" actId="1076"/>
          <ac:spMkLst>
            <pc:docMk/>
            <pc:sldMk cId="345874059" sldId="287"/>
            <ac:spMk id="12" creationId="{F41EC5C9-422D-4315-BC2E-63C2CE497EC1}"/>
          </ac:spMkLst>
        </pc:spChg>
        <pc:spChg chg="add mod">
          <ac:chgData name="Alex White" userId="07f4b406-cfdf-44ea-80a5-e7a034eaf81e" providerId="ADAL" clId="{87E1BB4B-3910-4B68-8A19-41EE3FD93A44}" dt="2021-08-13T11:51:41.955" v="744" actId="1076"/>
          <ac:spMkLst>
            <pc:docMk/>
            <pc:sldMk cId="345874059" sldId="287"/>
            <ac:spMk id="13" creationId="{192C9CE5-6E31-4453-96B4-4371749AAA6F}"/>
          </ac:spMkLst>
        </pc:spChg>
        <pc:picChg chg="add mod">
          <ac:chgData name="Alex White" userId="07f4b406-cfdf-44ea-80a5-e7a034eaf81e" providerId="ADAL" clId="{87E1BB4B-3910-4B68-8A19-41EE3FD93A44}" dt="2021-08-13T11:50:44.827" v="701" actId="1076"/>
          <ac:picMkLst>
            <pc:docMk/>
            <pc:sldMk cId="345874059" sldId="287"/>
            <ac:picMk id="6" creationId="{213191B8-8CA5-4ED5-A40B-95683E31B294}"/>
          </ac:picMkLst>
        </pc:picChg>
        <pc:picChg chg="add mod">
          <ac:chgData name="Alex White" userId="07f4b406-cfdf-44ea-80a5-e7a034eaf81e" providerId="ADAL" clId="{87E1BB4B-3910-4B68-8A19-41EE3FD93A44}" dt="2021-08-13T11:50:46.410" v="702" actId="1076"/>
          <ac:picMkLst>
            <pc:docMk/>
            <pc:sldMk cId="345874059" sldId="287"/>
            <ac:picMk id="8" creationId="{B0862581-0B9E-4503-971E-FBF7114FDBD6}"/>
          </ac:picMkLst>
        </pc:picChg>
        <pc:picChg chg="add mod">
          <ac:chgData name="Alex White" userId="07f4b406-cfdf-44ea-80a5-e7a034eaf81e" providerId="ADAL" clId="{87E1BB4B-3910-4B68-8A19-41EE3FD93A44}" dt="2021-08-13T11:50:56.647" v="703"/>
          <ac:picMkLst>
            <pc:docMk/>
            <pc:sldMk cId="345874059" sldId="287"/>
            <ac:picMk id="10" creationId="{2687609D-4E7F-4DA1-8454-CDEA6F9E9EAD}"/>
          </ac:picMkLst>
        </pc:picChg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2395091117" sldId="287"/>
        </pc:sldMkLst>
      </pc:sldChg>
      <pc:sldChg chg="add del">
        <pc:chgData name="Alex White" userId="07f4b406-cfdf-44ea-80a5-e7a034eaf81e" providerId="ADAL" clId="{87E1BB4B-3910-4B68-8A19-41EE3FD93A44}" dt="2021-08-13T08:24:06.434" v="153" actId="47"/>
        <pc:sldMkLst>
          <pc:docMk/>
          <pc:sldMk cId="2839208103" sldId="287"/>
        </pc:sldMkLst>
      </pc:sldChg>
      <pc:sldChg chg="add del">
        <pc:chgData name="Alex White" userId="07f4b406-cfdf-44ea-80a5-e7a034eaf81e" providerId="ADAL" clId="{87E1BB4B-3910-4B68-8A19-41EE3FD93A44}" dt="2021-08-13T08:24:06.434" v="153" actId="47"/>
        <pc:sldMkLst>
          <pc:docMk/>
          <pc:sldMk cId="247961745" sldId="288"/>
        </pc:sldMkLst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456677823" sldId="288"/>
        </pc:sldMkLst>
      </pc:sldChg>
      <pc:sldChg chg="addSp delSp modSp add mod">
        <pc:chgData name="Alex White" userId="07f4b406-cfdf-44ea-80a5-e7a034eaf81e" providerId="ADAL" clId="{87E1BB4B-3910-4B68-8A19-41EE3FD93A44}" dt="2021-08-16T07:20:50.335" v="2229" actId="20577"/>
        <pc:sldMkLst>
          <pc:docMk/>
          <pc:sldMk cId="551837892" sldId="288"/>
        </pc:sldMkLst>
        <pc:spChg chg="mod">
          <ac:chgData name="Alex White" userId="07f4b406-cfdf-44ea-80a5-e7a034eaf81e" providerId="ADAL" clId="{87E1BB4B-3910-4B68-8A19-41EE3FD93A44}" dt="2021-08-16T07:20:50.335" v="2229" actId="20577"/>
          <ac:spMkLst>
            <pc:docMk/>
            <pc:sldMk cId="551837892" sldId="288"/>
            <ac:spMk id="3" creationId="{00000000-0000-0000-0000-000000000000}"/>
          </ac:spMkLst>
        </pc:spChg>
        <pc:spChg chg="del">
          <ac:chgData name="Alex White" userId="07f4b406-cfdf-44ea-80a5-e7a034eaf81e" providerId="ADAL" clId="{87E1BB4B-3910-4B68-8A19-41EE3FD93A44}" dt="2021-08-16T07:19:58.085" v="2121" actId="478"/>
          <ac:spMkLst>
            <pc:docMk/>
            <pc:sldMk cId="551837892" sldId="288"/>
            <ac:spMk id="5" creationId="{BBA151F9-6046-4A8F-BA67-E28BC022E68A}"/>
          </ac:spMkLst>
        </pc:spChg>
        <pc:picChg chg="add mod">
          <ac:chgData name="Alex White" userId="07f4b406-cfdf-44ea-80a5-e7a034eaf81e" providerId="ADAL" clId="{87E1BB4B-3910-4B68-8A19-41EE3FD93A44}" dt="2021-08-13T11:56:20.312" v="846" actId="1076"/>
          <ac:picMkLst>
            <pc:docMk/>
            <pc:sldMk cId="551837892" sldId="288"/>
            <ac:picMk id="6" creationId="{945246C2-D438-43C6-96B1-0EA76F88ADFA}"/>
          </ac:picMkLst>
        </pc:picChg>
        <pc:picChg chg="add mod">
          <ac:chgData name="Alex White" userId="07f4b406-cfdf-44ea-80a5-e7a034eaf81e" providerId="ADAL" clId="{87E1BB4B-3910-4B68-8A19-41EE3FD93A44}" dt="2021-08-13T11:56:46.439" v="852" actId="14100"/>
          <ac:picMkLst>
            <pc:docMk/>
            <pc:sldMk cId="551837892" sldId="288"/>
            <ac:picMk id="8" creationId="{953A3C61-3A15-4357-AC43-E636193712BF}"/>
          </ac:picMkLst>
        </pc:picChg>
        <pc:picChg chg="del">
          <ac:chgData name="Alex White" userId="07f4b406-cfdf-44ea-80a5-e7a034eaf81e" providerId="ADAL" clId="{87E1BB4B-3910-4B68-8A19-41EE3FD93A44}" dt="2021-08-13T11:54:45.672" v="783" actId="478"/>
          <ac:picMkLst>
            <pc:docMk/>
            <pc:sldMk cId="551837892" sldId="288"/>
            <ac:picMk id="6146" creationId="{4C0718D5-C289-499F-80DC-4359CE82F2B2}"/>
          </ac:picMkLst>
        </pc:picChg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17944831" sldId="289"/>
        </pc:sldMkLst>
      </pc:sldChg>
      <pc:sldChg chg="new del">
        <pc:chgData name="Alex White" userId="07f4b406-cfdf-44ea-80a5-e7a034eaf81e" providerId="ADAL" clId="{87E1BB4B-3910-4B68-8A19-41EE3FD93A44}" dt="2021-08-13T12:10:00.589" v="997" actId="680"/>
        <pc:sldMkLst>
          <pc:docMk/>
          <pc:sldMk cId="786601880" sldId="289"/>
        </pc:sldMkLst>
      </pc:sldChg>
      <pc:sldChg chg="addSp delSp modSp add mod modNotesTx">
        <pc:chgData name="Alex White" userId="07f4b406-cfdf-44ea-80a5-e7a034eaf81e" providerId="ADAL" clId="{87E1BB4B-3910-4B68-8A19-41EE3FD93A44}" dt="2021-08-16T07:13:18.794" v="1883" actId="1076"/>
        <pc:sldMkLst>
          <pc:docMk/>
          <pc:sldMk cId="1457195685" sldId="289"/>
        </pc:sldMkLst>
        <pc:spChg chg="mod">
          <ac:chgData name="Alex White" userId="07f4b406-cfdf-44ea-80a5-e7a034eaf81e" providerId="ADAL" clId="{87E1BB4B-3910-4B68-8A19-41EE3FD93A44}" dt="2021-08-13T12:17:05.358" v="1132" actId="20577"/>
          <ac:spMkLst>
            <pc:docMk/>
            <pc:sldMk cId="1457195685" sldId="289"/>
            <ac:spMk id="2" creationId="{00000000-0000-0000-0000-000000000000}"/>
          </ac:spMkLst>
        </pc:spChg>
        <pc:spChg chg="add del mod">
          <ac:chgData name="Alex White" userId="07f4b406-cfdf-44ea-80a5-e7a034eaf81e" providerId="ADAL" clId="{87E1BB4B-3910-4B68-8A19-41EE3FD93A44}" dt="2021-08-13T12:16:32.941" v="1113" actId="1076"/>
          <ac:spMkLst>
            <pc:docMk/>
            <pc:sldMk cId="1457195685" sldId="289"/>
            <ac:spMk id="3" creationId="{00000000-0000-0000-0000-000000000000}"/>
          </ac:spMkLst>
        </pc:spChg>
        <pc:spChg chg="add del">
          <ac:chgData name="Alex White" userId="07f4b406-cfdf-44ea-80a5-e7a034eaf81e" providerId="ADAL" clId="{87E1BB4B-3910-4B68-8A19-41EE3FD93A44}" dt="2021-08-13T12:10:17.237" v="1025" actId="478"/>
          <ac:spMkLst>
            <pc:docMk/>
            <pc:sldMk cId="1457195685" sldId="289"/>
            <ac:spMk id="5" creationId="{BBA151F9-6046-4A8F-BA67-E28BC022E68A}"/>
          </ac:spMkLst>
        </pc:spChg>
        <pc:spChg chg="add del mod">
          <ac:chgData name="Alex White" userId="07f4b406-cfdf-44ea-80a5-e7a034eaf81e" providerId="ADAL" clId="{87E1BB4B-3910-4B68-8A19-41EE3FD93A44}" dt="2021-08-13T12:10:14.140" v="1024" actId="478"/>
          <ac:spMkLst>
            <pc:docMk/>
            <pc:sldMk cId="1457195685" sldId="289"/>
            <ac:spMk id="6" creationId="{35196074-EEAD-42B6-BD04-1FE83D670555}"/>
          </ac:spMkLst>
        </pc:spChg>
        <pc:spChg chg="add mod">
          <ac:chgData name="Alex White" userId="07f4b406-cfdf-44ea-80a5-e7a034eaf81e" providerId="ADAL" clId="{87E1BB4B-3910-4B68-8A19-41EE3FD93A44}" dt="2021-08-13T12:16:44.230" v="1116" actId="1076"/>
          <ac:spMkLst>
            <pc:docMk/>
            <pc:sldMk cId="1457195685" sldId="289"/>
            <ac:spMk id="9" creationId="{3D1C3061-C1C8-41EE-8065-7750C56F79B4}"/>
          </ac:spMkLst>
        </pc:spChg>
        <pc:spChg chg="add mod">
          <ac:chgData name="Alex White" userId="07f4b406-cfdf-44ea-80a5-e7a034eaf81e" providerId="ADAL" clId="{87E1BB4B-3910-4B68-8A19-41EE3FD93A44}" dt="2021-08-16T07:13:11.392" v="1880" actId="1076"/>
          <ac:spMkLst>
            <pc:docMk/>
            <pc:sldMk cId="1457195685" sldId="289"/>
            <ac:spMk id="11" creationId="{4514448D-EF4A-4638-9E27-145671AB783E}"/>
          </ac:spMkLst>
        </pc:spChg>
        <pc:spChg chg="add mod">
          <ac:chgData name="Alex White" userId="07f4b406-cfdf-44ea-80a5-e7a034eaf81e" providerId="ADAL" clId="{87E1BB4B-3910-4B68-8A19-41EE3FD93A44}" dt="2021-08-13T12:17:02.119" v="1131" actId="1076"/>
          <ac:spMkLst>
            <pc:docMk/>
            <pc:sldMk cId="1457195685" sldId="289"/>
            <ac:spMk id="13" creationId="{B90FE7C5-5EE8-4273-96C5-99A94F596A4A}"/>
          </ac:spMkLst>
        </pc:spChg>
        <pc:spChg chg="add mod">
          <ac:chgData name="Alex White" userId="07f4b406-cfdf-44ea-80a5-e7a034eaf81e" providerId="ADAL" clId="{87E1BB4B-3910-4B68-8A19-41EE3FD93A44}" dt="2021-08-16T07:13:18.794" v="1883" actId="1076"/>
          <ac:spMkLst>
            <pc:docMk/>
            <pc:sldMk cId="1457195685" sldId="289"/>
            <ac:spMk id="14" creationId="{75513F04-06FF-466C-8959-CB1472A3BF3F}"/>
          </ac:spMkLst>
        </pc:spChg>
        <pc:picChg chg="add mod">
          <ac:chgData name="Alex White" userId="07f4b406-cfdf-44ea-80a5-e7a034eaf81e" providerId="ADAL" clId="{87E1BB4B-3910-4B68-8A19-41EE3FD93A44}" dt="2021-08-13T12:16:34.848" v="1114" actId="1076"/>
          <ac:picMkLst>
            <pc:docMk/>
            <pc:sldMk cId="1457195685" sldId="289"/>
            <ac:picMk id="7170" creationId="{F31A57CE-6A4F-4925-9221-1415EB080E20}"/>
          </ac:picMkLst>
        </pc:picChg>
        <pc:picChg chg="add mod">
          <ac:chgData name="Alex White" userId="07f4b406-cfdf-44ea-80a5-e7a034eaf81e" providerId="ADAL" clId="{87E1BB4B-3910-4B68-8A19-41EE3FD93A44}" dt="2021-08-13T12:16:37.556" v="1115" actId="1076"/>
          <ac:picMkLst>
            <pc:docMk/>
            <pc:sldMk cId="1457195685" sldId="289"/>
            <ac:picMk id="7172" creationId="{D3E72D5D-A5F0-477C-AD7D-C471719397EE}"/>
          </ac:picMkLst>
        </pc:picChg>
        <pc:picChg chg="add mod">
          <ac:chgData name="Alex White" userId="07f4b406-cfdf-44ea-80a5-e7a034eaf81e" providerId="ADAL" clId="{87E1BB4B-3910-4B68-8A19-41EE3FD93A44}" dt="2021-08-16T07:13:06.749" v="1879" actId="1076"/>
          <ac:picMkLst>
            <pc:docMk/>
            <pc:sldMk cId="1457195685" sldId="289"/>
            <ac:picMk id="7174" creationId="{9B51FA39-A0D0-4F24-BB13-81917B0D8308}"/>
          </ac:picMkLst>
        </pc:picChg>
        <pc:picChg chg="add mod">
          <ac:chgData name="Alex White" userId="07f4b406-cfdf-44ea-80a5-e7a034eaf81e" providerId="ADAL" clId="{87E1BB4B-3910-4B68-8A19-41EE3FD93A44}" dt="2021-08-13T12:16:23.843" v="1112" actId="1076"/>
          <ac:picMkLst>
            <pc:docMk/>
            <pc:sldMk cId="1457195685" sldId="289"/>
            <ac:picMk id="7176" creationId="{F43290EC-F176-4249-AD62-721CC9D74666}"/>
          </ac:picMkLst>
        </pc:picChg>
      </pc:sldChg>
      <pc:sldChg chg="add del">
        <pc:chgData name="Alex White" userId="07f4b406-cfdf-44ea-80a5-e7a034eaf81e" providerId="ADAL" clId="{87E1BB4B-3910-4B68-8A19-41EE3FD93A44}" dt="2021-08-13T08:24:06.434" v="153" actId="47"/>
        <pc:sldMkLst>
          <pc:docMk/>
          <pc:sldMk cId="3269505242" sldId="289"/>
        </pc:sldMkLst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1808235097" sldId="290"/>
        </pc:sldMkLst>
      </pc:sldChg>
      <pc:sldChg chg="add del">
        <pc:chgData name="Alex White" userId="07f4b406-cfdf-44ea-80a5-e7a034eaf81e" providerId="ADAL" clId="{87E1BB4B-3910-4B68-8A19-41EE3FD93A44}" dt="2021-08-13T08:24:06.434" v="153" actId="47"/>
        <pc:sldMkLst>
          <pc:docMk/>
          <pc:sldMk cId="2179138167" sldId="290"/>
        </pc:sldMkLst>
      </pc:sldChg>
      <pc:sldChg chg="addSp delSp modSp add mod ord">
        <pc:chgData name="Alex White" userId="07f4b406-cfdf-44ea-80a5-e7a034eaf81e" providerId="ADAL" clId="{87E1BB4B-3910-4B68-8A19-41EE3FD93A44}" dt="2021-08-13T12:32:31.670" v="1507" actId="1076"/>
        <pc:sldMkLst>
          <pc:docMk/>
          <pc:sldMk cId="2273824572" sldId="290"/>
        </pc:sldMkLst>
        <pc:spChg chg="mod">
          <ac:chgData name="Alex White" userId="07f4b406-cfdf-44ea-80a5-e7a034eaf81e" providerId="ADAL" clId="{87E1BB4B-3910-4B68-8A19-41EE3FD93A44}" dt="2021-08-13T12:25:05.406" v="1410" actId="14100"/>
          <ac:spMkLst>
            <pc:docMk/>
            <pc:sldMk cId="2273824572" sldId="290"/>
            <ac:spMk id="5" creationId="{BBA151F9-6046-4A8F-BA67-E28BC022E68A}"/>
          </ac:spMkLst>
        </pc:spChg>
        <pc:picChg chg="del">
          <ac:chgData name="Alex White" userId="07f4b406-cfdf-44ea-80a5-e7a034eaf81e" providerId="ADAL" clId="{87E1BB4B-3910-4B68-8A19-41EE3FD93A44}" dt="2021-08-13T12:24:07.430" v="1287" actId="478"/>
          <ac:picMkLst>
            <pc:docMk/>
            <pc:sldMk cId="2273824572" sldId="290"/>
            <ac:picMk id="6" creationId="{C02BD7B9-9767-4B9C-971C-8165695890D5}"/>
          </ac:picMkLst>
        </pc:picChg>
        <pc:picChg chg="add mod">
          <ac:chgData name="Alex White" userId="07f4b406-cfdf-44ea-80a5-e7a034eaf81e" providerId="ADAL" clId="{87E1BB4B-3910-4B68-8A19-41EE3FD93A44}" dt="2021-08-13T12:32:31.670" v="1507" actId="1076"/>
          <ac:picMkLst>
            <pc:docMk/>
            <pc:sldMk cId="2273824572" sldId="290"/>
            <ac:picMk id="7" creationId="{2487CA90-0B88-4513-B9EE-EF5AF26B1B8A}"/>
          </ac:picMkLst>
        </pc:picChg>
      </pc:sldChg>
      <pc:sldChg chg="addSp delSp modSp add mod">
        <pc:chgData name="Alex White" userId="07f4b406-cfdf-44ea-80a5-e7a034eaf81e" providerId="ADAL" clId="{87E1BB4B-3910-4B68-8A19-41EE3FD93A44}" dt="2021-08-13T12:32:27.936" v="1506" actId="1076"/>
        <pc:sldMkLst>
          <pc:docMk/>
          <pc:sldMk cId="182994572" sldId="291"/>
        </pc:sldMkLst>
        <pc:spChg chg="mod">
          <ac:chgData name="Alex White" userId="07f4b406-cfdf-44ea-80a5-e7a034eaf81e" providerId="ADAL" clId="{87E1BB4B-3910-4B68-8A19-41EE3FD93A44}" dt="2021-08-13T12:26:44.737" v="1461" actId="20577"/>
          <ac:spMkLst>
            <pc:docMk/>
            <pc:sldMk cId="182994572" sldId="291"/>
            <ac:spMk id="3" creationId="{00000000-0000-0000-0000-000000000000}"/>
          </ac:spMkLst>
        </pc:spChg>
        <pc:spChg chg="add del mod">
          <ac:chgData name="Alex White" userId="07f4b406-cfdf-44ea-80a5-e7a034eaf81e" providerId="ADAL" clId="{87E1BB4B-3910-4B68-8A19-41EE3FD93A44}" dt="2021-08-13T12:27:00.213" v="1504" actId="20577"/>
          <ac:spMkLst>
            <pc:docMk/>
            <pc:sldMk cId="182994572" sldId="291"/>
            <ac:spMk id="5" creationId="{BBA151F9-6046-4A8F-BA67-E28BC022E68A}"/>
          </ac:spMkLst>
        </pc:spChg>
        <pc:picChg chg="add mod">
          <ac:chgData name="Alex White" userId="07f4b406-cfdf-44ea-80a5-e7a034eaf81e" providerId="ADAL" clId="{87E1BB4B-3910-4B68-8A19-41EE3FD93A44}" dt="2021-08-13T12:32:27.936" v="1506" actId="1076"/>
          <ac:picMkLst>
            <pc:docMk/>
            <pc:sldMk cId="182994572" sldId="291"/>
            <ac:picMk id="6" creationId="{F0BE018E-DD92-4CD1-AD73-2B1FE698C34F}"/>
          </ac:picMkLst>
        </pc:picChg>
      </pc:sldChg>
      <pc:sldChg chg="add del">
        <pc:chgData name="Alex White" userId="07f4b406-cfdf-44ea-80a5-e7a034eaf81e" providerId="ADAL" clId="{87E1BB4B-3910-4B68-8A19-41EE3FD93A44}" dt="2021-08-13T08:24:06.434" v="153" actId="47"/>
        <pc:sldMkLst>
          <pc:docMk/>
          <pc:sldMk cId="317728544" sldId="291"/>
        </pc:sldMkLst>
      </pc:sldChg>
      <pc:sldChg chg="add del">
        <pc:chgData name="Alex White" userId="07f4b406-cfdf-44ea-80a5-e7a034eaf81e" providerId="ADAL" clId="{87E1BB4B-3910-4B68-8A19-41EE3FD93A44}" dt="2021-08-13T08:24:06.434" v="153" actId="47"/>
        <pc:sldMkLst>
          <pc:docMk/>
          <pc:sldMk cId="874694865" sldId="292"/>
        </pc:sldMkLst>
      </pc:sldChg>
      <pc:sldChg chg="addSp delSp modSp add mod">
        <pc:chgData name="Alex White" userId="07f4b406-cfdf-44ea-80a5-e7a034eaf81e" providerId="ADAL" clId="{87E1BB4B-3910-4B68-8A19-41EE3FD93A44}" dt="2021-08-16T07:24:01.759" v="2362" actId="14100"/>
        <pc:sldMkLst>
          <pc:docMk/>
          <pc:sldMk cId="3142410235" sldId="292"/>
        </pc:sldMkLst>
        <pc:spChg chg="mod">
          <ac:chgData name="Alex White" userId="07f4b406-cfdf-44ea-80a5-e7a034eaf81e" providerId="ADAL" clId="{87E1BB4B-3910-4B68-8A19-41EE3FD93A44}" dt="2021-08-16T07:24:01.759" v="2362" actId="14100"/>
          <ac:spMkLst>
            <pc:docMk/>
            <pc:sldMk cId="3142410235" sldId="292"/>
            <ac:spMk id="3" creationId="{00000000-0000-0000-0000-000000000000}"/>
          </ac:spMkLst>
        </pc:spChg>
        <pc:picChg chg="add mod">
          <ac:chgData name="Alex White" userId="07f4b406-cfdf-44ea-80a5-e7a034eaf81e" providerId="ADAL" clId="{87E1BB4B-3910-4B68-8A19-41EE3FD93A44}" dt="2021-08-16T07:22:31.551" v="2248" actId="208"/>
          <ac:picMkLst>
            <pc:docMk/>
            <pc:sldMk cId="3142410235" sldId="292"/>
            <ac:picMk id="5" creationId="{2DABAD67-1008-41FA-A2C4-6B8E3E7444F5}"/>
          </ac:picMkLst>
        </pc:picChg>
        <pc:picChg chg="del">
          <ac:chgData name="Alex White" userId="07f4b406-cfdf-44ea-80a5-e7a034eaf81e" providerId="ADAL" clId="{87E1BB4B-3910-4B68-8A19-41EE3FD93A44}" dt="2021-08-16T07:22:02.094" v="2237" actId="478"/>
          <ac:picMkLst>
            <pc:docMk/>
            <pc:sldMk cId="3142410235" sldId="292"/>
            <ac:picMk id="6" creationId="{945246C2-D438-43C6-96B1-0EA76F88ADFA}"/>
          </ac:picMkLst>
        </pc:picChg>
        <pc:picChg chg="add del mod">
          <ac:chgData name="Alex White" userId="07f4b406-cfdf-44ea-80a5-e7a034eaf81e" providerId="ADAL" clId="{87E1BB4B-3910-4B68-8A19-41EE3FD93A44}" dt="2021-08-16T07:21:51.601" v="2232" actId="478"/>
          <ac:picMkLst>
            <pc:docMk/>
            <pc:sldMk cId="3142410235" sldId="292"/>
            <ac:picMk id="7" creationId="{D3B56183-C7CA-41BA-B4C5-DF73728A67FA}"/>
          </ac:picMkLst>
        </pc:picChg>
        <pc:picChg chg="del mod">
          <ac:chgData name="Alex White" userId="07f4b406-cfdf-44ea-80a5-e7a034eaf81e" providerId="ADAL" clId="{87E1BB4B-3910-4B68-8A19-41EE3FD93A44}" dt="2021-08-16T07:22:00.460" v="2236" actId="478"/>
          <ac:picMkLst>
            <pc:docMk/>
            <pc:sldMk cId="3142410235" sldId="292"/>
            <ac:picMk id="8" creationId="{953A3C61-3A15-4357-AC43-E636193712BF}"/>
          </ac:picMkLst>
        </pc:picChg>
        <pc:picChg chg="add del mod">
          <ac:chgData name="Alex White" userId="07f4b406-cfdf-44ea-80a5-e7a034eaf81e" providerId="ADAL" clId="{87E1BB4B-3910-4B68-8A19-41EE3FD93A44}" dt="2021-08-16T07:21:51.601" v="2232" actId="478"/>
          <ac:picMkLst>
            <pc:docMk/>
            <pc:sldMk cId="3142410235" sldId="292"/>
            <ac:picMk id="9" creationId="{B4BC17C8-B82E-4BCF-993D-94BB2929D48F}"/>
          </ac:picMkLst>
        </pc:picChg>
        <pc:picChg chg="add del mod">
          <ac:chgData name="Alex White" userId="07f4b406-cfdf-44ea-80a5-e7a034eaf81e" providerId="ADAL" clId="{87E1BB4B-3910-4B68-8A19-41EE3FD93A44}" dt="2021-08-16T07:21:55.933" v="2234" actId="478"/>
          <ac:picMkLst>
            <pc:docMk/>
            <pc:sldMk cId="3142410235" sldId="292"/>
            <ac:picMk id="10" creationId="{6BD169DC-A963-40ED-A1ED-C50AFC40EB13}"/>
          </ac:picMkLst>
        </pc:picChg>
        <pc:picChg chg="add del mod">
          <ac:chgData name="Alex White" userId="07f4b406-cfdf-44ea-80a5-e7a034eaf81e" providerId="ADAL" clId="{87E1BB4B-3910-4B68-8A19-41EE3FD93A44}" dt="2021-08-16T07:21:55.933" v="2234" actId="478"/>
          <ac:picMkLst>
            <pc:docMk/>
            <pc:sldMk cId="3142410235" sldId="292"/>
            <ac:picMk id="11" creationId="{92A97581-C6E1-4C11-8B9F-A215D9698BFC}"/>
          </ac:picMkLst>
        </pc:picChg>
      </pc:sldChg>
      <pc:sldChg chg="modSp add mod modNotesTx">
        <pc:chgData name="Alex White" userId="07f4b406-cfdf-44ea-80a5-e7a034eaf81e" providerId="ADAL" clId="{87E1BB4B-3910-4B68-8A19-41EE3FD93A44}" dt="2021-08-16T07:29:16.196" v="2549" actId="20577"/>
        <pc:sldMkLst>
          <pc:docMk/>
          <pc:sldMk cId="2395775136" sldId="293"/>
        </pc:sldMkLst>
        <pc:spChg chg="mod">
          <ac:chgData name="Alex White" userId="07f4b406-cfdf-44ea-80a5-e7a034eaf81e" providerId="ADAL" clId="{87E1BB4B-3910-4B68-8A19-41EE3FD93A44}" dt="2021-08-16T07:28:01.635" v="2406"/>
          <ac:spMkLst>
            <pc:docMk/>
            <pc:sldMk cId="2395775136" sldId="293"/>
            <ac:spMk id="2" creationId="{00000000-0000-0000-0000-000000000000}"/>
          </ac:spMkLst>
        </pc:spChg>
        <pc:spChg chg="mod">
          <ac:chgData name="Alex White" userId="07f4b406-cfdf-44ea-80a5-e7a034eaf81e" providerId="ADAL" clId="{87E1BB4B-3910-4B68-8A19-41EE3FD93A44}" dt="2021-08-16T07:29:13.473" v="2548" actId="20577"/>
          <ac:spMkLst>
            <pc:docMk/>
            <pc:sldMk cId="2395775136" sldId="293"/>
            <ac:spMk id="3" creationId="{00000000-0000-0000-0000-000000000000}"/>
          </ac:spMkLst>
        </pc:spChg>
      </pc:sldChg>
      <pc:sldChg chg="addSp delSp modSp add mod">
        <pc:chgData name="Alex White" userId="07f4b406-cfdf-44ea-80a5-e7a034eaf81e" providerId="ADAL" clId="{87E1BB4B-3910-4B68-8A19-41EE3FD93A44}" dt="2021-08-16T07:32:11.337" v="2634" actId="20577"/>
        <pc:sldMkLst>
          <pc:docMk/>
          <pc:sldMk cId="1326703003" sldId="294"/>
        </pc:sldMkLst>
        <pc:spChg chg="mod">
          <ac:chgData name="Alex White" userId="07f4b406-cfdf-44ea-80a5-e7a034eaf81e" providerId="ADAL" clId="{87E1BB4B-3910-4B68-8A19-41EE3FD93A44}" dt="2021-08-16T07:30:19.564" v="2595" actId="1076"/>
          <ac:spMkLst>
            <pc:docMk/>
            <pc:sldMk cId="1326703003" sldId="294"/>
            <ac:spMk id="3" creationId="{00000000-0000-0000-0000-000000000000}"/>
          </ac:spMkLst>
        </pc:spChg>
        <pc:spChg chg="add mod">
          <ac:chgData name="Alex White" userId="07f4b406-cfdf-44ea-80a5-e7a034eaf81e" providerId="ADAL" clId="{87E1BB4B-3910-4B68-8A19-41EE3FD93A44}" dt="2021-08-16T07:30:47.599" v="2626" actId="14100"/>
          <ac:spMkLst>
            <pc:docMk/>
            <pc:sldMk cId="1326703003" sldId="294"/>
            <ac:spMk id="10" creationId="{9AC1CF90-07CA-4C24-8B13-BDC70D15939D}"/>
          </ac:spMkLst>
        </pc:spChg>
        <pc:spChg chg="add mod">
          <ac:chgData name="Alex White" userId="07f4b406-cfdf-44ea-80a5-e7a034eaf81e" providerId="ADAL" clId="{87E1BB4B-3910-4B68-8A19-41EE3FD93A44}" dt="2021-08-16T07:32:11.337" v="2634" actId="20577"/>
          <ac:spMkLst>
            <pc:docMk/>
            <pc:sldMk cId="1326703003" sldId="294"/>
            <ac:spMk id="11" creationId="{2B3483BC-625E-47E8-9E3A-4E9982FD513F}"/>
          </ac:spMkLst>
        </pc:spChg>
        <pc:picChg chg="del">
          <ac:chgData name="Alex White" userId="07f4b406-cfdf-44ea-80a5-e7a034eaf81e" providerId="ADAL" clId="{87E1BB4B-3910-4B68-8A19-41EE3FD93A44}" dt="2021-08-16T07:29:24.965" v="2552" actId="478"/>
          <ac:picMkLst>
            <pc:docMk/>
            <pc:sldMk cId="1326703003" sldId="294"/>
            <ac:picMk id="8" creationId="{953A3C61-3A15-4357-AC43-E636193712BF}"/>
          </ac:picMkLst>
        </pc:picChg>
        <pc:cxnChg chg="add mod">
          <ac:chgData name="Alex White" userId="07f4b406-cfdf-44ea-80a5-e7a034eaf81e" providerId="ADAL" clId="{87E1BB4B-3910-4B68-8A19-41EE3FD93A44}" dt="2021-08-16T07:29:58.535" v="2557" actId="1076"/>
          <ac:cxnSpMkLst>
            <pc:docMk/>
            <pc:sldMk cId="1326703003" sldId="294"/>
            <ac:cxnSpMk id="7" creationId="{B68F22AD-CE98-44C0-BE5B-A85CE4AC7E7C}"/>
          </ac:cxnSpMkLst>
        </pc:cxnChg>
        <pc:cxnChg chg="add mod">
          <ac:chgData name="Alex White" userId="07f4b406-cfdf-44ea-80a5-e7a034eaf81e" providerId="ADAL" clId="{87E1BB4B-3910-4B68-8A19-41EE3FD93A44}" dt="2021-08-16T07:30:28.689" v="2597" actId="1076"/>
          <ac:cxnSpMkLst>
            <pc:docMk/>
            <pc:sldMk cId="1326703003" sldId="294"/>
            <ac:cxnSpMk id="9" creationId="{4EDA3423-289D-4384-BD50-2DEAE245E951}"/>
          </ac:cxnSpMkLst>
        </pc:cxnChg>
        <pc:cxnChg chg="add mod">
          <ac:chgData name="Alex White" userId="07f4b406-cfdf-44ea-80a5-e7a034eaf81e" providerId="ADAL" clId="{87E1BB4B-3910-4B68-8A19-41EE3FD93A44}" dt="2021-08-16T07:31:02.117" v="2630" actId="1076"/>
          <ac:cxnSpMkLst>
            <pc:docMk/>
            <pc:sldMk cId="1326703003" sldId="294"/>
            <ac:cxnSpMk id="12" creationId="{F3CC9AAD-A027-4C51-8327-63D2A762251F}"/>
          </ac:cxnSpMkLst>
        </pc:cxnChg>
      </pc:sldChg>
      <pc:sldChg chg="addSp delSp modSp add mod">
        <pc:chgData name="Alex White" userId="07f4b406-cfdf-44ea-80a5-e7a034eaf81e" providerId="ADAL" clId="{87E1BB4B-3910-4B68-8A19-41EE3FD93A44}" dt="2021-08-16T07:33:15.505" v="2663" actId="1076"/>
        <pc:sldMkLst>
          <pc:docMk/>
          <pc:sldMk cId="2294912675" sldId="295"/>
        </pc:sldMkLst>
        <pc:spChg chg="del">
          <ac:chgData name="Alex White" userId="07f4b406-cfdf-44ea-80a5-e7a034eaf81e" providerId="ADAL" clId="{87E1BB4B-3910-4B68-8A19-41EE3FD93A44}" dt="2021-08-16T07:32:30.932" v="2635" actId="478"/>
          <ac:spMkLst>
            <pc:docMk/>
            <pc:sldMk cId="2294912675" sldId="295"/>
            <ac:spMk id="3" creationId="{00000000-0000-0000-0000-000000000000}"/>
          </ac:spMkLst>
        </pc:spChg>
        <pc:spChg chg="add del mod">
          <ac:chgData name="Alex White" userId="07f4b406-cfdf-44ea-80a5-e7a034eaf81e" providerId="ADAL" clId="{87E1BB4B-3910-4B68-8A19-41EE3FD93A44}" dt="2021-08-16T07:32:38.162" v="2640" actId="478"/>
          <ac:spMkLst>
            <pc:docMk/>
            <pc:sldMk cId="2294912675" sldId="295"/>
            <ac:spMk id="5" creationId="{72C85342-CF40-4CE1-A390-7D47FF029230}"/>
          </ac:spMkLst>
        </pc:spChg>
        <pc:spChg chg="add del mod">
          <ac:chgData name="Alex White" userId="07f4b406-cfdf-44ea-80a5-e7a034eaf81e" providerId="ADAL" clId="{87E1BB4B-3910-4B68-8A19-41EE3FD93A44}" dt="2021-08-16T07:32:35.502" v="2639"/>
          <ac:spMkLst>
            <pc:docMk/>
            <pc:sldMk cId="2294912675" sldId="295"/>
            <ac:spMk id="9" creationId="{DD40FEC7-B51D-40FC-8A95-25D431FA7043}"/>
          </ac:spMkLst>
        </pc:spChg>
        <pc:spChg chg="add del mod">
          <ac:chgData name="Alex White" userId="07f4b406-cfdf-44ea-80a5-e7a034eaf81e" providerId="ADAL" clId="{87E1BB4B-3910-4B68-8A19-41EE3FD93A44}" dt="2021-08-16T07:32:35.502" v="2639"/>
          <ac:spMkLst>
            <pc:docMk/>
            <pc:sldMk cId="2294912675" sldId="295"/>
            <ac:spMk id="12" creationId="{C3AFB920-E368-4F33-B19A-11C8722126D4}"/>
          </ac:spMkLst>
        </pc:spChg>
        <pc:spChg chg="add del mod">
          <ac:chgData name="Alex White" userId="07f4b406-cfdf-44ea-80a5-e7a034eaf81e" providerId="ADAL" clId="{87E1BB4B-3910-4B68-8A19-41EE3FD93A44}" dt="2021-08-16T07:32:35.502" v="2639"/>
          <ac:spMkLst>
            <pc:docMk/>
            <pc:sldMk cId="2294912675" sldId="295"/>
            <ac:spMk id="13" creationId="{7CE5BBD4-072B-4C34-9AE8-394216148174}"/>
          </ac:spMkLst>
        </pc:spChg>
        <pc:spChg chg="add mod">
          <ac:chgData name="Alex White" userId="07f4b406-cfdf-44ea-80a5-e7a034eaf81e" providerId="ADAL" clId="{87E1BB4B-3910-4B68-8A19-41EE3FD93A44}" dt="2021-08-16T07:32:50.232" v="2642" actId="1076"/>
          <ac:spMkLst>
            <pc:docMk/>
            <pc:sldMk cId="2294912675" sldId="295"/>
            <ac:spMk id="15" creationId="{A5512C05-5972-46F7-8238-55BF108D58F9}"/>
          </ac:spMkLst>
        </pc:spChg>
        <pc:spChg chg="add mod">
          <ac:chgData name="Alex White" userId="07f4b406-cfdf-44ea-80a5-e7a034eaf81e" providerId="ADAL" clId="{87E1BB4B-3910-4B68-8A19-41EE3FD93A44}" dt="2021-08-16T07:32:57.251" v="2659" actId="20577"/>
          <ac:spMkLst>
            <pc:docMk/>
            <pc:sldMk cId="2294912675" sldId="295"/>
            <ac:spMk id="18" creationId="{A4C51134-9491-466F-B9F9-0A139ECB1AB0}"/>
          </ac:spMkLst>
        </pc:spChg>
        <pc:spChg chg="add del mod">
          <ac:chgData name="Alex White" userId="07f4b406-cfdf-44ea-80a5-e7a034eaf81e" providerId="ADAL" clId="{87E1BB4B-3910-4B68-8A19-41EE3FD93A44}" dt="2021-08-16T07:33:03.327" v="2660" actId="478"/>
          <ac:spMkLst>
            <pc:docMk/>
            <pc:sldMk cId="2294912675" sldId="295"/>
            <ac:spMk id="19" creationId="{C24FFCE5-3F8A-4E48-BB61-B50A98A56BF4}"/>
          </ac:spMkLst>
        </pc:spChg>
        <pc:spChg chg="add mod">
          <ac:chgData name="Alex White" userId="07f4b406-cfdf-44ea-80a5-e7a034eaf81e" providerId="ADAL" clId="{87E1BB4B-3910-4B68-8A19-41EE3FD93A44}" dt="2021-08-16T07:33:15.505" v="2663" actId="1076"/>
          <ac:spMkLst>
            <pc:docMk/>
            <pc:sldMk cId="2294912675" sldId="295"/>
            <ac:spMk id="21" creationId="{1FB7243F-52C2-4159-8EAD-24D59B2ADD38}"/>
          </ac:spMkLst>
        </pc:spChg>
        <pc:picChg chg="del">
          <ac:chgData name="Alex White" userId="07f4b406-cfdf-44ea-80a5-e7a034eaf81e" providerId="ADAL" clId="{87E1BB4B-3910-4B68-8A19-41EE3FD93A44}" dt="2021-08-16T07:29:28.647" v="2553" actId="478"/>
          <ac:picMkLst>
            <pc:docMk/>
            <pc:sldMk cId="2294912675" sldId="295"/>
            <ac:picMk id="6" creationId="{945246C2-D438-43C6-96B1-0EA76F88ADFA}"/>
          </ac:picMkLst>
        </pc:picChg>
        <pc:picChg chg="mod">
          <ac:chgData name="Alex White" userId="07f4b406-cfdf-44ea-80a5-e7a034eaf81e" providerId="ADAL" clId="{87E1BB4B-3910-4B68-8A19-41EE3FD93A44}" dt="2021-08-16T07:29:31.497" v="2554" actId="1076"/>
          <ac:picMkLst>
            <pc:docMk/>
            <pc:sldMk cId="2294912675" sldId="295"/>
            <ac:picMk id="8" creationId="{953A3C61-3A15-4357-AC43-E636193712BF}"/>
          </ac:picMkLst>
        </pc:picChg>
        <pc:cxnChg chg="add del mod">
          <ac:chgData name="Alex White" userId="07f4b406-cfdf-44ea-80a5-e7a034eaf81e" providerId="ADAL" clId="{87E1BB4B-3910-4B68-8A19-41EE3FD93A44}" dt="2021-08-16T07:32:35.502" v="2639"/>
          <ac:cxnSpMkLst>
            <pc:docMk/>
            <pc:sldMk cId="2294912675" sldId="295"/>
            <ac:cxnSpMk id="10" creationId="{DB4EF183-49AB-406E-ABE4-D8A64C399ADD}"/>
          </ac:cxnSpMkLst>
        </pc:cxnChg>
        <pc:cxnChg chg="add del mod">
          <ac:chgData name="Alex White" userId="07f4b406-cfdf-44ea-80a5-e7a034eaf81e" providerId="ADAL" clId="{87E1BB4B-3910-4B68-8A19-41EE3FD93A44}" dt="2021-08-16T07:32:35.502" v="2639"/>
          <ac:cxnSpMkLst>
            <pc:docMk/>
            <pc:sldMk cId="2294912675" sldId="295"/>
            <ac:cxnSpMk id="11" creationId="{B7B9302D-FD1F-45C3-8151-21F36CA8A3D1}"/>
          </ac:cxnSpMkLst>
        </pc:cxnChg>
        <pc:cxnChg chg="add del mod">
          <ac:chgData name="Alex White" userId="07f4b406-cfdf-44ea-80a5-e7a034eaf81e" providerId="ADAL" clId="{87E1BB4B-3910-4B68-8A19-41EE3FD93A44}" dt="2021-08-16T07:32:35.502" v="2639"/>
          <ac:cxnSpMkLst>
            <pc:docMk/>
            <pc:sldMk cId="2294912675" sldId="295"/>
            <ac:cxnSpMk id="14" creationId="{FFD955CE-118F-426C-A620-2A4652002FDA}"/>
          </ac:cxnSpMkLst>
        </pc:cxnChg>
        <pc:cxnChg chg="add mod">
          <ac:chgData name="Alex White" userId="07f4b406-cfdf-44ea-80a5-e7a034eaf81e" providerId="ADAL" clId="{87E1BB4B-3910-4B68-8A19-41EE3FD93A44}" dt="2021-08-16T07:32:50.232" v="2642" actId="1076"/>
          <ac:cxnSpMkLst>
            <pc:docMk/>
            <pc:sldMk cId="2294912675" sldId="295"/>
            <ac:cxnSpMk id="16" creationId="{BB76294C-7B5B-40BC-AF34-4CA43B9D82C5}"/>
          </ac:cxnSpMkLst>
        </pc:cxnChg>
        <pc:cxnChg chg="add mod">
          <ac:chgData name="Alex White" userId="07f4b406-cfdf-44ea-80a5-e7a034eaf81e" providerId="ADAL" clId="{87E1BB4B-3910-4B68-8A19-41EE3FD93A44}" dt="2021-08-16T07:32:50.232" v="2642" actId="1076"/>
          <ac:cxnSpMkLst>
            <pc:docMk/>
            <pc:sldMk cId="2294912675" sldId="295"/>
            <ac:cxnSpMk id="17" creationId="{096A3565-9613-42EB-840F-870BD99C8B27}"/>
          </ac:cxnSpMkLst>
        </pc:cxnChg>
        <pc:cxnChg chg="add mod">
          <ac:chgData name="Alex White" userId="07f4b406-cfdf-44ea-80a5-e7a034eaf81e" providerId="ADAL" clId="{87E1BB4B-3910-4B68-8A19-41EE3FD93A44}" dt="2021-08-16T07:33:15.505" v="2663" actId="1076"/>
          <ac:cxnSpMkLst>
            <pc:docMk/>
            <pc:sldMk cId="2294912675" sldId="295"/>
            <ac:cxnSpMk id="20" creationId="{F02D11A1-120E-4189-ABD1-90B2B7AF5A8A}"/>
          </ac:cxnSpMkLst>
        </pc:cxnChg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2101100207" sldId="296"/>
        </pc:sldMkLst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1627854560" sldId="297"/>
        </pc:sldMkLst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3404123595" sldId="298"/>
        </pc:sldMkLst>
      </pc:sldChg>
      <pc:sldChg chg="del">
        <pc:chgData name="Alex White" userId="07f4b406-cfdf-44ea-80a5-e7a034eaf81e" providerId="ADAL" clId="{87E1BB4B-3910-4B68-8A19-41EE3FD93A44}" dt="2021-08-13T08:23:31.376" v="134" actId="47"/>
        <pc:sldMkLst>
          <pc:docMk/>
          <pc:sldMk cId="109888309" sldId="299"/>
        </pc:sldMkLst>
      </pc:sldChg>
    </pc:docChg>
  </pc:docChgLst>
  <pc:docChgLst>
    <pc:chgData name="Frances Meek" userId="f3af35cc-3229-46e1-af36-3525661cfbd3" providerId="ADAL" clId="{C059A552-EC31-44CA-B635-C98BCAA8B502}"/>
    <pc:docChg chg="modMainMaster">
      <pc:chgData name="Frances Meek" userId="f3af35cc-3229-46e1-af36-3525661cfbd3" providerId="ADAL" clId="{C059A552-EC31-44CA-B635-C98BCAA8B502}" dt="2022-02-08T12:09:11.690" v="7" actId="20577"/>
      <pc:docMkLst>
        <pc:docMk/>
      </pc:docMkLst>
      <pc:sldMasterChg chg="modSp mod">
        <pc:chgData name="Frances Meek" userId="f3af35cc-3229-46e1-af36-3525661cfbd3" providerId="ADAL" clId="{C059A552-EC31-44CA-B635-C98BCAA8B502}" dt="2022-02-08T12:08:49.267" v="1" actId="20577"/>
        <pc:sldMasterMkLst>
          <pc:docMk/>
          <pc:sldMasterMk cId="1328885048" sldId="2147483648"/>
        </pc:sldMasterMkLst>
        <pc:spChg chg="mod">
          <ac:chgData name="Frances Meek" userId="f3af35cc-3229-46e1-af36-3525661cfbd3" providerId="ADAL" clId="{C059A552-EC31-44CA-B635-C98BCAA8B502}" dt="2022-02-08T12:08:49.267" v="1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Frances Meek" userId="f3af35cc-3229-46e1-af36-3525661cfbd3" providerId="ADAL" clId="{C059A552-EC31-44CA-B635-C98BCAA8B502}" dt="2022-02-08T12:08:57.529" v="3" actId="20577"/>
        <pc:sldMasterMkLst>
          <pc:docMk/>
          <pc:sldMasterMk cId="1498317190" sldId="2147483650"/>
        </pc:sldMasterMkLst>
        <pc:spChg chg="mod">
          <ac:chgData name="Frances Meek" userId="f3af35cc-3229-46e1-af36-3525661cfbd3" providerId="ADAL" clId="{C059A552-EC31-44CA-B635-C98BCAA8B502}" dt="2022-02-08T12:08:57.529" v="3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Frances Meek" userId="f3af35cc-3229-46e1-af36-3525661cfbd3" providerId="ADAL" clId="{C059A552-EC31-44CA-B635-C98BCAA8B502}" dt="2022-02-08T12:09:05.228" v="5" actId="20577"/>
        <pc:sldMasterMkLst>
          <pc:docMk/>
          <pc:sldMasterMk cId="1822393236" sldId="2147483652"/>
        </pc:sldMasterMkLst>
        <pc:spChg chg="mod">
          <ac:chgData name="Frances Meek" userId="f3af35cc-3229-46e1-af36-3525661cfbd3" providerId="ADAL" clId="{C059A552-EC31-44CA-B635-C98BCAA8B502}" dt="2022-02-08T12:09:05.228" v="5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Frances Meek" userId="f3af35cc-3229-46e1-af36-3525661cfbd3" providerId="ADAL" clId="{C059A552-EC31-44CA-B635-C98BCAA8B502}" dt="2022-02-08T12:09:11.690" v="7" actId="20577"/>
        <pc:sldMasterMkLst>
          <pc:docMk/>
          <pc:sldMasterMk cId="1788143608" sldId="2147483656"/>
        </pc:sldMasterMkLst>
        <pc:spChg chg="mod">
          <ac:chgData name="Frances Meek" userId="f3af35cc-3229-46e1-af36-3525661cfbd3" providerId="ADAL" clId="{C059A552-EC31-44CA-B635-C98BCAA8B502}" dt="2022-02-08T12:09:11.690" v="7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  <pc:docChgLst>
    <pc:chgData name="Frances Meek" userId="f3af35cc-3229-46e1-af36-3525661cfbd3" providerId="ADAL" clId="{44289616-8F22-4546-8F62-E11002B849B0}"/>
    <pc:docChg chg="modSld">
      <pc:chgData name="Frances Meek" userId="f3af35cc-3229-46e1-af36-3525661cfbd3" providerId="ADAL" clId="{44289616-8F22-4546-8F62-E11002B849B0}" dt="2022-02-13T11:20:01.693" v="22"/>
      <pc:docMkLst>
        <pc:docMk/>
      </pc:docMkLst>
      <pc:sldChg chg="addSp modSp">
        <pc:chgData name="Frances Meek" userId="f3af35cc-3229-46e1-af36-3525661cfbd3" providerId="ADAL" clId="{44289616-8F22-4546-8F62-E11002B849B0}" dt="2022-02-13T11:20:01.693" v="22"/>
        <pc:sldMkLst>
          <pc:docMk/>
          <pc:sldMk cId="2590538667" sldId="261"/>
        </pc:sldMkLst>
        <pc:spChg chg="add mod">
          <ac:chgData name="Frances Meek" userId="f3af35cc-3229-46e1-af36-3525661cfbd3" providerId="ADAL" clId="{44289616-8F22-4546-8F62-E11002B849B0}" dt="2022-02-13T11:20:01.693" v="22"/>
          <ac:spMkLst>
            <pc:docMk/>
            <pc:sldMk cId="2590538667" sldId="261"/>
            <ac:spMk id="4" creationId="{010F41B5-2BE0-4875-B41D-4AADF8C36471}"/>
          </ac:spMkLst>
        </pc:spChg>
      </pc:sldChg>
      <pc:sldChg chg="modAnim">
        <pc:chgData name="Frances Meek" userId="f3af35cc-3229-46e1-af36-3525661cfbd3" providerId="ADAL" clId="{44289616-8F22-4546-8F62-E11002B849B0}" dt="2022-02-13T11:18:51.845" v="13"/>
        <pc:sldMkLst>
          <pc:docMk/>
          <pc:sldMk cId="616095000" sldId="311"/>
        </pc:sldMkLst>
      </pc:sldChg>
      <pc:sldChg chg="modSp mod modAnim">
        <pc:chgData name="Frances Meek" userId="f3af35cc-3229-46e1-af36-3525661cfbd3" providerId="ADAL" clId="{44289616-8F22-4546-8F62-E11002B849B0}" dt="2022-02-13T11:19:18.821" v="21"/>
        <pc:sldMkLst>
          <pc:docMk/>
          <pc:sldMk cId="1178853823" sldId="312"/>
        </pc:sldMkLst>
        <pc:spChg chg="mod">
          <ac:chgData name="Frances Meek" userId="f3af35cc-3229-46e1-af36-3525661cfbd3" providerId="ADAL" clId="{44289616-8F22-4546-8F62-E11002B849B0}" dt="2022-02-13T11:18:56.603" v="14" actId="1076"/>
          <ac:spMkLst>
            <pc:docMk/>
            <pc:sldMk cId="1178853823" sldId="312"/>
            <ac:spMk id="4" creationId="{00000000-0000-0000-0000-000000000000}"/>
          </ac:spMkLst>
        </pc:spChg>
      </pc:sldChg>
    </pc:docChg>
  </pc:docChgLst>
  <pc:docChgLst>
    <pc:chgData name="Frances Meek" userId="f3af35cc-3229-46e1-af36-3525661cfbd3" providerId="ADAL" clId="{B2493DEE-0015-4B95-9873-7419D70234DF}"/>
    <pc:docChg chg="undo custSel addSld delSld modSld sldOrd">
      <pc:chgData name="Frances Meek" userId="f3af35cc-3229-46e1-af36-3525661cfbd3" providerId="ADAL" clId="{B2493DEE-0015-4B95-9873-7419D70234DF}" dt="2021-12-21T16:46:38.830" v="190" actId="20577"/>
      <pc:docMkLst>
        <pc:docMk/>
      </pc:docMkLst>
      <pc:sldChg chg="modSp mod">
        <pc:chgData name="Frances Meek" userId="f3af35cc-3229-46e1-af36-3525661cfbd3" providerId="ADAL" clId="{B2493DEE-0015-4B95-9873-7419D70234DF}" dt="2021-12-21T16:46:38.830" v="190" actId="20577"/>
        <pc:sldMkLst>
          <pc:docMk/>
          <pc:sldMk cId="1955166399" sldId="256"/>
        </pc:sldMkLst>
        <pc:spChg chg="mod">
          <ac:chgData name="Frances Meek" userId="f3af35cc-3229-46e1-af36-3525661cfbd3" providerId="ADAL" clId="{B2493DEE-0015-4B95-9873-7419D70234DF}" dt="2021-12-21T16:46:38.830" v="190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addSp delSp modSp mod">
        <pc:chgData name="Frances Meek" userId="f3af35cc-3229-46e1-af36-3525661cfbd3" providerId="ADAL" clId="{B2493DEE-0015-4B95-9873-7419D70234DF}" dt="2021-12-15T16:10:30.247" v="61" actId="1076"/>
        <pc:sldMkLst>
          <pc:docMk/>
          <pc:sldMk cId="4206050817" sldId="307"/>
        </pc:sldMkLst>
        <pc:spChg chg="add del mod">
          <ac:chgData name="Frances Meek" userId="f3af35cc-3229-46e1-af36-3525661cfbd3" providerId="ADAL" clId="{B2493DEE-0015-4B95-9873-7419D70234DF}" dt="2021-12-15T16:09:42.075" v="54" actId="478"/>
          <ac:spMkLst>
            <pc:docMk/>
            <pc:sldMk cId="4206050817" sldId="307"/>
            <ac:spMk id="5" creationId="{C9614426-3F4B-4524-A733-AEA4AE6A4D96}"/>
          </ac:spMkLst>
        </pc:spChg>
        <pc:spChg chg="mod">
          <ac:chgData name="Frances Meek" userId="f3af35cc-3229-46e1-af36-3525661cfbd3" providerId="ADAL" clId="{B2493DEE-0015-4B95-9873-7419D70234DF}" dt="2021-12-15T16:09:29.796" v="49" actId="1076"/>
          <ac:spMkLst>
            <pc:docMk/>
            <pc:sldMk cId="4206050817" sldId="307"/>
            <ac:spMk id="6" creationId="{00000000-0000-0000-0000-000000000000}"/>
          </ac:spMkLst>
        </pc:spChg>
        <pc:picChg chg="add del mod">
          <ac:chgData name="Frances Meek" userId="f3af35cc-3229-46e1-af36-3525661cfbd3" providerId="ADAL" clId="{B2493DEE-0015-4B95-9873-7419D70234DF}" dt="2021-12-15T16:10:18.207" v="59" actId="478"/>
          <ac:picMkLst>
            <pc:docMk/>
            <pc:sldMk cId="4206050817" sldId="307"/>
            <ac:picMk id="7" creationId="{809CB5A6-E61E-4AC0-8A21-98E681F4A121}"/>
          </ac:picMkLst>
        </pc:picChg>
        <pc:picChg chg="add del mod">
          <ac:chgData name="Frances Meek" userId="f3af35cc-3229-46e1-af36-3525661cfbd3" providerId="ADAL" clId="{B2493DEE-0015-4B95-9873-7419D70234DF}" dt="2021-12-15T16:09:37.809" v="52" actId="478"/>
          <ac:picMkLst>
            <pc:docMk/>
            <pc:sldMk cId="4206050817" sldId="307"/>
            <ac:picMk id="8" creationId="{AF53AF05-BE8F-4907-8595-6EAAB36D9FCA}"/>
          </ac:picMkLst>
        </pc:picChg>
        <pc:picChg chg="add mod">
          <ac:chgData name="Frances Meek" userId="f3af35cc-3229-46e1-af36-3525661cfbd3" providerId="ADAL" clId="{B2493DEE-0015-4B95-9873-7419D70234DF}" dt="2021-12-15T16:10:30.247" v="61" actId="1076"/>
          <ac:picMkLst>
            <pc:docMk/>
            <pc:sldMk cId="4206050817" sldId="307"/>
            <ac:picMk id="9" creationId="{5BFB47F2-B891-413E-9F9C-A9FEDF30D0BE}"/>
          </ac:picMkLst>
        </pc:picChg>
      </pc:sldChg>
      <pc:sldChg chg="delSp modSp mod delAnim">
        <pc:chgData name="Frances Meek" userId="f3af35cc-3229-46e1-af36-3525661cfbd3" providerId="ADAL" clId="{B2493DEE-0015-4B95-9873-7419D70234DF}" dt="2021-12-15T13:59:02.839" v="47" actId="1076"/>
        <pc:sldMkLst>
          <pc:docMk/>
          <pc:sldMk cId="436735459" sldId="308"/>
        </pc:sldMkLst>
        <pc:spChg chg="mod">
          <ac:chgData name="Frances Meek" userId="f3af35cc-3229-46e1-af36-3525661cfbd3" providerId="ADAL" clId="{B2493DEE-0015-4B95-9873-7419D70234DF}" dt="2021-12-15T13:59:02.839" v="47" actId="1076"/>
          <ac:spMkLst>
            <pc:docMk/>
            <pc:sldMk cId="436735459" sldId="308"/>
            <ac:spMk id="3" creationId="{00000000-0000-0000-0000-000000000000}"/>
          </ac:spMkLst>
        </pc:spChg>
        <pc:spChg chg="del">
          <ac:chgData name="Frances Meek" userId="f3af35cc-3229-46e1-af36-3525661cfbd3" providerId="ADAL" clId="{B2493DEE-0015-4B95-9873-7419D70234DF}" dt="2021-12-15T13:58:55.535" v="42" actId="478"/>
          <ac:spMkLst>
            <pc:docMk/>
            <pc:sldMk cId="436735459" sldId="308"/>
            <ac:spMk id="4" creationId="{00000000-0000-0000-0000-000000000000}"/>
          </ac:spMkLst>
        </pc:spChg>
        <pc:spChg chg="mod">
          <ac:chgData name="Frances Meek" userId="f3af35cc-3229-46e1-af36-3525661cfbd3" providerId="ADAL" clId="{B2493DEE-0015-4B95-9873-7419D70234DF}" dt="2021-12-15T13:59:02.238" v="46" actId="1076"/>
          <ac:spMkLst>
            <pc:docMk/>
            <pc:sldMk cId="436735459" sldId="308"/>
            <ac:spMk id="5" creationId="{00000000-0000-0000-0000-000000000000}"/>
          </ac:spMkLst>
        </pc:spChg>
        <pc:spChg chg="mod">
          <ac:chgData name="Frances Meek" userId="f3af35cc-3229-46e1-af36-3525661cfbd3" providerId="ADAL" clId="{B2493DEE-0015-4B95-9873-7419D70234DF}" dt="2021-12-15T13:58:58.310" v="44" actId="1076"/>
          <ac:spMkLst>
            <pc:docMk/>
            <pc:sldMk cId="436735459" sldId="308"/>
            <ac:spMk id="9" creationId="{00000000-0000-0000-0000-000000000000}"/>
          </ac:spMkLst>
        </pc:spChg>
        <pc:picChg chg="del">
          <ac:chgData name="Frances Meek" userId="f3af35cc-3229-46e1-af36-3525661cfbd3" providerId="ADAL" clId="{B2493DEE-0015-4B95-9873-7419D70234DF}" dt="2021-12-15T13:58:54.332" v="41" actId="478"/>
          <ac:picMkLst>
            <pc:docMk/>
            <pc:sldMk cId="436735459" sldId="308"/>
            <ac:picMk id="6" creationId="{00000000-0000-0000-0000-000000000000}"/>
          </ac:picMkLst>
        </pc:picChg>
        <pc:picChg chg="mod">
          <ac:chgData name="Frances Meek" userId="f3af35cc-3229-46e1-af36-3525661cfbd3" providerId="ADAL" clId="{B2493DEE-0015-4B95-9873-7419D70234DF}" dt="2021-12-15T13:58:56.907" v="43" actId="1076"/>
          <ac:picMkLst>
            <pc:docMk/>
            <pc:sldMk cId="436735459" sldId="308"/>
            <ac:picMk id="11" creationId="{40246B97-9566-48F6-9FE1-4D25C0C53EC5}"/>
          </ac:picMkLst>
        </pc:picChg>
        <pc:picChg chg="mod">
          <ac:chgData name="Frances Meek" userId="f3af35cc-3229-46e1-af36-3525661cfbd3" providerId="ADAL" clId="{B2493DEE-0015-4B95-9873-7419D70234DF}" dt="2021-12-15T13:58:59.392" v="45" actId="1076"/>
          <ac:picMkLst>
            <pc:docMk/>
            <pc:sldMk cId="436735459" sldId="308"/>
            <ac:picMk id="12" creationId="{44F1FE05-4D2B-47FE-A535-0B01457863DA}"/>
          </ac:picMkLst>
        </pc:picChg>
      </pc:sldChg>
      <pc:sldChg chg="addSp delSp modSp add del mod delAnim modAnim">
        <pc:chgData name="Frances Meek" userId="f3af35cc-3229-46e1-af36-3525661cfbd3" providerId="ADAL" clId="{B2493DEE-0015-4B95-9873-7419D70234DF}" dt="2021-12-21T16:46:31.936" v="182" actId="47"/>
        <pc:sldMkLst>
          <pc:docMk/>
          <pc:sldMk cId="1288795733" sldId="309"/>
        </pc:sldMkLst>
        <pc:spChg chg="mod">
          <ac:chgData name="Frances Meek" userId="f3af35cc-3229-46e1-af36-3525661cfbd3" providerId="ADAL" clId="{B2493DEE-0015-4B95-9873-7419D70234DF}" dt="2021-12-15T16:11:50.383" v="95" actId="1076"/>
          <ac:spMkLst>
            <pc:docMk/>
            <pc:sldMk cId="1288795733" sldId="309"/>
            <ac:spMk id="3" creationId="{AC1D9832-1C59-4F3D-8440-0B7A792A9DC5}"/>
          </ac:spMkLst>
        </pc:spChg>
        <pc:spChg chg="del">
          <ac:chgData name="Frances Meek" userId="f3af35cc-3229-46e1-af36-3525661cfbd3" providerId="ADAL" clId="{B2493DEE-0015-4B95-9873-7419D70234DF}" dt="2021-12-15T10:58:51.169" v="4" actId="478"/>
          <ac:spMkLst>
            <pc:docMk/>
            <pc:sldMk cId="1288795733" sldId="309"/>
            <ac:spMk id="6" creationId="{C939EAC3-119C-4790-9D20-5A5F77493335}"/>
          </ac:spMkLst>
        </pc:spChg>
        <pc:spChg chg="del mod">
          <ac:chgData name="Frances Meek" userId="f3af35cc-3229-46e1-af36-3525661cfbd3" providerId="ADAL" clId="{B2493DEE-0015-4B95-9873-7419D70234DF}" dt="2021-12-15T10:58:50.218" v="3" actId="478"/>
          <ac:spMkLst>
            <pc:docMk/>
            <pc:sldMk cId="1288795733" sldId="309"/>
            <ac:spMk id="8" creationId="{B259F0AB-D388-42EB-AE3D-092E8640DB2C}"/>
          </ac:spMkLst>
        </pc:spChg>
        <pc:spChg chg="del">
          <ac:chgData name="Frances Meek" userId="f3af35cc-3229-46e1-af36-3525661cfbd3" providerId="ADAL" clId="{B2493DEE-0015-4B95-9873-7419D70234DF}" dt="2021-12-15T10:58:52.577" v="6" actId="478"/>
          <ac:spMkLst>
            <pc:docMk/>
            <pc:sldMk cId="1288795733" sldId="309"/>
            <ac:spMk id="10" creationId="{30C515E3-ECB8-4372-995D-AC7FA97B25F4}"/>
          </ac:spMkLst>
        </pc:spChg>
        <pc:picChg chg="del">
          <ac:chgData name="Frances Meek" userId="f3af35cc-3229-46e1-af36-3525661cfbd3" providerId="ADAL" clId="{B2493DEE-0015-4B95-9873-7419D70234DF}" dt="2021-12-15T10:58:51.753" v="5" actId="478"/>
          <ac:picMkLst>
            <pc:docMk/>
            <pc:sldMk cId="1288795733" sldId="309"/>
            <ac:picMk id="4" creationId="{EAD02898-9DCB-40A0-BEB0-6D8FF29C6B1F}"/>
          </ac:picMkLst>
        </pc:picChg>
        <pc:picChg chg="del">
          <ac:chgData name="Frances Meek" userId="f3af35cc-3229-46e1-af36-3525661cfbd3" providerId="ADAL" clId="{B2493DEE-0015-4B95-9873-7419D70234DF}" dt="2021-12-15T10:58:47.665" v="1" actId="478"/>
          <ac:picMkLst>
            <pc:docMk/>
            <pc:sldMk cId="1288795733" sldId="309"/>
            <ac:picMk id="5" creationId="{49CEFE59-E678-43DC-A4C2-93D6CFE85123}"/>
          </ac:picMkLst>
        </pc:picChg>
        <pc:picChg chg="add mod">
          <ac:chgData name="Frances Meek" userId="f3af35cc-3229-46e1-af36-3525661cfbd3" providerId="ADAL" clId="{B2493DEE-0015-4B95-9873-7419D70234DF}" dt="2021-12-15T11:04:20.902" v="15" actId="1076"/>
          <ac:picMkLst>
            <pc:docMk/>
            <pc:sldMk cId="1288795733" sldId="309"/>
            <ac:picMk id="9" creationId="{831E9124-2EE6-457C-8403-285FCF69BE9A}"/>
          </ac:picMkLst>
        </pc:picChg>
        <pc:picChg chg="add del mod">
          <ac:chgData name="Frances Meek" userId="f3af35cc-3229-46e1-af36-3525661cfbd3" providerId="ADAL" clId="{B2493DEE-0015-4B95-9873-7419D70234DF}" dt="2021-12-15T11:13:05.269" v="21" actId="478"/>
          <ac:picMkLst>
            <pc:docMk/>
            <pc:sldMk cId="1288795733" sldId="309"/>
            <ac:picMk id="12" creationId="{F4EFC9EB-97B6-4E3F-BB52-72BB420EC822}"/>
          </ac:picMkLst>
        </pc:picChg>
        <pc:picChg chg="add mod">
          <ac:chgData name="Frances Meek" userId="f3af35cc-3229-46e1-af36-3525661cfbd3" providerId="ADAL" clId="{B2493DEE-0015-4B95-9873-7419D70234DF}" dt="2021-12-15T11:09:04.811" v="20" actId="1076"/>
          <ac:picMkLst>
            <pc:docMk/>
            <pc:sldMk cId="1288795733" sldId="309"/>
            <ac:picMk id="14" creationId="{6496893B-830A-4C46-A3E4-BB0A07FEB4E5}"/>
          </ac:picMkLst>
        </pc:picChg>
        <pc:picChg chg="add mod">
          <ac:chgData name="Frances Meek" userId="f3af35cc-3229-46e1-af36-3525661cfbd3" providerId="ADAL" clId="{B2493DEE-0015-4B95-9873-7419D70234DF}" dt="2021-12-15T11:13:10.437" v="24" actId="1076"/>
          <ac:picMkLst>
            <pc:docMk/>
            <pc:sldMk cId="1288795733" sldId="309"/>
            <ac:picMk id="16" creationId="{7485C8B3-192E-457D-BDA5-1A2BBED76869}"/>
          </ac:picMkLst>
        </pc:picChg>
      </pc:sldChg>
      <pc:sldChg chg="addSp delSp modSp add del mod">
        <pc:chgData name="Frances Meek" userId="f3af35cc-3229-46e1-af36-3525661cfbd3" providerId="ADAL" clId="{B2493DEE-0015-4B95-9873-7419D70234DF}" dt="2021-12-21T16:46:31.203" v="181" actId="47"/>
        <pc:sldMkLst>
          <pc:docMk/>
          <pc:sldMk cId="616095000" sldId="311"/>
        </pc:sldMkLst>
        <pc:spChg chg="del mod">
          <ac:chgData name="Frances Meek" userId="f3af35cc-3229-46e1-af36-3525661cfbd3" providerId="ADAL" clId="{B2493DEE-0015-4B95-9873-7419D70234DF}" dt="2021-12-15T16:10:41.836" v="62" actId="478"/>
          <ac:spMkLst>
            <pc:docMk/>
            <pc:sldMk cId="616095000" sldId="311"/>
            <ac:spMk id="3" creationId="{AC1D9832-1C59-4F3D-8440-0B7A792A9DC5}"/>
          </ac:spMkLst>
        </pc:spChg>
        <pc:spChg chg="mod">
          <ac:chgData name="Frances Meek" userId="f3af35cc-3229-46e1-af36-3525661cfbd3" providerId="ADAL" clId="{B2493DEE-0015-4B95-9873-7419D70234DF}" dt="2021-12-15T16:10:46.782" v="65" actId="1076"/>
          <ac:spMkLst>
            <pc:docMk/>
            <pc:sldMk cId="616095000" sldId="311"/>
            <ac:spMk id="6" creationId="{C939EAC3-119C-4790-9D20-5A5F77493335}"/>
          </ac:spMkLst>
        </pc:spChg>
        <pc:spChg chg="add mod">
          <ac:chgData name="Frances Meek" userId="f3af35cc-3229-46e1-af36-3525661cfbd3" providerId="ADAL" clId="{B2493DEE-0015-4B95-9873-7419D70234DF}" dt="2021-12-15T16:12:08.781" v="122" actId="14100"/>
          <ac:spMkLst>
            <pc:docMk/>
            <pc:sldMk cId="616095000" sldId="311"/>
            <ac:spMk id="7" creationId="{240236B4-586D-4398-9913-472D6B87FB93}"/>
          </ac:spMkLst>
        </pc:spChg>
        <pc:spChg chg="mod">
          <ac:chgData name="Frances Meek" userId="f3af35cc-3229-46e1-af36-3525661cfbd3" providerId="ADAL" clId="{B2493DEE-0015-4B95-9873-7419D70234DF}" dt="2021-12-15T16:11:18.208" v="70" actId="1076"/>
          <ac:spMkLst>
            <pc:docMk/>
            <pc:sldMk cId="616095000" sldId="311"/>
            <ac:spMk id="8" creationId="{B259F0AB-D388-42EB-AE3D-092E8640DB2C}"/>
          </ac:spMkLst>
        </pc:spChg>
        <pc:spChg chg="mod">
          <ac:chgData name="Frances Meek" userId="f3af35cc-3229-46e1-af36-3525661cfbd3" providerId="ADAL" clId="{B2493DEE-0015-4B95-9873-7419D70234DF}" dt="2021-12-15T16:10:50.247" v="67" actId="1076"/>
          <ac:spMkLst>
            <pc:docMk/>
            <pc:sldMk cId="616095000" sldId="311"/>
            <ac:spMk id="10" creationId="{30C515E3-ECB8-4372-995D-AC7FA97B25F4}"/>
          </ac:spMkLst>
        </pc:spChg>
        <pc:picChg chg="mod">
          <ac:chgData name="Frances Meek" userId="f3af35cc-3229-46e1-af36-3525661cfbd3" providerId="ADAL" clId="{B2493DEE-0015-4B95-9873-7419D70234DF}" dt="2021-12-15T16:10:48.017" v="66" actId="1076"/>
          <ac:picMkLst>
            <pc:docMk/>
            <pc:sldMk cId="616095000" sldId="311"/>
            <ac:picMk id="4" creationId="{EAD02898-9DCB-40A0-BEB0-6D8FF29C6B1F}"/>
          </ac:picMkLst>
        </pc:picChg>
        <pc:picChg chg="mod">
          <ac:chgData name="Frances Meek" userId="f3af35cc-3229-46e1-af36-3525661cfbd3" providerId="ADAL" clId="{B2493DEE-0015-4B95-9873-7419D70234DF}" dt="2021-12-15T16:10:43.225" v="63" actId="1076"/>
          <ac:picMkLst>
            <pc:docMk/>
            <pc:sldMk cId="616095000" sldId="311"/>
            <ac:picMk id="5" creationId="{49CEFE59-E678-43DC-A4C2-93D6CFE85123}"/>
          </ac:picMkLst>
        </pc:picChg>
        <pc:picChg chg="add mod">
          <ac:chgData name="Frances Meek" userId="f3af35cc-3229-46e1-af36-3525661cfbd3" providerId="ADAL" clId="{B2493DEE-0015-4B95-9873-7419D70234DF}" dt="2021-12-15T16:10:53.053" v="69" actId="1076"/>
          <ac:picMkLst>
            <pc:docMk/>
            <pc:sldMk cId="616095000" sldId="311"/>
            <ac:picMk id="9" creationId="{6870A891-94EB-42AF-8EC3-4D2DA0FD65DD}"/>
          </ac:picMkLst>
        </pc:picChg>
      </pc:sldChg>
      <pc:sldChg chg="addSp delSp modSp add mod ord delAnim modAnim">
        <pc:chgData name="Frances Meek" userId="f3af35cc-3229-46e1-af36-3525661cfbd3" providerId="ADAL" clId="{B2493DEE-0015-4B95-9873-7419D70234DF}" dt="2021-12-15T13:58:52.296" v="40"/>
        <pc:sldMkLst>
          <pc:docMk/>
          <pc:sldMk cId="1178853823" sldId="312"/>
        </pc:sldMkLst>
        <pc:spChg chg="mod">
          <ac:chgData name="Frances Meek" userId="f3af35cc-3229-46e1-af36-3525661cfbd3" providerId="ADAL" clId="{B2493DEE-0015-4B95-9873-7419D70234DF}" dt="2021-12-15T13:54:42.474" v="31" actId="1076"/>
          <ac:spMkLst>
            <pc:docMk/>
            <pc:sldMk cId="1178853823" sldId="312"/>
            <ac:spMk id="4" creationId="{00000000-0000-0000-0000-000000000000}"/>
          </ac:spMkLst>
        </pc:spChg>
        <pc:spChg chg="del">
          <ac:chgData name="Frances Meek" userId="f3af35cc-3229-46e1-af36-3525661cfbd3" providerId="ADAL" clId="{B2493DEE-0015-4B95-9873-7419D70234DF}" dt="2021-12-15T13:54:36.428" v="29" actId="478"/>
          <ac:spMkLst>
            <pc:docMk/>
            <pc:sldMk cId="1178853823" sldId="312"/>
            <ac:spMk id="5" creationId="{00000000-0000-0000-0000-000000000000}"/>
          </ac:spMkLst>
        </pc:spChg>
        <pc:spChg chg="del">
          <ac:chgData name="Frances Meek" userId="f3af35cc-3229-46e1-af36-3525661cfbd3" providerId="ADAL" clId="{B2493DEE-0015-4B95-9873-7419D70234DF}" dt="2021-12-15T13:54:33.390" v="27" actId="478"/>
          <ac:spMkLst>
            <pc:docMk/>
            <pc:sldMk cId="1178853823" sldId="312"/>
            <ac:spMk id="9" creationId="{00000000-0000-0000-0000-000000000000}"/>
          </ac:spMkLst>
        </pc:spChg>
        <pc:spChg chg="add mod">
          <ac:chgData name="Frances Meek" userId="f3af35cc-3229-46e1-af36-3525661cfbd3" providerId="ADAL" clId="{B2493DEE-0015-4B95-9873-7419D70234DF}" dt="2021-12-15T13:58:50.338" v="38" actId="1076"/>
          <ac:spMkLst>
            <pc:docMk/>
            <pc:sldMk cId="1178853823" sldId="312"/>
            <ac:spMk id="13" creationId="{00BAA877-F44E-4B48-97B1-9DF1B3F0475E}"/>
          </ac:spMkLst>
        </pc:spChg>
        <pc:picChg chg="mod">
          <ac:chgData name="Frances Meek" userId="f3af35cc-3229-46e1-af36-3525661cfbd3" providerId="ADAL" clId="{B2493DEE-0015-4B95-9873-7419D70234DF}" dt="2021-12-15T13:54:38.101" v="30" actId="1076"/>
          <ac:picMkLst>
            <pc:docMk/>
            <pc:sldMk cId="1178853823" sldId="312"/>
            <ac:picMk id="6" creationId="{00000000-0000-0000-0000-000000000000}"/>
          </ac:picMkLst>
        </pc:picChg>
        <pc:picChg chg="add mod">
          <ac:chgData name="Frances Meek" userId="f3af35cc-3229-46e1-af36-3525661cfbd3" providerId="ADAL" clId="{B2493DEE-0015-4B95-9873-7419D70234DF}" dt="2021-12-15T13:55:12.101" v="36" actId="1076"/>
          <ac:picMkLst>
            <pc:docMk/>
            <pc:sldMk cId="1178853823" sldId="312"/>
            <ac:picMk id="8" creationId="{09CB94C2-3B0D-49F0-AA0F-6F7E56343EF5}"/>
          </ac:picMkLst>
        </pc:picChg>
        <pc:picChg chg="del">
          <ac:chgData name="Frances Meek" userId="f3af35cc-3229-46e1-af36-3525661cfbd3" providerId="ADAL" clId="{B2493DEE-0015-4B95-9873-7419D70234DF}" dt="2021-12-15T13:54:32.774" v="26" actId="478"/>
          <ac:picMkLst>
            <pc:docMk/>
            <pc:sldMk cId="1178853823" sldId="312"/>
            <ac:picMk id="11" creationId="{40246B97-9566-48F6-9FE1-4D25C0C53EC5}"/>
          </ac:picMkLst>
        </pc:picChg>
        <pc:picChg chg="del">
          <ac:chgData name="Frances Meek" userId="f3af35cc-3229-46e1-af36-3525661cfbd3" providerId="ADAL" clId="{B2493DEE-0015-4B95-9873-7419D70234DF}" dt="2021-12-15T13:54:34.039" v="28" actId="478"/>
          <ac:picMkLst>
            <pc:docMk/>
            <pc:sldMk cId="1178853823" sldId="312"/>
            <ac:picMk id="12" creationId="{44F1FE05-4D2B-47FE-A535-0B01457863DA}"/>
          </ac:picMkLst>
        </pc:picChg>
      </pc:sldChg>
      <pc:sldChg chg="del">
        <pc:chgData name="Frances Meek" userId="f3af35cc-3229-46e1-af36-3525661cfbd3" providerId="ADAL" clId="{B2493DEE-0015-4B95-9873-7419D70234DF}" dt="2021-12-21T16:46:32.652" v="183"/>
        <pc:sldMkLst>
          <pc:docMk/>
          <pc:sldMk cId="547708811" sldId="313"/>
        </pc:sldMkLst>
      </pc:sldChg>
      <pc:sldChg chg="del">
        <pc:chgData name="Frances Meek" userId="f3af35cc-3229-46e1-af36-3525661cfbd3" providerId="ADAL" clId="{B2493DEE-0015-4B95-9873-7419D70234DF}" dt="2021-12-21T16:46:32.652" v="183"/>
        <pc:sldMkLst>
          <pc:docMk/>
          <pc:sldMk cId="969276225" sldId="314"/>
        </pc:sldMkLst>
      </pc:sldChg>
    </pc:docChg>
  </pc:docChgLst>
  <pc:docChgLst>
    <pc:chgData name="Roy Ballam" userId="S::r.ballam@nutrition.org.uk::c142d6ba-9e44-42ad-85a8-e76793bc375e" providerId="AD" clId="Web-{15DEFB9B-5F2E-98E3-C535-D236CFCC11EE}"/>
    <pc:docChg chg="modSld">
      <pc:chgData name="Roy Ballam" userId="S::r.ballam@nutrition.org.uk::c142d6ba-9e44-42ad-85a8-e76793bc375e" providerId="AD" clId="Web-{15DEFB9B-5F2E-98E3-C535-D236CFCC11EE}" dt="2021-11-30T10:25:50.664" v="43" actId="1076"/>
      <pc:docMkLst>
        <pc:docMk/>
      </pc:docMkLst>
      <pc:sldChg chg="modSp">
        <pc:chgData name="Roy Ballam" userId="S::r.ballam@nutrition.org.uk::c142d6ba-9e44-42ad-85a8-e76793bc375e" providerId="AD" clId="Web-{15DEFB9B-5F2E-98E3-C535-D236CFCC11EE}" dt="2021-11-30T10:25:50.664" v="43" actId="1076"/>
        <pc:sldMkLst>
          <pc:docMk/>
          <pc:sldMk cId="1680190701" sldId="306"/>
        </pc:sldMkLst>
        <pc:spChg chg="mod">
          <ac:chgData name="Roy Ballam" userId="S::r.ballam@nutrition.org.uk::c142d6ba-9e44-42ad-85a8-e76793bc375e" providerId="AD" clId="Web-{15DEFB9B-5F2E-98E3-C535-D236CFCC11EE}" dt="2021-11-30T10:25:33.492" v="37" actId="20577"/>
          <ac:spMkLst>
            <pc:docMk/>
            <pc:sldMk cId="1680190701" sldId="306"/>
            <ac:spMk id="3" creationId="{00000000-0000-0000-0000-000000000000}"/>
          </ac:spMkLst>
        </pc:spChg>
        <pc:picChg chg="mod">
          <ac:chgData name="Roy Ballam" userId="S::r.ballam@nutrition.org.uk::c142d6ba-9e44-42ad-85a8-e76793bc375e" providerId="AD" clId="Web-{15DEFB9B-5F2E-98E3-C535-D236CFCC11EE}" dt="2021-11-30T10:25:40.008" v="38" actId="14100"/>
          <ac:picMkLst>
            <pc:docMk/>
            <pc:sldMk cId="1680190701" sldId="306"/>
            <ac:picMk id="4" creationId="{00000000-0000-0000-0000-000000000000}"/>
          </ac:picMkLst>
        </pc:picChg>
        <pc:picChg chg="mod">
          <ac:chgData name="Roy Ballam" userId="S::r.ballam@nutrition.org.uk::c142d6ba-9e44-42ad-85a8-e76793bc375e" providerId="AD" clId="Web-{15DEFB9B-5F2E-98E3-C535-D236CFCC11EE}" dt="2021-11-30T10:25:50.664" v="43" actId="1076"/>
          <ac:picMkLst>
            <pc:docMk/>
            <pc:sldMk cId="1680190701" sldId="306"/>
            <ac:picMk id="5" creationId="{00000000-0000-0000-0000-000000000000}"/>
          </ac:picMkLst>
        </pc:picChg>
        <pc:picChg chg="mod">
          <ac:chgData name="Roy Ballam" userId="S::r.ballam@nutrition.org.uk::c142d6ba-9e44-42ad-85a8-e76793bc375e" providerId="AD" clId="Web-{15DEFB9B-5F2E-98E3-C535-D236CFCC11EE}" dt="2021-11-30T10:25:43.992" v="40" actId="14100"/>
          <ac:picMkLst>
            <pc:docMk/>
            <pc:sldMk cId="1680190701" sldId="306"/>
            <ac:picMk id="10" creationId="{80E2DCA0-CBCC-4D12-B610-5BC035E12654}"/>
          </ac:picMkLst>
        </pc:picChg>
      </pc:sldChg>
      <pc:sldChg chg="modSp">
        <pc:chgData name="Roy Ballam" userId="S::r.ballam@nutrition.org.uk::c142d6ba-9e44-42ad-85a8-e76793bc375e" providerId="AD" clId="Web-{15DEFB9B-5F2E-98E3-C535-D236CFCC11EE}" dt="2021-11-30T10:25:21.273" v="27" actId="1076"/>
        <pc:sldMkLst>
          <pc:docMk/>
          <pc:sldMk cId="436735459" sldId="308"/>
        </pc:sldMkLst>
        <pc:spChg chg="mod">
          <ac:chgData name="Roy Ballam" userId="S::r.ballam@nutrition.org.uk::c142d6ba-9e44-42ad-85a8-e76793bc375e" providerId="AD" clId="Web-{15DEFB9B-5F2E-98E3-C535-D236CFCC11EE}" dt="2021-11-30T10:25:19.663" v="26" actId="1076"/>
          <ac:spMkLst>
            <pc:docMk/>
            <pc:sldMk cId="436735459" sldId="308"/>
            <ac:spMk id="9" creationId="{00000000-0000-0000-0000-000000000000}"/>
          </ac:spMkLst>
        </pc:spChg>
        <pc:picChg chg="mod">
          <ac:chgData name="Roy Ballam" userId="S::r.ballam@nutrition.org.uk::c142d6ba-9e44-42ad-85a8-e76793bc375e" providerId="AD" clId="Web-{15DEFB9B-5F2E-98E3-C535-D236CFCC11EE}" dt="2021-11-30T10:25:21.273" v="27" actId="1076"/>
          <ac:picMkLst>
            <pc:docMk/>
            <pc:sldMk cId="436735459" sldId="308"/>
            <ac:picMk id="6" creationId="{00000000-0000-0000-0000-000000000000}"/>
          </ac:picMkLst>
        </pc:picChg>
        <pc:picChg chg="mod">
          <ac:chgData name="Roy Ballam" userId="S::r.ballam@nutrition.org.uk::c142d6ba-9e44-42ad-85a8-e76793bc375e" providerId="AD" clId="Web-{15DEFB9B-5F2E-98E3-C535-D236CFCC11EE}" dt="2021-11-30T10:25:19.663" v="24" actId="1076"/>
          <ac:picMkLst>
            <pc:docMk/>
            <pc:sldMk cId="436735459" sldId="308"/>
            <ac:picMk id="11" creationId="{40246B97-9566-48F6-9FE1-4D25C0C53EC5}"/>
          </ac:picMkLst>
        </pc:picChg>
        <pc:picChg chg="mod">
          <ac:chgData name="Roy Ballam" userId="S::r.ballam@nutrition.org.uk::c142d6ba-9e44-42ad-85a8-e76793bc375e" providerId="AD" clId="Web-{15DEFB9B-5F2E-98E3-C535-D236CFCC11EE}" dt="2021-11-30T10:25:19.663" v="25" actId="1076"/>
          <ac:picMkLst>
            <pc:docMk/>
            <pc:sldMk cId="436735459" sldId="308"/>
            <ac:picMk id="12" creationId="{44F1FE05-4D2B-47FE-A535-0B01457863DA}"/>
          </ac:picMkLst>
        </pc:picChg>
      </pc:sldChg>
      <pc:sldChg chg="addSp modSp addAnim">
        <pc:chgData name="Roy Ballam" userId="S::r.ballam@nutrition.org.uk::c142d6ba-9e44-42ad-85a8-e76793bc375e" providerId="AD" clId="Web-{15DEFB9B-5F2E-98E3-C535-D236CFCC11EE}" dt="2021-11-30T10:25:06.726" v="20" actId="1076"/>
        <pc:sldMkLst>
          <pc:docMk/>
          <pc:sldMk cId="1288795733" sldId="309"/>
        </pc:sldMkLst>
        <pc:spChg chg="mod">
          <ac:chgData name="Roy Ballam" userId="S::r.ballam@nutrition.org.uk::c142d6ba-9e44-42ad-85a8-e76793bc375e" providerId="AD" clId="Web-{15DEFB9B-5F2E-98E3-C535-D236CFCC11EE}" dt="2021-11-30T10:25:06.710" v="18" actId="1076"/>
          <ac:spMkLst>
            <pc:docMk/>
            <pc:sldMk cId="1288795733" sldId="309"/>
            <ac:spMk id="6" creationId="{C939EAC3-119C-4790-9D20-5A5F77493335}"/>
          </ac:spMkLst>
        </pc:spChg>
        <pc:spChg chg="add mod">
          <ac:chgData name="Roy Ballam" userId="S::r.ballam@nutrition.org.uk::c142d6ba-9e44-42ad-85a8-e76793bc375e" providerId="AD" clId="Web-{15DEFB9B-5F2E-98E3-C535-D236CFCC11EE}" dt="2021-11-30T10:25:06.710" v="19" actId="1076"/>
          <ac:spMkLst>
            <pc:docMk/>
            <pc:sldMk cId="1288795733" sldId="309"/>
            <ac:spMk id="8" creationId="{B259F0AB-D388-42EB-AE3D-092E8640DB2C}"/>
          </ac:spMkLst>
        </pc:spChg>
        <pc:spChg chg="add mod">
          <ac:chgData name="Roy Ballam" userId="S::r.ballam@nutrition.org.uk::c142d6ba-9e44-42ad-85a8-e76793bc375e" providerId="AD" clId="Web-{15DEFB9B-5F2E-98E3-C535-D236CFCC11EE}" dt="2021-11-30T10:25:06.726" v="20" actId="1076"/>
          <ac:spMkLst>
            <pc:docMk/>
            <pc:sldMk cId="1288795733" sldId="309"/>
            <ac:spMk id="10" creationId="{30C515E3-ECB8-4372-995D-AC7FA97B25F4}"/>
          </ac:spMkLst>
        </pc:spChg>
        <pc:picChg chg="mod">
          <ac:chgData name="Roy Ballam" userId="S::r.ballam@nutrition.org.uk::c142d6ba-9e44-42ad-85a8-e76793bc375e" providerId="AD" clId="Web-{15DEFB9B-5F2E-98E3-C535-D236CFCC11EE}" dt="2021-11-30T10:25:06.679" v="16" actId="1076"/>
          <ac:picMkLst>
            <pc:docMk/>
            <pc:sldMk cId="1288795733" sldId="309"/>
            <ac:picMk id="4" creationId="{EAD02898-9DCB-40A0-BEB0-6D8FF29C6B1F}"/>
          </ac:picMkLst>
        </pc:picChg>
        <pc:picChg chg="mod">
          <ac:chgData name="Roy Ballam" userId="S::r.ballam@nutrition.org.uk::c142d6ba-9e44-42ad-85a8-e76793bc375e" providerId="AD" clId="Web-{15DEFB9B-5F2E-98E3-C535-D236CFCC11EE}" dt="2021-11-30T10:25:06.694" v="17" actId="1076"/>
          <ac:picMkLst>
            <pc:docMk/>
            <pc:sldMk cId="1288795733" sldId="309"/>
            <ac:picMk id="5" creationId="{49CEFE59-E678-43DC-A4C2-93D6CFE8512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21A2D-D761-4DD4-AD1E-5D458FCC0366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34BC3-8AD7-4B9A-AE62-2B3F4DC0B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41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long does it take to cook?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4C2AC-8C30-4663-9E8A-C6C79C6658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Why cook food?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1D9832-1C59-4F3D-8440-0B7A792A9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422236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Cook food so that it does not make us ill.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1E9124-2EE6-457C-8403-285FCF69BE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75" y="2880176"/>
            <a:ext cx="3695922" cy="37174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96893B-830A-4C46-A3E4-BB0A07FEB4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477" y="2993471"/>
            <a:ext cx="2286000" cy="3390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85C8B3-192E-457D-BDA5-1A2BBED768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880" y="2993471"/>
            <a:ext cx="1858560" cy="321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95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4C2AC-8C30-4663-9E8A-C6C79C6658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Why cook food?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D02898-9DCB-40A0-BEB0-6D8FF29C6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2528" y="3460581"/>
            <a:ext cx="3062515" cy="137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9CEFE59-E678-43DC-A4C2-93D6CFE85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419" y="3494742"/>
            <a:ext cx="3062515" cy="136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8">
            <a:extLst>
              <a:ext uri="{FF2B5EF4-FFF2-40B4-BE49-F238E27FC236}">
                <a16:creationId xmlns:a16="http://schemas.microsoft.com/office/drawing/2014/main" id="{C939EAC3-119C-4790-9D20-5A5F77493335}"/>
              </a:ext>
            </a:extLst>
          </p:cNvPr>
          <p:cNvSpPr/>
          <p:nvPr/>
        </p:nvSpPr>
        <p:spPr>
          <a:xfrm rot="16200000">
            <a:off x="4871341" y="3743712"/>
            <a:ext cx="470780" cy="869133"/>
          </a:xfrm>
          <a:prstGeom prst="downArrow">
            <a:avLst/>
          </a:prstGeom>
          <a:solidFill>
            <a:srgbClr val="158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B259F0AB-D388-42EB-AE3D-092E8640DB2C}"/>
              </a:ext>
            </a:extLst>
          </p:cNvPr>
          <p:cNvSpPr/>
          <p:nvPr/>
        </p:nvSpPr>
        <p:spPr>
          <a:xfrm>
            <a:off x="1169274" y="5289913"/>
            <a:ext cx="2770111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Raw chicken</a:t>
            </a:r>
            <a:endParaRPr lang="en-US" dirty="0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30C515E3-ECB8-4372-995D-AC7FA97B25F4}"/>
              </a:ext>
            </a:extLst>
          </p:cNvPr>
          <p:cNvSpPr/>
          <p:nvPr/>
        </p:nvSpPr>
        <p:spPr>
          <a:xfrm>
            <a:off x="6468729" y="5289913"/>
            <a:ext cx="2770111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Cooked chicken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70A891-94EB-42AF-8EC3-4D2DA0FD6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661" y="2746503"/>
            <a:ext cx="2181225" cy="2190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0236B4-586D-4398-9913-472D6B87FB93}"/>
              </a:ext>
            </a:extLst>
          </p:cNvPr>
          <p:cNvSpPr txBox="1"/>
          <p:nvPr/>
        </p:nvSpPr>
        <p:spPr>
          <a:xfrm>
            <a:off x="1169273" y="2283798"/>
            <a:ext cx="463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Cook food so it is safe to eat.</a:t>
            </a:r>
          </a:p>
        </p:txBody>
      </p:sp>
    </p:spTree>
    <p:extLst>
      <p:ext uri="{BB962C8B-B14F-4D97-AF65-F5344CB8AC3E}">
        <p14:creationId xmlns:p14="http://schemas.microsoft.com/office/powerpoint/2010/main" val="61609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 food cooked?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894811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Food changes as it cooks.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447" y="3261289"/>
            <a:ext cx="2619990" cy="221960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137779" y="5947132"/>
            <a:ext cx="4114194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becomes solid or hard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CB94C2-3B0D-49F0-AA0F-6F7E56343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360388" y="2835147"/>
            <a:ext cx="2391824" cy="3162958"/>
          </a:xfrm>
          <a:prstGeom prst="rect">
            <a:avLst/>
          </a:prstGeom>
        </p:spPr>
      </p:pic>
      <p:sp>
        <p:nvSpPr>
          <p:cNvPr id="13" name="Down Arrow 8">
            <a:extLst>
              <a:ext uri="{FF2B5EF4-FFF2-40B4-BE49-F238E27FC236}">
                <a16:creationId xmlns:a16="http://schemas.microsoft.com/office/drawing/2014/main" id="{00BAA877-F44E-4B48-97B1-9DF1B3F0475E}"/>
              </a:ext>
            </a:extLst>
          </p:cNvPr>
          <p:cNvSpPr/>
          <p:nvPr/>
        </p:nvSpPr>
        <p:spPr>
          <a:xfrm rot="16200000">
            <a:off x="5959486" y="4149256"/>
            <a:ext cx="470780" cy="869133"/>
          </a:xfrm>
          <a:prstGeom prst="downArrow">
            <a:avLst/>
          </a:prstGeom>
          <a:solidFill>
            <a:srgbClr val="158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85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 food cooked?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1"/>
            <a:ext cx="894811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Food changes as it cooks.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329108" y="5777177"/>
            <a:ext cx="3533784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changes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 rot="16200000">
            <a:off x="6168682" y="4171915"/>
            <a:ext cx="470780" cy="869133"/>
          </a:xfrm>
          <a:prstGeom prst="downArrow">
            <a:avLst/>
          </a:prstGeom>
          <a:solidFill>
            <a:srgbClr val="158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246B97-9566-48F6-9FE1-4D25C0C53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46"/>
          <a:stretch/>
        </p:blipFill>
        <p:spPr bwMode="auto">
          <a:xfrm rot="5400000">
            <a:off x="2024225" y="3449834"/>
            <a:ext cx="2172675" cy="226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44F1FE05-4D2B-47FE-A535-0B0145786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8242940" y="3358990"/>
            <a:ext cx="1990986" cy="226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73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 food cooked?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1456" y="2571092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Use a timer.</a:t>
            </a:r>
            <a:endParaRPr lang="en-GB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000" y="3209050"/>
            <a:ext cx="3454782" cy="232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6361" y="3209050"/>
            <a:ext cx="3507699" cy="232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4408702" y="5670115"/>
            <a:ext cx="3628103" cy="973055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 minutes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indoor, white, clock, watch&#10;&#10;Description automatically generated">
            <a:extLst>
              <a:ext uri="{FF2B5EF4-FFF2-40B4-BE49-F238E27FC236}">
                <a16:creationId xmlns:a16="http://schemas.microsoft.com/office/drawing/2014/main" id="{80E2DCA0-CBCC-4D12-B610-5BC035E126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702" y="3205953"/>
            <a:ext cx="3545416" cy="232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9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for too long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141252" y="5998684"/>
            <a:ext cx="4415449" cy="443367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can burn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cake, indoor, piece, chocolate&#10;&#10;Description automatically generated">
            <a:extLst>
              <a:ext uri="{FF2B5EF4-FFF2-40B4-BE49-F238E27FC236}">
                <a16:creationId xmlns:a16="http://schemas.microsoft.com/office/drawing/2014/main" id="{AF53AF05-BE8F-4907-8595-6EAAB36D9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410" y="2283798"/>
            <a:ext cx="5210982" cy="3475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FB47F2-B891-413E-9F9C-A9FEDF30D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977" y="2843988"/>
            <a:ext cx="21812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50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Just right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3824315" y="5827652"/>
            <a:ext cx="4939978" cy="482917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right – about 90 seconds!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indoor, kitchen appliance, orange&#10;&#10;Description automatically generated">
            <a:extLst>
              <a:ext uri="{FF2B5EF4-FFF2-40B4-BE49-F238E27FC236}">
                <a16:creationId xmlns:a16="http://schemas.microsoft.com/office/drawing/2014/main" id="{90779D31-5F5F-477D-9492-D094475D31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689" y="2016087"/>
            <a:ext cx="5572007" cy="369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97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long does it take to cook?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10F41B5-2BE0-4875-B41D-4AADF8C36471}"/>
              </a:ext>
            </a:extLst>
          </p:cNvPr>
          <p:cNvSpPr txBox="1"/>
          <p:nvPr/>
        </p:nvSpPr>
        <p:spPr>
          <a:xfrm>
            <a:off x="537746" y="6196275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739556-978B-4D9A-9B46-F30C0B335C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DD7212-6299-428C-BAAA-5FBC397369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146713-954D-4EEC-9604-5B523541CB33}">
  <ds:schemaRefs>
    <ds:schemaRef ds:uri="ead97cfe-a968-427f-b02b-893e6ba0355a"/>
    <ds:schemaRef ds:uri="http://purl.org/dc/terms/"/>
    <ds:schemaRef ds:uri="c53071f4-7f44-43fd-895c-8e7b6a3746b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5868</TotalTime>
  <Words>132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Office Theme</vt:lpstr>
      <vt:lpstr>Custom Design</vt:lpstr>
      <vt:lpstr>1_Custom Design</vt:lpstr>
      <vt:lpstr>3_Custom Design</vt:lpstr>
      <vt:lpstr>How long does it take to cook?</vt:lpstr>
      <vt:lpstr>Why cook food?</vt:lpstr>
      <vt:lpstr>Why cook food?</vt:lpstr>
      <vt:lpstr>Is food cooked?</vt:lpstr>
      <vt:lpstr>Is food cooked?</vt:lpstr>
      <vt:lpstr>Is food cooked?</vt:lpstr>
      <vt:lpstr>Cooking for too long</vt:lpstr>
      <vt:lpstr>Just right</vt:lpstr>
      <vt:lpstr>How long does it take to cook?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122</cp:revision>
  <dcterms:created xsi:type="dcterms:W3CDTF">2018-10-10T09:22:08Z</dcterms:created>
  <dcterms:modified xsi:type="dcterms:W3CDTF">2022-02-13T11:20:10Z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