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5"/>
  </p:notesMasterIdLst>
  <p:sldIdLst>
    <p:sldId id="256" r:id="rId8"/>
    <p:sldId id="277" r:id="rId9"/>
    <p:sldId id="281" r:id="rId10"/>
    <p:sldId id="282" r:id="rId11"/>
    <p:sldId id="284" r:id="rId12"/>
    <p:sldId id="285" r:id="rId13"/>
    <p:sldId id="286" r:id="rId14"/>
    <p:sldId id="268" r:id="rId15"/>
    <p:sldId id="287" r:id="rId16"/>
    <p:sldId id="289" r:id="rId17"/>
    <p:sldId id="290" r:id="rId18"/>
    <p:sldId id="291" r:id="rId19"/>
    <p:sldId id="280" r:id="rId20"/>
    <p:sldId id="272" r:id="rId21"/>
    <p:sldId id="292" r:id="rId22"/>
    <p:sldId id="288" r:id="rId23"/>
    <p:sldId id="261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8df54ceac5bc4a65d63fd4043bbdb8117c4462b34981844ce6454bd6cc333b74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2F"/>
    <a:srgbClr val="F9D4B6"/>
    <a:srgbClr val="ED6B17"/>
    <a:srgbClr val="FF6699"/>
    <a:srgbClr val="A1522B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4" autoAdjust="0"/>
    <p:restoredTop sz="95984" autoAdjust="0"/>
  </p:normalViewPr>
  <p:slideViewPr>
    <p:cSldViewPr snapToGrid="0" snapToObjects="1">
      <p:cViewPr varScale="1">
        <p:scale>
          <a:sx n="94" d="100"/>
          <a:sy n="94" d="100"/>
        </p:scale>
        <p:origin x="31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3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9C09752D-41BE-4B75-A8AE-D388C0BC4C72}"/>
    <pc:docChg chg="undo custSel modSld modMainMaster">
      <pc:chgData name="Ewen Trafford" userId="e520b4bf-a196-48b7-bc10-b1590a457daa" providerId="ADAL" clId="{9C09752D-41BE-4B75-A8AE-D388C0BC4C72}" dt="2023-07-17T14:55:43.860" v="179" actId="20577"/>
      <pc:docMkLst>
        <pc:docMk/>
      </pc:docMkLst>
      <pc:sldChg chg="modSp mod">
        <pc:chgData name="Ewen Trafford" userId="e520b4bf-a196-48b7-bc10-b1590a457daa" providerId="ADAL" clId="{9C09752D-41BE-4B75-A8AE-D388C0BC4C72}" dt="2023-07-17T14:48:39.150" v="0"/>
        <pc:sldMkLst>
          <pc:docMk/>
          <pc:sldMk cId="1955166399" sldId="256"/>
        </pc:sldMkLst>
        <pc:spChg chg="mod">
          <ac:chgData name="Ewen Trafford" userId="e520b4bf-a196-48b7-bc10-b1590a457daa" providerId="ADAL" clId="{9C09752D-41BE-4B75-A8AE-D388C0BC4C72}" dt="2023-07-17T14:48:39.150" v="0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9C09752D-41BE-4B75-A8AE-D388C0BC4C72}" dt="2023-07-17T14:55:24.983" v="163" actId="20577"/>
        <pc:sldMkLst>
          <pc:docMk/>
          <pc:sldMk cId="4199969009" sldId="261"/>
        </pc:sldMkLst>
        <pc:spChg chg="mod">
          <ac:chgData name="Ewen Trafford" userId="e520b4bf-a196-48b7-bc10-b1590a457daa" providerId="ADAL" clId="{9C09752D-41BE-4B75-A8AE-D388C0BC4C72}" dt="2023-07-17T14:55:08.614" v="161"/>
          <ac:spMkLst>
            <pc:docMk/>
            <pc:sldMk cId="4199969009" sldId="261"/>
            <ac:spMk id="2" creationId="{00000000-0000-0000-0000-000000000000}"/>
          </ac:spMkLst>
        </pc:spChg>
        <pc:spChg chg="mod">
          <ac:chgData name="Ewen Trafford" userId="e520b4bf-a196-48b7-bc10-b1590a457daa" providerId="ADAL" clId="{9C09752D-41BE-4B75-A8AE-D388C0BC4C72}" dt="2023-07-17T14:55:24.983" v="163" actId="20577"/>
          <ac:spMkLst>
            <pc:docMk/>
            <pc:sldMk cId="4199969009" sldId="261"/>
            <ac:spMk id="3" creationId="{00000000-0000-0000-0000-000000000000}"/>
          </ac:spMkLst>
        </pc:spChg>
      </pc:sldChg>
      <pc:sldChg chg="modSp mod">
        <pc:chgData name="Ewen Trafford" userId="e520b4bf-a196-48b7-bc10-b1590a457daa" providerId="ADAL" clId="{9C09752D-41BE-4B75-A8AE-D388C0BC4C72}" dt="2023-07-17T14:49:51.078" v="26" actId="20577"/>
        <pc:sldMkLst>
          <pc:docMk/>
          <pc:sldMk cId="2631930561" sldId="268"/>
        </pc:sldMkLst>
        <pc:spChg chg="mod">
          <ac:chgData name="Ewen Trafford" userId="e520b4bf-a196-48b7-bc10-b1590a457daa" providerId="ADAL" clId="{9C09752D-41BE-4B75-A8AE-D388C0BC4C72}" dt="2023-07-17T14:49:37.145" v="8"/>
          <ac:spMkLst>
            <pc:docMk/>
            <pc:sldMk cId="2631930561" sldId="268"/>
            <ac:spMk id="5" creationId="{EC90C0E0-815C-4C0D-BF4C-DFC47C01BA5C}"/>
          </ac:spMkLst>
        </pc:spChg>
        <pc:spChg chg="mod">
          <ac:chgData name="Ewen Trafford" userId="e520b4bf-a196-48b7-bc10-b1590a457daa" providerId="ADAL" clId="{9C09752D-41BE-4B75-A8AE-D388C0BC4C72}" dt="2023-07-17T14:49:47.839" v="21" actId="20577"/>
          <ac:spMkLst>
            <pc:docMk/>
            <pc:sldMk cId="2631930561" sldId="268"/>
            <ac:spMk id="9" creationId="{266C3557-5DA4-41D5-BEE6-85F2CA5C4D6C}"/>
          </ac:spMkLst>
        </pc:spChg>
        <pc:spChg chg="mod">
          <ac:chgData name="Ewen Trafford" userId="e520b4bf-a196-48b7-bc10-b1590a457daa" providerId="ADAL" clId="{9C09752D-41BE-4B75-A8AE-D388C0BC4C72}" dt="2023-07-17T14:49:51.078" v="26" actId="20577"/>
          <ac:spMkLst>
            <pc:docMk/>
            <pc:sldMk cId="2631930561" sldId="268"/>
            <ac:spMk id="10" creationId="{2CB25736-7304-4501-B333-1F1F8E0549F6}"/>
          </ac:spMkLst>
        </pc:spChg>
        <pc:spChg chg="mod">
          <ac:chgData name="Ewen Trafford" userId="e520b4bf-a196-48b7-bc10-b1590a457daa" providerId="ADAL" clId="{9C09752D-41BE-4B75-A8AE-D388C0BC4C72}" dt="2023-07-17T14:49:44.486" v="16" actId="20577"/>
          <ac:spMkLst>
            <pc:docMk/>
            <pc:sldMk cId="2631930561" sldId="268"/>
            <ac:spMk id="14" creationId="{B21FF3F7-BF6F-444E-9CD1-E2D67C7EAE16}"/>
          </ac:spMkLst>
        </pc:spChg>
      </pc:sldChg>
      <pc:sldChg chg="modSp mod">
        <pc:chgData name="Ewen Trafford" userId="e520b4bf-a196-48b7-bc10-b1590a457daa" providerId="ADAL" clId="{9C09752D-41BE-4B75-A8AE-D388C0BC4C72}" dt="2023-07-17T14:53:29.126" v="117" actId="166"/>
        <pc:sldMkLst>
          <pc:docMk/>
          <pc:sldMk cId="3896519539" sldId="272"/>
        </pc:sldMkLst>
        <pc:spChg chg="mod">
          <ac:chgData name="Ewen Trafford" userId="e520b4bf-a196-48b7-bc10-b1590a457daa" providerId="ADAL" clId="{9C09752D-41BE-4B75-A8AE-D388C0BC4C72}" dt="2023-07-17T14:50:27.163" v="32"/>
          <ac:spMkLst>
            <pc:docMk/>
            <pc:sldMk cId="3896519539" sldId="272"/>
            <ac:spMk id="2" creationId="{88387CD8-3711-4622-B276-927B72B5D3D3}"/>
          </ac:spMkLst>
        </pc:spChg>
        <pc:spChg chg="mod">
          <ac:chgData name="Ewen Trafford" userId="e520b4bf-a196-48b7-bc10-b1590a457daa" providerId="ADAL" clId="{9C09752D-41BE-4B75-A8AE-D388C0BC4C72}" dt="2023-07-17T14:51:22.295" v="70" actId="20577"/>
          <ac:spMkLst>
            <pc:docMk/>
            <pc:sldMk cId="3896519539" sldId="272"/>
            <ac:spMk id="4" creationId="{6F1F774D-B110-47C9-8E5A-AB8FDDB0D43F}"/>
          </ac:spMkLst>
        </pc:spChg>
        <pc:spChg chg="mod">
          <ac:chgData name="Ewen Trafford" userId="e520b4bf-a196-48b7-bc10-b1590a457daa" providerId="ADAL" clId="{9C09752D-41BE-4B75-A8AE-D388C0BC4C72}" dt="2023-07-17T14:52:19.042" v="98" actId="20577"/>
          <ac:spMkLst>
            <pc:docMk/>
            <pc:sldMk cId="3896519539" sldId="272"/>
            <ac:spMk id="8" creationId="{3927DB6B-4E0C-491E-9073-56CECA377FDA}"/>
          </ac:spMkLst>
        </pc:spChg>
        <pc:spChg chg="mod">
          <ac:chgData name="Ewen Trafford" userId="e520b4bf-a196-48b7-bc10-b1590a457daa" providerId="ADAL" clId="{9C09752D-41BE-4B75-A8AE-D388C0BC4C72}" dt="2023-07-17T14:53:10.476" v="111" actId="20577"/>
          <ac:spMkLst>
            <pc:docMk/>
            <pc:sldMk cId="3896519539" sldId="272"/>
            <ac:spMk id="19" creationId="{C0402499-ECF4-47DA-8767-78A1EAB90F99}"/>
          </ac:spMkLst>
        </pc:spChg>
        <pc:picChg chg="mod">
          <ac:chgData name="Ewen Trafford" userId="e520b4bf-a196-48b7-bc10-b1590a457daa" providerId="ADAL" clId="{9C09752D-41BE-4B75-A8AE-D388C0BC4C72}" dt="2023-07-17T14:53:18.874" v="113" actId="1076"/>
          <ac:picMkLst>
            <pc:docMk/>
            <pc:sldMk cId="3896519539" sldId="272"/>
            <ac:picMk id="23" creationId="{C98AFB29-9AB6-42D2-B1EE-34302C7823C5}"/>
          </ac:picMkLst>
        </pc:picChg>
        <pc:picChg chg="ord">
          <ac:chgData name="Ewen Trafford" userId="e520b4bf-a196-48b7-bc10-b1590a457daa" providerId="ADAL" clId="{9C09752D-41BE-4B75-A8AE-D388C0BC4C72}" dt="2023-07-17T14:53:29.126" v="117" actId="166"/>
          <ac:picMkLst>
            <pc:docMk/>
            <pc:sldMk cId="3896519539" sldId="272"/>
            <ac:picMk id="31" creationId="{72436BDB-3DF3-491E-AA8A-FAF2E43DF36F}"/>
          </ac:picMkLst>
        </pc:picChg>
        <pc:picChg chg="mod">
          <ac:chgData name="Ewen Trafford" userId="e520b4bf-a196-48b7-bc10-b1590a457daa" providerId="ADAL" clId="{9C09752D-41BE-4B75-A8AE-D388C0BC4C72}" dt="2023-07-17T14:53:22.481" v="114" actId="1076"/>
          <ac:picMkLst>
            <pc:docMk/>
            <pc:sldMk cId="3896519539" sldId="272"/>
            <ac:picMk id="33" creationId="{BCB46D8C-C40E-44D3-8FE8-48C62062FF0E}"/>
          </ac:picMkLst>
        </pc:picChg>
        <pc:picChg chg="mod">
          <ac:chgData name="Ewen Trafford" userId="e520b4bf-a196-48b7-bc10-b1590a457daa" providerId="ADAL" clId="{9C09752D-41BE-4B75-A8AE-D388C0BC4C72}" dt="2023-07-17T14:53:16.946" v="112" actId="1076"/>
          <ac:picMkLst>
            <pc:docMk/>
            <pc:sldMk cId="3896519539" sldId="272"/>
            <ac:picMk id="37" creationId="{49F0BFC9-9813-4D82-8F26-23897912160E}"/>
          </ac:picMkLst>
        </pc:picChg>
        <pc:picChg chg="ord">
          <ac:chgData name="Ewen Trafford" userId="e520b4bf-a196-48b7-bc10-b1590a457daa" providerId="ADAL" clId="{9C09752D-41BE-4B75-A8AE-D388C0BC4C72}" dt="2023-07-17T14:53:26.856" v="116" actId="167"/>
          <ac:picMkLst>
            <pc:docMk/>
            <pc:sldMk cId="3896519539" sldId="272"/>
            <ac:picMk id="39" creationId="{7C38FFC7-E22B-4C72-9461-5AF9B66B7C8D}"/>
          </ac:picMkLst>
        </pc:picChg>
      </pc:sldChg>
      <pc:sldChg chg="modSp mod">
        <pc:chgData name="Ewen Trafford" userId="e520b4bf-a196-48b7-bc10-b1590a457daa" providerId="ADAL" clId="{9C09752D-41BE-4B75-A8AE-D388C0BC4C72}" dt="2023-07-17T14:48:53.468" v="2" actId="1076"/>
        <pc:sldMkLst>
          <pc:docMk/>
          <pc:sldMk cId="3507966788" sldId="277"/>
        </pc:sldMkLst>
        <pc:spChg chg="mod">
          <ac:chgData name="Ewen Trafford" userId="e520b4bf-a196-48b7-bc10-b1590a457daa" providerId="ADAL" clId="{9C09752D-41BE-4B75-A8AE-D388C0BC4C72}" dt="2023-07-17T14:48:49.686" v="1"/>
          <ac:spMkLst>
            <pc:docMk/>
            <pc:sldMk cId="3507966788" sldId="277"/>
            <ac:spMk id="16" creationId="{2364DD04-F1A0-4F80-BD65-E21680D049FC}"/>
          </ac:spMkLst>
        </pc:spChg>
        <pc:picChg chg="mod">
          <ac:chgData name="Ewen Trafford" userId="e520b4bf-a196-48b7-bc10-b1590a457daa" providerId="ADAL" clId="{9C09752D-41BE-4B75-A8AE-D388C0BC4C72}" dt="2023-07-17T14:48:53.468" v="2" actId="1076"/>
          <ac:picMkLst>
            <pc:docMk/>
            <pc:sldMk cId="3507966788" sldId="277"/>
            <ac:picMk id="37" creationId="{770311AE-B542-44B3-B4BA-B5F174F8116C}"/>
          </ac:picMkLst>
        </pc:picChg>
      </pc:sldChg>
      <pc:sldChg chg="modSp mod">
        <pc:chgData name="Ewen Trafford" userId="e520b4bf-a196-48b7-bc10-b1590a457daa" providerId="ADAL" clId="{9C09752D-41BE-4B75-A8AE-D388C0BC4C72}" dt="2023-07-17T14:50:19.061" v="31"/>
        <pc:sldMkLst>
          <pc:docMk/>
          <pc:sldMk cId="380701438" sldId="280"/>
        </pc:sldMkLst>
        <pc:spChg chg="mod">
          <ac:chgData name="Ewen Trafford" userId="e520b4bf-a196-48b7-bc10-b1590a457daa" providerId="ADAL" clId="{9C09752D-41BE-4B75-A8AE-D388C0BC4C72}" dt="2023-07-17T14:50:19.061" v="31"/>
          <ac:spMkLst>
            <pc:docMk/>
            <pc:sldMk cId="380701438" sldId="280"/>
            <ac:spMk id="14" creationId="{E64EB423-2896-4C8A-9957-52F26E3C9556}"/>
          </ac:spMkLst>
        </pc:spChg>
      </pc:sldChg>
      <pc:sldChg chg="modSp mod">
        <pc:chgData name="Ewen Trafford" userId="e520b4bf-a196-48b7-bc10-b1590a457daa" providerId="ADAL" clId="{9C09752D-41BE-4B75-A8AE-D388C0BC4C72}" dt="2023-07-17T14:49:01.453" v="3"/>
        <pc:sldMkLst>
          <pc:docMk/>
          <pc:sldMk cId="3987742412" sldId="281"/>
        </pc:sldMkLst>
        <pc:spChg chg="mod">
          <ac:chgData name="Ewen Trafford" userId="e520b4bf-a196-48b7-bc10-b1590a457daa" providerId="ADAL" clId="{9C09752D-41BE-4B75-A8AE-D388C0BC4C72}" dt="2023-07-17T14:49:01.453" v="3"/>
          <ac:spMkLst>
            <pc:docMk/>
            <pc:sldMk cId="3987742412" sldId="281"/>
            <ac:spMk id="14" creationId="{B1891CDE-F794-43A1-A3F6-855542AC38F1}"/>
          </ac:spMkLst>
        </pc:spChg>
      </pc:sldChg>
      <pc:sldChg chg="modSp mod">
        <pc:chgData name="Ewen Trafford" userId="e520b4bf-a196-48b7-bc10-b1590a457daa" providerId="ADAL" clId="{9C09752D-41BE-4B75-A8AE-D388C0BC4C72}" dt="2023-07-17T14:49:08.623" v="4"/>
        <pc:sldMkLst>
          <pc:docMk/>
          <pc:sldMk cId="1847986599" sldId="282"/>
        </pc:sldMkLst>
        <pc:spChg chg="mod">
          <ac:chgData name="Ewen Trafford" userId="e520b4bf-a196-48b7-bc10-b1590a457daa" providerId="ADAL" clId="{9C09752D-41BE-4B75-A8AE-D388C0BC4C72}" dt="2023-07-17T14:49:08.623" v="4"/>
          <ac:spMkLst>
            <pc:docMk/>
            <pc:sldMk cId="1847986599" sldId="282"/>
            <ac:spMk id="14" creationId="{B1891CDE-F794-43A1-A3F6-855542AC38F1}"/>
          </ac:spMkLst>
        </pc:spChg>
      </pc:sldChg>
      <pc:sldChg chg="modSp mod">
        <pc:chgData name="Ewen Trafford" userId="e520b4bf-a196-48b7-bc10-b1590a457daa" providerId="ADAL" clId="{9C09752D-41BE-4B75-A8AE-D388C0BC4C72}" dt="2023-07-17T14:49:14.622" v="5"/>
        <pc:sldMkLst>
          <pc:docMk/>
          <pc:sldMk cId="3541133136" sldId="284"/>
        </pc:sldMkLst>
        <pc:spChg chg="mod">
          <ac:chgData name="Ewen Trafford" userId="e520b4bf-a196-48b7-bc10-b1590a457daa" providerId="ADAL" clId="{9C09752D-41BE-4B75-A8AE-D388C0BC4C72}" dt="2023-07-17T14:49:14.622" v="5"/>
          <ac:spMkLst>
            <pc:docMk/>
            <pc:sldMk cId="3541133136" sldId="284"/>
            <ac:spMk id="14" creationId="{B1891CDE-F794-43A1-A3F6-855542AC38F1}"/>
          </ac:spMkLst>
        </pc:spChg>
      </pc:sldChg>
      <pc:sldChg chg="modSp mod">
        <pc:chgData name="Ewen Trafford" userId="e520b4bf-a196-48b7-bc10-b1590a457daa" providerId="ADAL" clId="{9C09752D-41BE-4B75-A8AE-D388C0BC4C72}" dt="2023-07-17T14:49:18.438" v="6"/>
        <pc:sldMkLst>
          <pc:docMk/>
          <pc:sldMk cId="2256507258" sldId="285"/>
        </pc:sldMkLst>
        <pc:spChg chg="mod">
          <ac:chgData name="Ewen Trafford" userId="e520b4bf-a196-48b7-bc10-b1590a457daa" providerId="ADAL" clId="{9C09752D-41BE-4B75-A8AE-D388C0BC4C72}" dt="2023-07-17T14:49:18.438" v="6"/>
          <ac:spMkLst>
            <pc:docMk/>
            <pc:sldMk cId="2256507258" sldId="285"/>
            <ac:spMk id="14" creationId="{B1891CDE-F794-43A1-A3F6-855542AC38F1}"/>
          </ac:spMkLst>
        </pc:spChg>
      </pc:sldChg>
      <pc:sldChg chg="modSp mod">
        <pc:chgData name="Ewen Trafford" userId="e520b4bf-a196-48b7-bc10-b1590a457daa" providerId="ADAL" clId="{9C09752D-41BE-4B75-A8AE-D388C0BC4C72}" dt="2023-07-17T14:49:26.735" v="7"/>
        <pc:sldMkLst>
          <pc:docMk/>
          <pc:sldMk cId="3402589326" sldId="286"/>
        </pc:sldMkLst>
        <pc:spChg chg="mod">
          <ac:chgData name="Ewen Trafford" userId="e520b4bf-a196-48b7-bc10-b1590a457daa" providerId="ADAL" clId="{9C09752D-41BE-4B75-A8AE-D388C0BC4C72}" dt="2023-07-17T14:49:26.735" v="7"/>
          <ac:spMkLst>
            <pc:docMk/>
            <pc:sldMk cId="3402589326" sldId="286"/>
            <ac:spMk id="14" creationId="{B1891CDE-F794-43A1-A3F6-855542AC38F1}"/>
          </ac:spMkLst>
        </pc:spChg>
      </pc:sldChg>
      <pc:sldChg chg="modSp mod">
        <pc:chgData name="Ewen Trafford" userId="e520b4bf-a196-48b7-bc10-b1590a457daa" providerId="ADAL" clId="{9C09752D-41BE-4B75-A8AE-D388C0BC4C72}" dt="2023-07-17T14:49:59.205" v="27"/>
        <pc:sldMkLst>
          <pc:docMk/>
          <pc:sldMk cId="2470418898" sldId="287"/>
        </pc:sldMkLst>
        <pc:spChg chg="mod">
          <ac:chgData name="Ewen Trafford" userId="e520b4bf-a196-48b7-bc10-b1590a457daa" providerId="ADAL" clId="{9C09752D-41BE-4B75-A8AE-D388C0BC4C72}" dt="2023-07-17T14:49:59.205" v="27"/>
          <ac:spMkLst>
            <pc:docMk/>
            <pc:sldMk cId="2470418898" sldId="287"/>
            <ac:spMk id="5" creationId="{EC90C0E0-815C-4C0D-BF4C-DFC47C01BA5C}"/>
          </ac:spMkLst>
        </pc:spChg>
      </pc:sldChg>
      <pc:sldChg chg="modSp mod">
        <pc:chgData name="Ewen Trafford" userId="e520b4bf-a196-48b7-bc10-b1590a457daa" providerId="ADAL" clId="{9C09752D-41BE-4B75-A8AE-D388C0BC4C72}" dt="2023-07-17T14:54:57.374" v="160" actId="242"/>
        <pc:sldMkLst>
          <pc:docMk/>
          <pc:sldMk cId="2344451119" sldId="288"/>
        </pc:sldMkLst>
        <pc:spChg chg="mod">
          <ac:chgData name="Ewen Trafford" userId="e520b4bf-a196-48b7-bc10-b1590a457daa" providerId="ADAL" clId="{9C09752D-41BE-4B75-A8AE-D388C0BC4C72}" dt="2023-07-17T14:54:57.374" v="160" actId="242"/>
          <ac:spMkLst>
            <pc:docMk/>
            <pc:sldMk cId="2344451119" sldId="288"/>
            <ac:spMk id="11" creationId="{BA215D0A-3595-4AA6-8A18-93A1FB087392}"/>
          </ac:spMkLst>
        </pc:spChg>
        <pc:spChg chg="mod">
          <ac:chgData name="Ewen Trafford" userId="e520b4bf-a196-48b7-bc10-b1590a457daa" providerId="ADAL" clId="{9C09752D-41BE-4B75-A8AE-D388C0BC4C72}" dt="2023-07-17T14:54:39.757" v="156" actId="20577"/>
          <ac:spMkLst>
            <pc:docMk/>
            <pc:sldMk cId="2344451119" sldId="288"/>
            <ac:spMk id="14" creationId="{B508E996-6450-4A4D-9E4E-7360D69FD317}"/>
          </ac:spMkLst>
        </pc:spChg>
        <pc:spChg chg="mod">
          <ac:chgData name="Ewen Trafford" userId="e520b4bf-a196-48b7-bc10-b1590a457daa" providerId="ADAL" clId="{9C09752D-41BE-4B75-A8AE-D388C0BC4C72}" dt="2023-07-17T14:54:28.506" v="154" actId="20577"/>
          <ac:spMkLst>
            <pc:docMk/>
            <pc:sldMk cId="2344451119" sldId="288"/>
            <ac:spMk id="97" creationId="{20AD76BD-E5CA-4D31-81E0-F5943B936C20}"/>
          </ac:spMkLst>
        </pc:spChg>
      </pc:sldChg>
      <pc:sldChg chg="modSp mod">
        <pc:chgData name="Ewen Trafford" userId="e520b4bf-a196-48b7-bc10-b1590a457daa" providerId="ADAL" clId="{9C09752D-41BE-4B75-A8AE-D388C0BC4C72}" dt="2023-07-17T14:50:02.697" v="28"/>
        <pc:sldMkLst>
          <pc:docMk/>
          <pc:sldMk cId="83325142" sldId="289"/>
        </pc:sldMkLst>
        <pc:spChg chg="mod">
          <ac:chgData name="Ewen Trafford" userId="e520b4bf-a196-48b7-bc10-b1590a457daa" providerId="ADAL" clId="{9C09752D-41BE-4B75-A8AE-D388C0BC4C72}" dt="2023-07-17T14:50:02.697" v="28"/>
          <ac:spMkLst>
            <pc:docMk/>
            <pc:sldMk cId="83325142" sldId="289"/>
            <ac:spMk id="5" creationId="{EC90C0E0-815C-4C0D-BF4C-DFC47C01BA5C}"/>
          </ac:spMkLst>
        </pc:spChg>
      </pc:sldChg>
      <pc:sldChg chg="modSp mod">
        <pc:chgData name="Ewen Trafford" userId="e520b4bf-a196-48b7-bc10-b1590a457daa" providerId="ADAL" clId="{9C09752D-41BE-4B75-A8AE-D388C0BC4C72}" dt="2023-07-17T14:50:07.158" v="29"/>
        <pc:sldMkLst>
          <pc:docMk/>
          <pc:sldMk cId="2509326794" sldId="290"/>
        </pc:sldMkLst>
        <pc:spChg chg="mod">
          <ac:chgData name="Ewen Trafford" userId="e520b4bf-a196-48b7-bc10-b1590a457daa" providerId="ADAL" clId="{9C09752D-41BE-4B75-A8AE-D388C0BC4C72}" dt="2023-07-17T14:50:07.158" v="29"/>
          <ac:spMkLst>
            <pc:docMk/>
            <pc:sldMk cId="2509326794" sldId="290"/>
            <ac:spMk id="5" creationId="{EC90C0E0-815C-4C0D-BF4C-DFC47C01BA5C}"/>
          </ac:spMkLst>
        </pc:spChg>
      </pc:sldChg>
      <pc:sldChg chg="modSp mod">
        <pc:chgData name="Ewen Trafford" userId="e520b4bf-a196-48b7-bc10-b1590a457daa" providerId="ADAL" clId="{9C09752D-41BE-4B75-A8AE-D388C0BC4C72}" dt="2023-07-17T14:50:10.810" v="30"/>
        <pc:sldMkLst>
          <pc:docMk/>
          <pc:sldMk cId="372929812" sldId="291"/>
        </pc:sldMkLst>
        <pc:spChg chg="mod">
          <ac:chgData name="Ewen Trafford" userId="e520b4bf-a196-48b7-bc10-b1590a457daa" providerId="ADAL" clId="{9C09752D-41BE-4B75-A8AE-D388C0BC4C72}" dt="2023-07-17T14:50:10.810" v="30"/>
          <ac:spMkLst>
            <pc:docMk/>
            <pc:sldMk cId="372929812" sldId="291"/>
            <ac:spMk id="5" creationId="{EC90C0E0-815C-4C0D-BF4C-DFC47C01BA5C}"/>
          </ac:spMkLst>
        </pc:spChg>
      </pc:sldChg>
      <pc:sldChg chg="modSp mod">
        <pc:chgData name="Ewen Trafford" userId="e520b4bf-a196-48b7-bc10-b1590a457daa" providerId="ADAL" clId="{9C09752D-41BE-4B75-A8AE-D388C0BC4C72}" dt="2023-07-17T14:54:11.024" v="145" actId="20577"/>
        <pc:sldMkLst>
          <pc:docMk/>
          <pc:sldMk cId="335210347" sldId="292"/>
        </pc:sldMkLst>
        <pc:spChg chg="mod">
          <ac:chgData name="Ewen Trafford" userId="e520b4bf-a196-48b7-bc10-b1590a457daa" providerId="ADAL" clId="{9C09752D-41BE-4B75-A8AE-D388C0BC4C72}" dt="2023-07-17T14:53:48.255" v="118"/>
          <ac:spMkLst>
            <pc:docMk/>
            <pc:sldMk cId="335210347" sldId="292"/>
            <ac:spMk id="2" creationId="{88387CD8-3711-4622-B276-927B72B5D3D3}"/>
          </ac:spMkLst>
        </pc:spChg>
        <pc:spChg chg="mod">
          <ac:chgData name="Ewen Trafford" userId="e520b4bf-a196-48b7-bc10-b1590a457daa" providerId="ADAL" clId="{9C09752D-41BE-4B75-A8AE-D388C0BC4C72}" dt="2023-07-17T14:53:53.608" v="125" actId="20577"/>
          <ac:spMkLst>
            <pc:docMk/>
            <pc:sldMk cId="335210347" sldId="292"/>
            <ac:spMk id="4" creationId="{6F1F774D-B110-47C9-8E5A-AB8FDDB0D43F}"/>
          </ac:spMkLst>
        </pc:spChg>
        <pc:spChg chg="mod">
          <ac:chgData name="Ewen Trafford" userId="e520b4bf-a196-48b7-bc10-b1590a457daa" providerId="ADAL" clId="{9C09752D-41BE-4B75-A8AE-D388C0BC4C72}" dt="2023-07-17T14:53:57.412" v="130" actId="20577"/>
          <ac:spMkLst>
            <pc:docMk/>
            <pc:sldMk cId="335210347" sldId="292"/>
            <ac:spMk id="8" creationId="{3927DB6B-4E0C-491E-9073-56CECA377FDA}"/>
          </ac:spMkLst>
        </pc:spChg>
        <pc:spChg chg="mod">
          <ac:chgData name="Ewen Trafford" userId="e520b4bf-a196-48b7-bc10-b1590a457daa" providerId="ADAL" clId="{9C09752D-41BE-4B75-A8AE-D388C0BC4C72}" dt="2023-07-17T14:54:11.024" v="145" actId="20577"/>
          <ac:spMkLst>
            <pc:docMk/>
            <pc:sldMk cId="335210347" sldId="292"/>
            <ac:spMk id="19" creationId="{C0402499-ECF4-47DA-8767-78A1EAB90F99}"/>
          </ac:spMkLst>
        </pc:spChg>
      </pc:sldChg>
      <pc:sldMasterChg chg="modSp mod">
        <pc:chgData name="Ewen Trafford" userId="e520b4bf-a196-48b7-bc10-b1590a457daa" providerId="ADAL" clId="{9C09752D-41BE-4B75-A8AE-D388C0BC4C72}" dt="2023-07-17T14:55:33.757" v="167" actId="20577"/>
        <pc:sldMasterMkLst>
          <pc:docMk/>
          <pc:sldMasterMk cId="1328885048" sldId="2147483648"/>
        </pc:sldMasterMkLst>
        <pc:spChg chg="mod">
          <ac:chgData name="Ewen Trafford" userId="e520b4bf-a196-48b7-bc10-b1590a457daa" providerId="ADAL" clId="{9C09752D-41BE-4B75-A8AE-D388C0BC4C72}" dt="2023-07-17T14:55:33.757" v="167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9C09752D-41BE-4B75-A8AE-D388C0BC4C72}" dt="2023-07-17T14:55:37.425" v="171" actId="20577"/>
        <pc:sldMasterMkLst>
          <pc:docMk/>
          <pc:sldMasterMk cId="1498317190" sldId="2147483650"/>
        </pc:sldMasterMkLst>
        <pc:spChg chg="mod">
          <ac:chgData name="Ewen Trafford" userId="e520b4bf-a196-48b7-bc10-b1590a457daa" providerId="ADAL" clId="{9C09752D-41BE-4B75-A8AE-D388C0BC4C72}" dt="2023-07-17T14:55:37.425" v="171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9C09752D-41BE-4B75-A8AE-D388C0BC4C72}" dt="2023-07-17T14:55:40.462" v="175" actId="20577"/>
        <pc:sldMasterMkLst>
          <pc:docMk/>
          <pc:sldMasterMk cId="1822393236" sldId="2147483652"/>
        </pc:sldMasterMkLst>
        <pc:spChg chg="mod">
          <ac:chgData name="Ewen Trafford" userId="e520b4bf-a196-48b7-bc10-b1590a457daa" providerId="ADAL" clId="{9C09752D-41BE-4B75-A8AE-D388C0BC4C72}" dt="2023-07-17T14:55:40.462" v="175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9C09752D-41BE-4B75-A8AE-D388C0BC4C72}" dt="2023-07-17T14:55:43.860" v="179" actId="20577"/>
        <pc:sldMasterMkLst>
          <pc:docMk/>
          <pc:sldMasterMk cId="1788143608" sldId="2147483656"/>
        </pc:sldMasterMkLst>
        <pc:spChg chg="mod">
          <ac:chgData name="Ewen Trafford" userId="e520b4bf-a196-48b7-bc10-b1590a457daa" providerId="ADAL" clId="{9C09752D-41BE-4B75-A8AE-D388C0BC4C72}" dt="2023-07-17T14:55:43.860" v="179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Claire Theobald" userId="e5e96d6a-dffb-4be3-a7c9-5724c0a71d0d" providerId="ADAL" clId="{BB1088A0-B81A-4187-A0EC-5340BE952A58}"/>
    <pc:docChg chg="undo custSel modSld">
      <pc:chgData name="Claire Theobald" userId="e5e96d6a-dffb-4be3-a7c9-5724c0a71d0d" providerId="ADAL" clId="{BB1088A0-B81A-4187-A0EC-5340BE952A58}" dt="2021-11-08T17:10:35.051" v="272" actId="14100"/>
      <pc:docMkLst>
        <pc:docMk/>
      </pc:docMkLst>
      <pc:sldChg chg="modSp mod">
        <pc:chgData name="Claire Theobald" userId="e5e96d6a-dffb-4be3-a7c9-5724c0a71d0d" providerId="ADAL" clId="{BB1088A0-B81A-4187-A0EC-5340BE952A58}" dt="2021-11-08T16:50:18.886" v="9" actId="1076"/>
        <pc:sldMkLst>
          <pc:docMk/>
          <pc:sldMk cId="3896519539" sldId="272"/>
        </pc:sldMkLst>
        <pc:spChg chg="mod">
          <ac:chgData name="Claire Theobald" userId="e5e96d6a-dffb-4be3-a7c9-5724c0a71d0d" providerId="ADAL" clId="{BB1088A0-B81A-4187-A0EC-5340BE952A58}" dt="2021-11-08T16:33:01.677" v="0" actId="1076"/>
          <ac:spMkLst>
            <pc:docMk/>
            <pc:sldMk cId="3896519539" sldId="272"/>
            <ac:spMk id="2" creationId="{88387CD8-3711-4622-B276-927B72B5D3D3}"/>
          </ac:spMkLst>
        </pc:spChg>
        <pc:grpChg chg="mod">
          <ac:chgData name="Claire Theobald" userId="e5e96d6a-dffb-4be3-a7c9-5724c0a71d0d" providerId="ADAL" clId="{BB1088A0-B81A-4187-A0EC-5340BE952A58}" dt="2021-11-08T16:50:13.435" v="7" actId="1076"/>
          <ac:grpSpMkLst>
            <pc:docMk/>
            <pc:sldMk cId="3896519539" sldId="272"/>
            <ac:grpSpMk id="41" creationId="{38DC6CCE-FB84-4B58-B76A-6307130A1615}"/>
          </ac:grpSpMkLst>
        </pc:grpChg>
        <pc:grpChg chg="mod">
          <ac:chgData name="Claire Theobald" userId="e5e96d6a-dffb-4be3-a7c9-5724c0a71d0d" providerId="ADAL" clId="{BB1088A0-B81A-4187-A0EC-5340BE952A58}" dt="2021-11-08T16:50:18.886" v="9" actId="1076"/>
          <ac:grpSpMkLst>
            <pc:docMk/>
            <pc:sldMk cId="3896519539" sldId="272"/>
            <ac:grpSpMk id="42" creationId="{9B6A8530-8BE7-4732-A8FE-61E8C6D2D40E}"/>
          </ac:grpSpMkLst>
        </pc:grpChg>
        <pc:picChg chg="mod">
          <ac:chgData name="Claire Theobald" userId="e5e96d6a-dffb-4be3-a7c9-5724c0a71d0d" providerId="ADAL" clId="{BB1088A0-B81A-4187-A0EC-5340BE952A58}" dt="2021-11-08T16:50:16.849" v="8" actId="1076"/>
          <ac:picMkLst>
            <pc:docMk/>
            <pc:sldMk cId="3896519539" sldId="272"/>
            <ac:picMk id="18" creationId="{B93B0978-98AC-41CF-B0A4-C929E743A188}"/>
          </ac:picMkLst>
        </pc:picChg>
      </pc:sldChg>
      <pc:sldChg chg="addSp delSp modSp mod">
        <pc:chgData name="Claire Theobald" userId="e5e96d6a-dffb-4be3-a7c9-5724c0a71d0d" providerId="ADAL" clId="{BB1088A0-B81A-4187-A0EC-5340BE952A58}" dt="2021-11-08T17:10:35.051" v="272" actId="14100"/>
        <pc:sldMkLst>
          <pc:docMk/>
          <pc:sldMk cId="2344451119" sldId="288"/>
        </pc:sldMkLst>
        <pc:spChg chg="add mod">
          <ac:chgData name="Claire Theobald" userId="e5e96d6a-dffb-4be3-a7c9-5724c0a71d0d" providerId="ADAL" clId="{BB1088A0-B81A-4187-A0EC-5340BE952A58}" dt="2021-11-08T17:07:38.764" v="248" actId="14100"/>
          <ac:spMkLst>
            <pc:docMk/>
            <pc:sldMk cId="2344451119" sldId="288"/>
            <ac:spMk id="11" creationId="{BA215D0A-3595-4AA6-8A18-93A1FB087392}"/>
          </ac:spMkLst>
        </pc:spChg>
        <pc:spChg chg="mod">
          <ac:chgData name="Claire Theobald" userId="e5e96d6a-dffb-4be3-a7c9-5724c0a71d0d" providerId="ADAL" clId="{BB1088A0-B81A-4187-A0EC-5340BE952A58}" dt="2021-11-08T16:57:01.501" v="82" actId="20577"/>
          <ac:spMkLst>
            <pc:docMk/>
            <pc:sldMk cId="2344451119" sldId="288"/>
            <ac:spMk id="14" creationId="{B508E996-6450-4A4D-9E4E-7360D69FD317}"/>
          </ac:spMkLst>
        </pc:spChg>
        <pc:spChg chg="del">
          <ac:chgData name="Claire Theobald" userId="e5e96d6a-dffb-4be3-a7c9-5724c0a71d0d" providerId="ADAL" clId="{BB1088A0-B81A-4187-A0EC-5340BE952A58}" dt="2021-11-08T16:57:05.805" v="83" actId="478"/>
          <ac:spMkLst>
            <pc:docMk/>
            <pc:sldMk cId="2344451119" sldId="288"/>
            <ac:spMk id="56" creationId="{901EB0E5-AC0E-49A0-9B08-CFB8788566AF}"/>
          </ac:spMkLst>
        </pc:spChg>
        <pc:spChg chg="del">
          <ac:chgData name="Claire Theobald" userId="e5e96d6a-dffb-4be3-a7c9-5724c0a71d0d" providerId="ADAL" clId="{BB1088A0-B81A-4187-A0EC-5340BE952A58}" dt="2021-11-08T16:57:09.443" v="85" actId="478"/>
          <ac:spMkLst>
            <pc:docMk/>
            <pc:sldMk cId="2344451119" sldId="288"/>
            <ac:spMk id="84" creationId="{E28A598A-E8D8-4288-8384-90DFCA30C25B}"/>
          </ac:spMkLst>
        </pc:spChg>
        <pc:spChg chg="del">
          <ac:chgData name="Claire Theobald" userId="e5e96d6a-dffb-4be3-a7c9-5724c0a71d0d" providerId="ADAL" clId="{BB1088A0-B81A-4187-A0EC-5340BE952A58}" dt="2021-11-08T16:57:07.692" v="84" actId="478"/>
          <ac:spMkLst>
            <pc:docMk/>
            <pc:sldMk cId="2344451119" sldId="288"/>
            <ac:spMk id="87" creationId="{4CDB6621-3726-43C4-9471-9EA627FD50CB}"/>
          </ac:spMkLst>
        </pc:spChg>
        <pc:picChg chg="add del mod">
          <ac:chgData name="Claire Theobald" userId="e5e96d6a-dffb-4be3-a7c9-5724c0a71d0d" providerId="ADAL" clId="{BB1088A0-B81A-4187-A0EC-5340BE952A58}" dt="2021-11-08T17:03:21.702" v="208" actId="478"/>
          <ac:picMkLst>
            <pc:docMk/>
            <pc:sldMk cId="2344451119" sldId="288"/>
            <ac:picMk id="3" creationId="{220B1A01-B25F-4E88-80CC-62226592396A}"/>
          </ac:picMkLst>
        </pc:picChg>
        <pc:picChg chg="add mod ord modCrop">
          <ac:chgData name="Claire Theobald" userId="e5e96d6a-dffb-4be3-a7c9-5724c0a71d0d" providerId="ADAL" clId="{BB1088A0-B81A-4187-A0EC-5340BE952A58}" dt="2021-11-08T17:07:46.764" v="249" actId="1076"/>
          <ac:picMkLst>
            <pc:docMk/>
            <pc:sldMk cId="2344451119" sldId="288"/>
            <ac:picMk id="5" creationId="{3D7FEE18-682F-48E9-BD04-621B7098245E}"/>
          </ac:picMkLst>
        </pc:picChg>
        <pc:picChg chg="add del mod">
          <ac:chgData name="Claire Theobald" userId="e5e96d6a-dffb-4be3-a7c9-5724c0a71d0d" providerId="ADAL" clId="{BB1088A0-B81A-4187-A0EC-5340BE952A58}" dt="2021-11-08T17:05:46.793" v="243" actId="478"/>
          <ac:picMkLst>
            <pc:docMk/>
            <pc:sldMk cId="2344451119" sldId="288"/>
            <ac:picMk id="7" creationId="{BCCB1A76-C53F-46FA-A19F-7D801FA75B25}"/>
          </ac:picMkLst>
        </pc:picChg>
        <pc:picChg chg="del">
          <ac:chgData name="Claire Theobald" userId="e5e96d6a-dffb-4be3-a7c9-5724c0a71d0d" providerId="ADAL" clId="{BB1088A0-B81A-4187-A0EC-5340BE952A58}" dt="2021-11-08T16:57:10.021" v="86" actId="478"/>
          <ac:picMkLst>
            <pc:docMk/>
            <pc:sldMk cId="2344451119" sldId="288"/>
            <ac:picMk id="8" creationId="{F7BD9FAE-EDA4-4D7E-BFAC-2AB6961FF585}"/>
          </ac:picMkLst>
        </pc:picChg>
        <pc:picChg chg="del">
          <ac:chgData name="Claire Theobald" userId="e5e96d6a-dffb-4be3-a7c9-5724c0a71d0d" providerId="ADAL" clId="{BB1088A0-B81A-4187-A0EC-5340BE952A58}" dt="2021-11-08T16:57:11.492" v="87" actId="478"/>
          <ac:picMkLst>
            <pc:docMk/>
            <pc:sldMk cId="2344451119" sldId="288"/>
            <ac:picMk id="10" creationId="{F7D3B1FD-AB04-4007-8516-1E01E1593F64}"/>
          </ac:picMkLst>
        </pc:picChg>
        <pc:picChg chg="del">
          <ac:chgData name="Claire Theobald" userId="e5e96d6a-dffb-4be3-a7c9-5724c0a71d0d" providerId="ADAL" clId="{BB1088A0-B81A-4187-A0EC-5340BE952A58}" dt="2021-11-08T16:57:12.822" v="88" actId="478"/>
          <ac:picMkLst>
            <pc:docMk/>
            <pc:sldMk cId="2344451119" sldId="288"/>
            <ac:picMk id="12" creationId="{B01FA28F-2E4D-487E-8382-FF55FB0A5699}"/>
          </ac:picMkLst>
        </pc:picChg>
        <pc:picChg chg="add mod modCrop">
          <ac:chgData name="Claire Theobald" userId="e5e96d6a-dffb-4be3-a7c9-5724c0a71d0d" providerId="ADAL" clId="{BB1088A0-B81A-4187-A0EC-5340BE952A58}" dt="2021-11-08T17:07:46.764" v="249" actId="1076"/>
          <ac:picMkLst>
            <pc:docMk/>
            <pc:sldMk cId="2344451119" sldId="288"/>
            <ac:picMk id="13" creationId="{658005AF-4CA8-47AE-BC73-ACC56CB0F9AA}"/>
          </ac:picMkLst>
        </pc:picChg>
        <pc:picChg chg="add mod modCrop">
          <ac:chgData name="Claire Theobald" userId="e5e96d6a-dffb-4be3-a7c9-5724c0a71d0d" providerId="ADAL" clId="{BB1088A0-B81A-4187-A0EC-5340BE952A58}" dt="2021-11-08T17:07:27.468" v="244" actId="1076"/>
          <ac:picMkLst>
            <pc:docMk/>
            <pc:sldMk cId="2344451119" sldId="288"/>
            <ac:picMk id="15" creationId="{10607A1B-A8AF-4A7A-A0DA-E72597130C31}"/>
          </ac:picMkLst>
        </pc:picChg>
        <pc:picChg chg="add mod modCrop">
          <ac:chgData name="Claire Theobald" userId="e5e96d6a-dffb-4be3-a7c9-5724c0a71d0d" providerId="ADAL" clId="{BB1088A0-B81A-4187-A0EC-5340BE952A58}" dt="2021-11-08T17:07:46.764" v="249" actId="1076"/>
          <ac:picMkLst>
            <pc:docMk/>
            <pc:sldMk cId="2344451119" sldId="288"/>
            <ac:picMk id="16" creationId="{3127C417-C05F-45CF-B8F3-A640169E7001}"/>
          </ac:picMkLst>
        </pc:picChg>
        <pc:picChg chg="add del mod modCrop">
          <ac:chgData name="Claire Theobald" userId="e5e96d6a-dffb-4be3-a7c9-5724c0a71d0d" providerId="ADAL" clId="{BB1088A0-B81A-4187-A0EC-5340BE952A58}" dt="2021-11-08T17:10:04.436" v="260" actId="478"/>
          <ac:picMkLst>
            <pc:docMk/>
            <pc:sldMk cId="2344451119" sldId="288"/>
            <ac:picMk id="17" creationId="{B40165D1-AC6D-4EFC-B660-29B51D60665F}"/>
          </ac:picMkLst>
        </pc:picChg>
        <pc:picChg chg="add mod modCrop">
          <ac:chgData name="Claire Theobald" userId="e5e96d6a-dffb-4be3-a7c9-5724c0a71d0d" providerId="ADAL" clId="{BB1088A0-B81A-4187-A0EC-5340BE952A58}" dt="2021-11-08T17:10:35.051" v="272" actId="14100"/>
          <ac:picMkLst>
            <pc:docMk/>
            <pc:sldMk cId="2344451119" sldId="288"/>
            <ac:picMk id="19" creationId="{D5D94DBB-E7AA-4CC0-9E38-190DF20BAD56}"/>
          </ac:picMkLst>
        </pc:picChg>
      </pc:sldChg>
      <pc:sldChg chg="addSp delSp modSp mod">
        <pc:chgData name="Claire Theobald" userId="e5e96d6a-dffb-4be3-a7c9-5724c0a71d0d" providerId="ADAL" clId="{BB1088A0-B81A-4187-A0EC-5340BE952A58}" dt="2021-11-08T16:56:10.310" v="15" actId="20577"/>
        <pc:sldMkLst>
          <pc:docMk/>
          <pc:sldMk cId="335210347" sldId="292"/>
        </pc:sldMkLst>
        <pc:spChg chg="mod">
          <ac:chgData name="Claire Theobald" userId="e5e96d6a-dffb-4be3-a7c9-5724c0a71d0d" providerId="ADAL" clId="{BB1088A0-B81A-4187-A0EC-5340BE952A58}" dt="2021-11-08T16:33:04.351" v="1" actId="1076"/>
          <ac:spMkLst>
            <pc:docMk/>
            <pc:sldMk cId="335210347" sldId="292"/>
            <ac:spMk id="2" creationId="{88387CD8-3711-4622-B276-927B72B5D3D3}"/>
          </ac:spMkLst>
        </pc:spChg>
        <pc:spChg chg="add del mod">
          <ac:chgData name="Claire Theobald" userId="e5e96d6a-dffb-4be3-a7c9-5724c0a71d0d" providerId="ADAL" clId="{BB1088A0-B81A-4187-A0EC-5340BE952A58}" dt="2021-11-08T16:56:10.310" v="15" actId="20577"/>
          <ac:spMkLst>
            <pc:docMk/>
            <pc:sldMk cId="335210347" sldId="292"/>
            <ac:spMk id="4" creationId="{6F1F774D-B110-47C9-8E5A-AB8FDDB0D43F}"/>
          </ac:spMkLst>
        </pc:spChg>
        <pc:spChg chg="add del mod">
          <ac:chgData name="Claire Theobald" userId="e5e96d6a-dffb-4be3-a7c9-5724c0a71d0d" providerId="ADAL" clId="{BB1088A0-B81A-4187-A0EC-5340BE952A58}" dt="2021-11-08T16:56:07.490" v="13" actId="20577"/>
          <ac:spMkLst>
            <pc:docMk/>
            <pc:sldMk cId="335210347" sldId="292"/>
            <ac:spMk id="8" creationId="{3927DB6B-4E0C-491E-9073-56CECA377FDA}"/>
          </ac:spMkLst>
        </pc:spChg>
        <pc:spChg chg="mod">
          <ac:chgData name="Claire Theobald" userId="e5e96d6a-dffb-4be3-a7c9-5724c0a71d0d" providerId="ADAL" clId="{BB1088A0-B81A-4187-A0EC-5340BE952A58}" dt="2021-11-08T16:56:04.630" v="10" actId="20577"/>
          <ac:spMkLst>
            <pc:docMk/>
            <pc:sldMk cId="335210347" sldId="292"/>
            <ac:spMk id="19" creationId="{C0402499-ECF4-47DA-8767-78A1EAB90F99}"/>
          </ac:spMkLst>
        </pc:spChg>
      </pc:sldChg>
    </pc:docChg>
  </pc:docChgLst>
  <pc:docChgLst>
    <pc:chgData name="Claire Theobald" userId="e5e96d6a-dffb-4be3-a7c9-5724c0a71d0d" providerId="ADAL" clId="{3D5AC991-A772-4E41-A612-BE1BACF2BD13}"/>
    <pc:docChg chg="modSld">
      <pc:chgData name="Claire Theobald" userId="e5e96d6a-dffb-4be3-a7c9-5724c0a71d0d" providerId="ADAL" clId="{3D5AC991-A772-4E41-A612-BE1BACF2BD13}" dt="2021-11-10T12:57:39.890" v="0"/>
      <pc:docMkLst>
        <pc:docMk/>
      </pc:docMkLst>
      <pc:sldChg chg="addSp modSp">
        <pc:chgData name="Claire Theobald" userId="e5e96d6a-dffb-4be3-a7c9-5724c0a71d0d" providerId="ADAL" clId="{3D5AC991-A772-4E41-A612-BE1BACF2BD13}" dt="2021-11-10T12:57:39.890" v="0"/>
        <pc:sldMkLst>
          <pc:docMk/>
          <pc:sldMk cId="4199969009" sldId="261"/>
        </pc:sldMkLst>
        <pc:spChg chg="add mod">
          <ac:chgData name="Claire Theobald" userId="e5e96d6a-dffb-4be3-a7c9-5724c0a71d0d" providerId="ADAL" clId="{3D5AC991-A772-4E41-A612-BE1BACF2BD13}" dt="2021-11-10T12:57:39.890" v="0"/>
          <ac:spMkLst>
            <pc:docMk/>
            <pc:sldMk cId="4199969009" sldId="261"/>
            <ac:spMk id="4" creationId="{148D50D2-7E16-4DE4-B9CF-15A798A352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B3A52-B5F9-4B35-965D-C8AE61F0A13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FB2F-6D33-4089-88B6-0860C60A8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4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8FB2F-6D33-4089-88B6-0860C60A83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2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8FB2F-6D33-4089-88B6-0860C60A83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6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8FB2F-6D33-4089-88B6-0860C60A83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8FB2F-6D33-4089-88B6-0860C60A83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microsoft.com/office/2007/relationships/hdphoto" Target="../media/hdphoto3.wdp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Prydau</a:t>
            </a:r>
            <a:r>
              <a:rPr lang="en-US" dirty="0"/>
              <a:t> </a:t>
            </a:r>
            <a:r>
              <a:rPr lang="en-US" dirty="0" err="1"/>
              <a:t>bwyd</a:t>
            </a:r>
            <a:r>
              <a:rPr lang="en-US" dirty="0"/>
              <a:t> </a:t>
            </a:r>
            <a:r>
              <a:rPr lang="en-US" dirty="0" err="1"/>
              <a:t>bendigedig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9"/>
            <a:ext cx="9076662" cy="720000"/>
          </a:xfrm>
        </p:spPr>
        <p:txBody>
          <a:bodyPr/>
          <a:lstStyle/>
          <a:p>
            <a:r>
              <a:rPr lang="en-US" dirty="0" err="1"/>
              <a:t>Fy</a:t>
            </a:r>
            <a:r>
              <a:rPr lang="en-US" dirty="0"/>
              <a:t> </a:t>
            </a:r>
            <a:r>
              <a:rPr lang="en-US" dirty="0" err="1"/>
              <a:t>nghardiad</a:t>
            </a:r>
            <a:r>
              <a:rPr lang="en-US" dirty="0"/>
              <a:t> </a:t>
            </a:r>
            <a:r>
              <a:rPr lang="en-US" dirty="0" err="1"/>
              <a:t>prydau</a:t>
            </a:r>
            <a:r>
              <a:rPr lang="en-US" dirty="0"/>
              <a:t> </a:t>
            </a:r>
            <a:r>
              <a:rPr lang="en-US" dirty="0" err="1"/>
              <a:t>bwyd</a:t>
            </a:r>
            <a:r>
              <a:rPr lang="en-US" dirty="0"/>
              <a:t> </a:t>
            </a:r>
            <a:r>
              <a:rPr lang="en-US" dirty="0" err="1"/>
              <a:t>bendigedig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4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8377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80644FAA-62D1-46F9-85BD-5A42C8917F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629" y="2671012"/>
            <a:ext cx="1300466" cy="1500938"/>
          </a:xfrm>
          <a:prstGeom prst="rect">
            <a:avLst/>
          </a:prstGeom>
        </p:spPr>
      </p:pic>
      <p:pic>
        <p:nvPicPr>
          <p:cNvPr id="6" name="Picture 5" descr="A picture containing food, tomato&#10;&#10;Description automatically generated">
            <a:extLst>
              <a:ext uri="{FF2B5EF4-FFF2-40B4-BE49-F238E27FC236}">
                <a16:creationId xmlns:a16="http://schemas.microsoft.com/office/drawing/2014/main" id="{B28A08B9-271F-449A-85A7-84B986732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51" y="3792042"/>
            <a:ext cx="2078923" cy="1958347"/>
          </a:xfrm>
          <a:prstGeom prst="rect">
            <a:avLst/>
          </a:prstGeom>
        </p:spPr>
      </p:pic>
      <p:pic>
        <p:nvPicPr>
          <p:cNvPr id="11" name="Picture 10" descr="A picture containing fruit, indoor, plate, dessert&#10;&#10;Description automatically generated">
            <a:extLst>
              <a:ext uri="{FF2B5EF4-FFF2-40B4-BE49-F238E27FC236}">
                <a16:creationId xmlns:a16="http://schemas.microsoft.com/office/drawing/2014/main" id="{5DFA9297-80CF-43A1-8B90-26FC4AC6AC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393" y="2726710"/>
            <a:ext cx="1776189" cy="1100608"/>
          </a:xfrm>
          <a:prstGeom prst="rect">
            <a:avLst/>
          </a:prstGeom>
        </p:spPr>
      </p:pic>
      <p:pic>
        <p:nvPicPr>
          <p:cNvPr id="12" name="Picture 11" descr="A picture containing food, corn, vegetable&#10;&#10;Description automatically generated">
            <a:extLst>
              <a:ext uri="{FF2B5EF4-FFF2-40B4-BE49-F238E27FC236}">
                <a16:creationId xmlns:a16="http://schemas.microsoft.com/office/drawing/2014/main" id="{AD9E9438-08B6-451F-B839-2EDE9E070C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444" y="3900572"/>
            <a:ext cx="2326258" cy="1849817"/>
          </a:xfrm>
          <a:prstGeom prst="rect">
            <a:avLst/>
          </a:prstGeom>
        </p:spPr>
      </p:pic>
      <p:pic>
        <p:nvPicPr>
          <p:cNvPr id="8" name="Picture 7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7F5A9624-93FD-4226-A861-E938A386B2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109" y="2641052"/>
            <a:ext cx="923578" cy="1535226"/>
          </a:xfrm>
          <a:prstGeom prst="rect">
            <a:avLst/>
          </a:prstGeom>
        </p:spPr>
      </p:pic>
      <p:pic>
        <p:nvPicPr>
          <p:cNvPr id="13" name="Picture 12" descr="A picture containing food, snack food, sandwich&#10;&#10;Description automatically generated">
            <a:extLst>
              <a:ext uri="{FF2B5EF4-FFF2-40B4-BE49-F238E27FC236}">
                <a16:creationId xmlns:a16="http://schemas.microsoft.com/office/drawing/2014/main" id="{21897CB2-3674-4C0A-9BC1-338FB02FF4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043" y="4263232"/>
            <a:ext cx="2628203" cy="1531218"/>
          </a:xfrm>
          <a:prstGeom prst="rect">
            <a:avLst/>
          </a:prstGeom>
        </p:spPr>
      </p:pic>
      <p:pic>
        <p:nvPicPr>
          <p:cNvPr id="16" name="Picture 15" descr="A group of cucumbers&#10;&#10;Description automatically generated with low confidence">
            <a:extLst>
              <a:ext uri="{FF2B5EF4-FFF2-40B4-BE49-F238E27FC236}">
                <a16:creationId xmlns:a16="http://schemas.microsoft.com/office/drawing/2014/main" id="{0C2F270B-C147-4C24-AE5A-9F48F68C04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043" y="2931438"/>
            <a:ext cx="1632014" cy="1273992"/>
          </a:xfrm>
          <a:prstGeom prst="rect">
            <a:avLst/>
          </a:prstGeom>
        </p:spPr>
      </p:pic>
      <p:pic>
        <p:nvPicPr>
          <p:cNvPr id="17" name="Picture 16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61039AD2-9AD2-44A2-BB22-39D52DC5FE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2327" y="2728006"/>
            <a:ext cx="923578" cy="15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9"/>
            <a:ext cx="9076662" cy="720000"/>
          </a:xfrm>
        </p:spPr>
        <p:txBody>
          <a:bodyPr/>
          <a:lstStyle/>
          <a:p>
            <a:r>
              <a:rPr lang="en-US" dirty="0" err="1"/>
              <a:t>Fy</a:t>
            </a:r>
            <a:r>
              <a:rPr lang="en-US" dirty="0"/>
              <a:t> </a:t>
            </a:r>
            <a:r>
              <a:rPr lang="en-US" dirty="0" err="1"/>
              <a:t>nghardiad</a:t>
            </a:r>
            <a:r>
              <a:rPr lang="en-US" dirty="0"/>
              <a:t> </a:t>
            </a:r>
            <a:r>
              <a:rPr lang="en-US" dirty="0" err="1"/>
              <a:t>prydau</a:t>
            </a:r>
            <a:r>
              <a:rPr lang="en-US" dirty="0"/>
              <a:t> </a:t>
            </a:r>
            <a:r>
              <a:rPr lang="en-US" dirty="0" err="1"/>
              <a:t>bwyd</a:t>
            </a:r>
            <a:r>
              <a:rPr lang="en-US" dirty="0"/>
              <a:t> </a:t>
            </a:r>
            <a:r>
              <a:rPr lang="en-US" dirty="0" err="1"/>
              <a:t>bendigedig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4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8377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late of food&#10;&#10;Description automatically generated">
            <a:extLst>
              <a:ext uri="{FF2B5EF4-FFF2-40B4-BE49-F238E27FC236}">
                <a16:creationId xmlns:a16="http://schemas.microsoft.com/office/drawing/2014/main" id="{D6676979-3184-4EA6-8BCA-75CA85941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267" y="3832668"/>
            <a:ext cx="3093465" cy="2064742"/>
          </a:xfrm>
          <a:prstGeom prst="rect">
            <a:avLst/>
          </a:prstGeom>
        </p:spPr>
      </p:pic>
      <p:pic>
        <p:nvPicPr>
          <p:cNvPr id="11" name="Picture 10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BE1EB18F-1004-4305-BE80-30FAF0F68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198" y="2678393"/>
            <a:ext cx="828043" cy="1376422"/>
          </a:xfrm>
          <a:prstGeom prst="rect">
            <a:avLst/>
          </a:prstGeom>
        </p:spPr>
      </p:pic>
      <p:pic>
        <p:nvPicPr>
          <p:cNvPr id="12" name="Picture 11" descr="A picture containing cup, glass, tableware&#10;&#10;Description automatically generated">
            <a:extLst>
              <a:ext uri="{FF2B5EF4-FFF2-40B4-BE49-F238E27FC236}">
                <a16:creationId xmlns:a16="http://schemas.microsoft.com/office/drawing/2014/main" id="{AF0FAA2A-3CBC-4560-8E83-EB5C72128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722" y="2652056"/>
            <a:ext cx="1615071" cy="1266582"/>
          </a:xfrm>
          <a:prstGeom prst="rect">
            <a:avLst/>
          </a:prstGeom>
        </p:spPr>
      </p:pic>
      <p:pic>
        <p:nvPicPr>
          <p:cNvPr id="13" name="Picture 12" descr="A plate of food&#10;&#10;Description automatically generated">
            <a:extLst>
              <a:ext uri="{FF2B5EF4-FFF2-40B4-BE49-F238E27FC236}">
                <a16:creationId xmlns:a16="http://schemas.microsoft.com/office/drawing/2014/main" id="{8CB9E08E-8C9C-4BC4-BB7E-F005B516C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413" y="3786822"/>
            <a:ext cx="2891770" cy="2089591"/>
          </a:xfrm>
          <a:prstGeom prst="rect">
            <a:avLst/>
          </a:prstGeom>
        </p:spPr>
      </p:pic>
      <p:pic>
        <p:nvPicPr>
          <p:cNvPr id="15" name="Picture 14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0B80E74B-624F-4976-9EE5-18963FB890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79" y="2710818"/>
            <a:ext cx="1032275" cy="1149057"/>
          </a:xfrm>
          <a:prstGeom prst="rect">
            <a:avLst/>
          </a:prstGeom>
        </p:spPr>
      </p:pic>
      <p:pic>
        <p:nvPicPr>
          <p:cNvPr id="16" name="Picture 15" descr="A close-up of a fruit&#10;&#10;Description automatically generated with medium confidence">
            <a:extLst>
              <a:ext uri="{FF2B5EF4-FFF2-40B4-BE49-F238E27FC236}">
                <a16:creationId xmlns:a16="http://schemas.microsoft.com/office/drawing/2014/main" id="{22B1F599-2493-4DFC-82A1-DF0B930A7D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837" y="2717554"/>
            <a:ext cx="1686622" cy="1122166"/>
          </a:xfrm>
          <a:prstGeom prst="rect">
            <a:avLst/>
          </a:prstGeom>
        </p:spPr>
      </p:pic>
      <p:pic>
        <p:nvPicPr>
          <p:cNvPr id="6" name="Picture 5" descr="A bowl of salad&#10;&#10;Description automatically generated">
            <a:extLst>
              <a:ext uri="{FF2B5EF4-FFF2-40B4-BE49-F238E27FC236}">
                <a16:creationId xmlns:a16="http://schemas.microsoft.com/office/drawing/2014/main" id="{6B3B675F-12CF-4D6D-96C4-16C8509594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78" y="3972364"/>
            <a:ext cx="1979966" cy="1632134"/>
          </a:xfrm>
          <a:prstGeom prst="rect">
            <a:avLst/>
          </a:prstGeom>
        </p:spPr>
      </p:pic>
      <p:pic>
        <p:nvPicPr>
          <p:cNvPr id="17" name="Picture 16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EA6190FA-B896-403C-9439-960371884A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744" y="2738041"/>
            <a:ext cx="828043" cy="1376422"/>
          </a:xfrm>
          <a:prstGeom prst="rect">
            <a:avLst/>
          </a:prstGeom>
        </p:spPr>
      </p:pic>
      <p:pic>
        <p:nvPicPr>
          <p:cNvPr id="18" name="Picture 17" descr="A banana with a smiley face&#10;&#10;Description automatically generated with low confidence">
            <a:extLst>
              <a:ext uri="{FF2B5EF4-FFF2-40B4-BE49-F238E27FC236}">
                <a16:creationId xmlns:a16="http://schemas.microsoft.com/office/drawing/2014/main" id="{2725FA78-1A6B-4919-9808-F1BC081E67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556" y="2710818"/>
            <a:ext cx="1710796" cy="10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9"/>
            <a:ext cx="9076662" cy="720000"/>
          </a:xfrm>
        </p:spPr>
        <p:txBody>
          <a:bodyPr/>
          <a:lstStyle/>
          <a:p>
            <a:r>
              <a:rPr lang="en-US" dirty="0" err="1"/>
              <a:t>Fy</a:t>
            </a:r>
            <a:r>
              <a:rPr lang="en-US" dirty="0"/>
              <a:t> </a:t>
            </a:r>
            <a:r>
              <a:rPr lang="en-US" dirty="0" err="1"/>
              <a:t>nghardiad</a:t>
            </a:r>
            <a:r>
              <a:rPr lang="en-US" dirty="0"/>
              <a:t> </a:t>
            </a:r>
            <a:r>
              <a:rPr lang="en-US" dirty="0" err="1"/>
              <a:t>prydau</a:t>
            </a:r>
            <a:r>
              <a:rPr lang="en-US" dirty="0"/>
              <a:t> </a:t>
            </a:r>
            <a:r>
              <a:rPr lang="en-US" dirty="0" err="1"/>
              <a:t>bwyd</a:t>
            </a:r>
            <a:r>
              <a:rPr lang="en-US" dirty="0"/>
              <a:t> </a:t>
            </a:r>
            <a:r>
              <a:rPr lang="en-US" dirty="0" err="1"/>
              <a:t>bendigedig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4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8377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941198D7-0C54-4C4D-B668-3CBD4F7C3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44" y="4004551"/>
            <a:ext cx="2839027" cy="1893632"/>
          </a:xfrm>
          <a:prstGeom prst="rect">
            <a:avLst/>
          </a:prstGeom>
        </p:spPr>
      </p:pic>
      <p:pic>
        <p:nvPicPr>
          <p:cNvPr id="7" name="Picture 6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AE743BD5-E820-469D-9345-EB6D86B75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2973" y="2743100"/>
            <a:ext cx="1165609" cy="1297475"/>
          </a:xfrm>
          <a:prstGeom prst="rect">
            <a:avLst/>
          </a:prstGeom>
        </p:spPr>
      </p:pic>
      <p:pic>
        <p:nvPicPr>
          <p:cNvPr id="8" name="Picture 7" descr="A close-up of a red apple&#10;&#10;Description automatically generated with medium confidence">
            <a:extLst>
              <a:ext uri="{FF2B5EF4-FFF2-40B4-BE49-F238E27FC236}">
                <a16:creationId xmlns:a16="http://schemas.microsoft.com/office/drawing/2014/main" id="{0BF38FE4-8C4A-4BA3-8AC8-8A7B68336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17" y="2779124"/>
            <a:ext cx="1285336" cy="1411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E5814-B118-44B0-AA84-810D9996E3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747" y="3696963"/>
            <a:ext cx="3043096" cy="2198620"/>
          </a:xfrm>
          <a:prstGeom prst="rect">
            <a:avLst/>
          </a:prstGeom>
        </p:spPr>
      </p:pic>
      <p:pic>
        <p:nvPicPr>
          <p:cNvPr id="12" name="Picture 11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34108910-8D60-4E22-BE7B-C1B3EC14E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562" y="2787087"/>
            <a:ext cx="1098655" cy="1222946"/>
          </a:xfrm>
          <a:prstGeom prst="rect">
            <a:avLst/>
          </a:prstGeom>
        </p:spPr>
      </p:pic>
      <p:pic>
        <p:nvPicPr>
          <p:cNvPr id="13" name="Picture 12" descr="A bunch of grapes&#10;&#10;Description automatically generated with low confidence">
            <a:extLst>
              <a:ext uri="{FF2B5EF4-FFF2-40B4-BE49-F238E27FC236}">
                <a16:creationId xmlns:a16="http://schemas.microsoft.com/office/drawing/2014/main" id="{03085F29-226F-4975-8717-DC7F3AD72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784" y="2674797"/>
            <a:ext cx="1225736" cy="1123999"/>
          </a:xfrm>
          <a:prstGeom prst="rect">
            <a:avLst/>
          </a:prstGeom>
        </p:spPr>
      </p:pic>
      <p:pic>
        <p:nvPicPr>
          <p:cNvPr id="15" name="Picture 14" descr="A plate of meat and vegetables&#10;&#10;Description automatically generated with low confidence">
            <a:extLst>
              <a:ext uri="{FF2B5EF4-FFF2-40B4-BE49-F238E27FC236}">
                <a16:creationId xmlns:a16="http://schemas.microsoft.com/office/drawing/2014/main" id="{0877950D-9CA5-4B01-BA20-83CCFA34B9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219" y="3902774"/>
            <a:ext cx="2719837" cy="1871861"/>
          </a:xfrm>
          <a:prstGeom prst="rect">
            <a:avLst/>
          </a:prstGeom>
        </p:spPr>
      </p:pic>
      <p:pic>
        <p:nvPicPr>
          <p:cNvPr id="16" name="Picture 15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5BDF2A26-42BC-40E7-9188-5C8A351751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3831" y="2648834"/>
            <a:ext cx="1126499" cy="1253940"/>
          </a:xfrm>
          <a:prstGeom prst="rect">
            <a:avLst/>
          </a:prstGeom>
        </p:spPr>
      </p:pic>
      <p:pic>
        <p:nvPicPr>
          <p:cNvPr id="17" name="Picture 16" descr="A group of strawberries&#10;&#10;Description automatically generated">
            <a:extLst>
              <a:ext uri="{FF2B5EF4-FFF2-40B4-BE49-F238E27FC236}">
                <a16:creationId xmlns:a16="http://schemas.microsoft.com/office/drawing/2014/main" id="{BF8E5442-E252-4F9D-9E3D-B480DC7084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556" y="2698946"/>
            <a:ext cx="1648952" cy="10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B77496-EE83-4B67-AE01-1E7A29C8D235}"/>
              </a:ext>
            </a:extLst>
          </p:cNvPr>
          <p:cNvSpPr/>
          <p:nvPr/>
        </p:nvSpPr>
        <p:spPr>
          <a:xfrm>
            <a:off x="847725" y="2466974"/>
            <a:ext cx="10725150" cy="35814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Taco outline">
            <a:extLst>
              <a:ext uri="{FF2B5EF4-FFF2-40B4-BE49-F238E27FC236}">
                <a16:creationId xmlns:a16="http://schemas.microsoft.com/office/drawing/2014/main" id="{D7523800-3EF7-49D5-934F-C43F50BA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899" y="2752722"/>
            <a:ext cx="1114425" cy="1114425"/>
          </a:xfrm>
          <a:prstGeom prst="rect">
            <a:avLst/>
          </a:prstGeom>
        </p:spPr>
      </p:pic>
      <p:pic>
        <p:nvPicPr>
          <p:cNvPr id="11" name="Graphic 10" descr="Pasta outline">
            <a:extLst>
              <a:ext uri="{FF2B5EF4-FFF2-40B4-BE49-F238E27FC236}">
                <a16:creationId xmlns:a16="http://schemas.microsoft.com/office/drawing/2014/main" id="{8739F7BA-8102-47C3-8181-9E39F194E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2337" y="3600449"/>
            <a:ext cx="1314450" cy="1314450"/>
          </a:xfrm>
          <a:prstGeom prst="rect">
            <a:avLst/>
          </a:prstGeom>
        </p:spPr>
      </p:pic>
      <p:pic>
        <p:nvPicPr>
          <p:cNvPr id="13" name="Graphic 12" descr="Coffee outline">
            <a:extLst>
              <a:ext uri="{FF2B5EF4-FFF2-40B4-BE49-F238E27FC236}">
                <a16:creationId xmlns:a16="http://schemas.microsoft.com/office/drawing/2014/main" id="{40E0CC0C-FE29-4357-96EC-E5A935C59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6787" y="3809996"/>
            <a:ext cx="1343025" cy="13430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64EB423-2896-4C8A-9957-52F26E3C9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8"/>
            <a:ext cx="9076662" cy="670367"/>
          </a:xfrm>
        </p:spPr>
        <p:txBody>
          <a:bodyPr/>
          <a:lstStyle/>
          <a:p>
            <a:r>
              <a:rPr lang="en-US" dirty="0" err="1"/>
              <a:t>Arwydd</a:t>
            </a:r>
            <a:r>
              <a:rPr lang="en-US" dirty="0"/>
              <a:t> </a:t>
            </a:r>
            <a:r>
              <a:rPr lang="en-US" dirty="0" err="1"/>
              <a:t>bwyty</a:t>
            </a:r>
            <a:endParaRPr lang="en-US" dirty="0"/>
          </a:p>
        </p:txBody>
      </p:sp>
      <p:pic>
        <p:nvPicPr>
          <p:cNvPr id="18" name="Graphic 17" descr="Restaurant outline">
            <a:extLst>
              <a:ext uri="{FF2B5EF4-FFF2-40B4-BE49-F238E27FC236}">
                <a16:creationId xmlns:a16="http://schemas.microsoft.com/office/drawing/2014/main" id="{8F05B655-0759-422B-8961-51C3A83C1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403" y="2825970"/>
            <a:ext cx="2699194" cy="26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3B0978-98AC-41CF-B0A4-C929E743A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4" y="1584040"/>
            <a:ext cx="12234777" cy="5859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87CD8-3711-4622-B276-927B72B5D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12" y="917354"/>
            <a:ext cx="9076662" cy="5023291"/>
          </a:xfrm>
        </p:spPr>
        <p:txBody>
          <a:bodyPr/>
          <a:lstStyle/>
          <a:p>
            <a:r>
              <a:rPr lang="en-US" dirty="0" err="1"/>
              <a:t>Bwydlen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9B9935-41C3-46BC-BC9F-4B12F2991148}"/>
              </a:ext>
            </a:extLst>
          </p:cNvPr>
          <p:cNvGrpSpPr/>
          <p:nvPr/>
        </p:nvGrpSpPr>
        <p:grpSpPr>
          <a:xfrm>
            <a:off x="564841" y="1921803"/>
            <a:ext cx="2790202" cy="4493538"/>
            <a:chOff x="550916" y="2158593"/>
            <a:chExt cx="2790202" cy="44935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1F774D-B110-47C9-8E5A-AB8FDDB0D43F}"/>
                </a:ext>
              </a:extLst>
            </p:cNvPr>
            <p:cNvSpPr txBox="1"/>
            <p:nvPr/>
          </p:nvSpPr>
          <p:spPr>
            <a:xfrm>
              <a:off x="550916" y="2158593"/>
              <a:ext cx="2790202" cy="4493538"/>
            </a:xfrm>
            <a:custGeom>
              <a:avLst/>
              <a:gdLst>
                <a:gd name="connsiteX0" fmla="*/ 0 w 2790202"/>
                <a:gd name="connsiteY0" fmla="*/ 0 h 4493538"/>
                <a:gd name="connsiteX1" fmla="*/ 585942 w 2790202"/>
                <a:gd name="connsiteY1" fmla="*/ 0 h 4493538"/>
                <a:gd name="connsiteX2" fmla="*/ 1088179 w 2790202"/>
                <a:gd name="connsiteY2" fmla="*/ 0 h 4493538"/>
                <a:gd name="connsiteX3" fmla="*/ 1562513 w 2790202"/>
                <a:gd name="connsiteY3" fmla="*/ 0 h 4493538"/>
                <a:gd name="connsiteX4" fmla="*/ 2120554 w 2790202"/>
                <a:gd name="connsiteY4" fmla="*/ 0 h 4493538"/>
                <a:gd name="connsiteX5" fmla="*/ 2790202 w 2790202"/>
                <a:gd name="connsiteY5" fmla="*/ 0 h 4493538"/>
                <a:gd name="connsiteX6" fmla="*/ 2790202 w 2790202"/>
                <a:gd name="connsiteY6" fmla="*/ 471821 h 4493538"/>
                <a:gd name="connsiteX7" fmla="*/ 2790202 w 2790202"/>
                <a:gd name="connsiteY7" fmla="*/ 988578 h 4493538"/>
                <a:gd name="connsiteX8" fmla="*/ 2790202 w 2790202"/>
                <a:gd name="connsiteY8" fmla="*/ 1505335 h 4493538"/>
                <a:gd name="connsiteX9" fmla="*/ 2790202 w 2790202"/>
                <a:gd name="connsiteY9" fmla="*/ 2067027 h 4493538"/>
                <a:gd name="connsiteX10" fmla="*/ 2790202 w 2790202"/>
                <a:gd name="connsiteY10" fmla="*/ 2673655 h 4493538"/>
                <a:gd name="connsiteX11" fmla="*/ 2790202 w 2790202"/>
                <a:gd name="connsiteY11" fmla="*/ 3235347 h 4493538"/>
                <a:gd name="connsiteX12" fmla="*/ 2790202 w 2790202"/>
                <a:gd name="connsiteY12" fmla="*/ 3662233 h 4493538"/>
                <a:gd name="connsiteX13" fmla="*/ 2790202 w 2790202"/>
                <a:gd name="connsiteY13" fmla="*/ 4493538 h 4493538"/>
                <a:gd name="connsiteX14" fmla="*/ 2204260 w 2790202"/>
                <a:gd name="connsiteY14" fmla="*/ 4493538 h 4493538"/>
                <a:gd name="connsiteX15" fmla="*/ 1729925 w 2790202"/>
                <a:gd name="connsiteY15" fmla="*/ 4493538 h 4493538"/>
                <a:gd name="connsiteX16" fmla="*/ 1116081 w 2790202"/>
                <a:gd name="connsiteY16" fmla="*/ 4493538 h 4493538"/>
                <a:gd name="connsiteX17" fmla="*/ 641746 w 2790202"/>
                <a:gd name="connsiteY17" fmla="*/ 4493538 h 4493538"/>
                <a:gd name="connsiteX18" fmla="*/ 0 w 2790202"/>
                <a:gd name="connsiteY18" fmla="*/ 4493538 h 4493538"/>
                <a:gd name="connsiteX19" fmla="*/ 0 w 2790202"/>
                <a:gd name="connsiteY19" fmla="*/ 3841975 h 4493538"/>
                <a:gd name="connsiteX20" fmla="*/ 0 w 2790202"/>
                <a:gd name="connsiteY20" fmla="*/ 3280283 h 4493538"/>
                <a:gd name="connsiteX21" fmla="*/ 0 w 2790202"/>
                <a:gd name="connsiteY21" fmla="*/ 2808461 h 4493538"/>
                <a:gd name="connsiteX22" fmla="*/ 0 w 2790202"/>
                <a:gd name="connsiteY22" fmla="*/ 2156898 h 4493538"/>
                <a:gd name="connsiteX23" fmla="*/ 0 w 2790202"/>
                <a:gd name="connsiteY23" fmla="*/ 1550271 h 4493538"/>
                <a:gd name="connsiteX24" fmla="*/ 0 w 2790202"/>
                <a:gd name="connsiteY24" fmla="*/ 1078449 h 4493538"/>
                <a:gd name="connsiteX25" fmla="*/ 0 w 2790202"/>
                <a:gd name="connsiteY25" fmla="*/ 561692 h 4493538"/>
                <a:gd name="connsiteX26" fmla="*/ 0 w 2790202"/>
                <a:gd name="connsiteY26" fmla="*/ 0 h 449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90202" h="4493538" fill="none" extrusionOk="0">
                  <a:moveTo>
                    <a:pt x="0" y="0"/>
                  </a:moveTo>
                  <a:cubicBezTo>
                    <a:pt x="229178" y="-37504"/>
                    <a:pt x="298937" y="44363"/>
                    <a:pt x="585942" y="0"/>
                  </a:cubicBezTo>
                  <a:cubicBezTo>
                    <a:pt x="872947" y="-44363"/>
                    <a:pt x="857585" y="2632"/>
                    <a:pt x="1088179" y="0"/>
                  </a:cubicBezTo>
                  <a:cubicBezTo>
                    <a:pt x="1318773" y="-2632"/>
                    <a:pt x="1378571" y="33041"/>
                    <a:pt x="1562513" y="0"/>
                  </a:cubicBezTo>
                  <a:cubicBezTo>
                    <a:pt x="1746455" y="-33041"/>
                    <a:pt x="1883229" y="5875"/>
                    <a:pt x="2120554" y="0"/>
                  </a:cubicBezTo>
                  <a:cubicBezTo>
                    <a:pt x="2357879" y="-5875"/>
                    <a:pt x="2548233" y="6597"/>
                    <a:pt x="2790202" y="0"/>
                  </a:cubicBezTo>
                  <a:cubicBezTo>
                    <a:pt x="2837575" y="218535"/>
                    <a:pt x="2783024" y="335456"/>
                    <a:pt x="2790202" y="471821"/>
                  </a:cubicBezTo>
                  <a:cubicBezTo>
                    <a:pt x="2797380" y="608186"/>
                    <a:pt x="2786416" y="814380"/>
                    <a:pt x="2790202" y="988578"/>
                  </a:cubicBezTo>
                  <a:cubicBezTo>
                    <a:pt x="2793988" y="1162776"/>
                    <a:pt x="2729371" y="1319024"/>
                    <a:pt x="2790202" y="1505335"/>
                  </a:cubicBezTo>
                  <a:cubicBezTo>
                    <a:pt x="2851033" y="1691646"/>
                    <a:pt x="2732670" y="1954634"/>
                    <a:pt x="2790202" y="2067027"/>
                  </a:cubicBezTo>
                  <a:cubicBezTo>
                    <a:pt x="2847734" y="2179420"/>
                    <a:pt x="2741996" y="2524869"/>
                    <a:pt x="2790202" y="2673655"/>
                  </a:cubicBezTo>
                  <a:cubicBezTo>
                    <a:pt x="2838408" y="2822441"/>
                    <a:pt x="2734970" y="2969849"/>
                    <a:pt x="2790202" y="3235347"/>
                  </a:cubicBezTo>
                  <a:cubicBezTo>
                    <a:pt x="2845434" y="3500845"/>
                    <a:pt x="2760305" y="3470499"/>
                    <a:pt x="2790202" y="3662233"/>
                  </a:cubicBezTo>
                  <a:cubicBezTo>
                    <a:pt x="2820099" y="3853967"/>
                    <a:pt x="2762423" y="4217770"/>
                    <a:pt x="2790202" y="4493538"/>
                  </a:cubicBezTo>
                  <a:cubicBezTo>
                    <a:pt x="2584153" y="4549545"/>
                    <a:pt x="2364229" y="4480751"/>
                    <a:pt x="2204260" y="4493538"/>
                  </a:cubicBezTo>
                  <a:cubicBezTo>
                    <a:pt x="2044291" y="4506325"/>
                    <a:pt x="1849958" y="4474463"/>
                    <a:pt x="1729925" y="4493538"/>
                  </a:cubicBezTo>
                  <a:cubicBezTo>
                    <a:pt x="1609893" y="4512613"/>
                    <a:pt x="1292999" y="4423337"/>
                    <a:pt x="1116081" y="4493538"/>
                  </a:cubicBezTo>
                  <a:cubicBezTo>
                    <a:pt x="939163" y="4563739"/>
                    <a:pt x="877853" y="4455356"/>
                    <a:pt x="641746" y="4493538"/>
                  </a:cubicBezTo>
                  <a:cubicBezTo>
                    <a:pt x="405639" y="4531720"/>
                    <a:pt x="250161" y="4424419"/>
                    <a:pt x="0" y="4493538"/>
                  </a:cubicBezTo>
                  <a:cubicBezTo>
                    <a:pt x="-69211" y="4247236"/>
                    <a:pt x="71505" y="4000987"/>
                    <a:pt x="0" y="3841975"/>
                  </a:cubicBezTo>
                  <a:cubicBezTo>
                    <a:pt x="-71505" y="3682963"/>
                    <a:pt x="23785" y="3401999"/>
                    <a:pt x="0" y="3280283"/>
                  </a:cubicBezTo>
                  <a:cubicBezTo>
                    <a:pt x="-23785" y="3158567"/>
                    <a:pt x="9069" y="2953904"/>
                    <a:pt x="0" y="2808461"/>
                  </a:cubicBezTo>
                  <a:cubicBezTo>
                    <a:pt x="-9069" y="2663018"/>
                    <a:pt x="11165" y="2375431"/>
                    <a:pt x="0" y="2156898"/>
                  </a:cubicBezTo>
                  <a:cubicBezTo>
                    <a:pt x="-11165" y="1938365"/>
                    <a:pt x="39264" y="1796889"/>
                    <a:pt x="0" y="1550271"/>
                  </a:cubicBezTo>
                  <a:cubicBezTo>
                    <a:pt x="-39264" y="1303653"/>
                    <a:pt x="50020" y="1182129"/>
                    <a:pt x="0" y="1078449"/>
                  </a:cubicBezTo>
                  <a:cubicBezTo>
                    <a:pt x="-50020" y="974769"/>
                    <a:pt x="26094" y="817369"/>
                    <a:pt x="0" y="561692"/>
                  </a:cubicBezTo>
                  <a:cubicBezTo>
                    <a:pt x="-26094" y="306015"/>
                    <a:pt x="46678" y="158417"/>
                    <a:pt x="0" y="0"/>
                  </a:cubicBezTo>
                  <a:close/>
                </a:path>
                <a:path w="2790202" h="4493538" stroke="0" extrusionOk="0">
                  <a:moveTo>
                    <a:pt x="0" y="0"/>
                  </a:moveTo>
                  <a:cubicBezTo>
                    <a:pt x="112069" y="-30610"/>
                    <a:pt x="287384" y="63439"/>
                    <a:pt x="558040" y="0"/>
                  </a:cubicBezTo>
                  <a:cubicBezTo>
                    <a:pt x="828696" y="-63439"/>
                    <a:pt x="1007821" y="15881"/>
                    <a:pt x="1143983" y="0"/>
                  </a:cubicBezTo>
                  <a:cubicBezTo>
                    <a:pt x="1280145" y="-15881"/>
                    <a:pt x="1428587" y="15161"/>
                    <a:pt x="1618317" y="0"/>
                  </a:cubicBezTo>
                  <a:cubicBezTo>
                    <a:pt x="1808047" y="-15161"/>
                    <a:pt x="1909900" y="51707"/>
                    <a:pt x="2120554" y="0"/>
                  </a:cubicBezTo>
                  <a:cubicBezTo>
                    <a:pt x="2331208" y="-51707"/>
                    <a:pt x="2649127" y="74999"/>
                    <a:pt x="2790202" y="0"/>
                  </a:cubicBezTo>
                  <a:cubicBezTo>
                    <a:pt x="2810715" y="202156"/>
                    <a:pt x="2774399" y="312077"/>
                    <a:pt x="2790202" y="606628"/>
                  </a:cubicBezTo>
                  <a:cubicBezTo>
                    <a:pt x="2806005" y="901179"/>
                    <a:pt x="2786590" y="898812"/>
                    <a:pt x="2790202" y="1078449"/>
                  </a:cubicBezTo>
                  <a:cubicBezTo>
                    <a:pt x="2793814" y="1258086"/>
                    <a:pt x="2724140" y="1456044"/>
                    <a:pt x="2790202" y="1730012"/>
                  </a:cubicBezTo>
                  <a:cubicBezTo>
                    <a:pt x="2856264" y="2003980"/>
                    <a:pt x="2776256" y="2047285"/>
                    <a:pt x="2790202" y="2156898"/>
                  </a:cubicBezTo>
                  <a:cubicBezTo>
                    <a:pt x="2804148" y="2266511"/>
                    <a:pt x="2787046" y="2465939"/>
                    <a:pt x="2790202" y="2583784"/>
                  </a:cubicBezTo>
                  <a:cubicBezTo>
                    <a:pt x="2793358" y="2701629"/>
                    <a:pt x="2741126" y="2903533"/>
                    <a:pt x="2790202" y="3100541"/>
                  </a:cubicBezTo>
                  <a:cubicBezTo>
                    <a:pt x="2839278" y="3297549"/>
                    <a:pt x="2787785" y="3496747"/>
                    <a:pt x="2790202" y="3707169"/>
                  </a:cubicBezTo>
                  <a:cubicBezTo>
                    <a:pt x="2792619" y="3917591"/>
                    <a:pt x="2739060" y="4232175"/>
                    <a:pt x="2790202" y="4493538"/>
                  </a:cubicBezTo>
                  <a:cubicBezTo>
                    <a:pt x="2612414" y="4542996"/>
                    <a:pt x="2468595" y="4477423"/>
                    <a:pt x="2287966" y="4493538"/>
                  </a:cubicBezTo>
                  <a:cubicBezTo>
                    <a:pt x="2107337" y="4509653"/>
                    <a:pt x="1899736" y="4440906"/>
                    <a:pt x="1757827" y="4493538"/>
                  </a:cubicBezTo>
                  <a:cubicBezTo>
                    <a:pt x="1615918" y="4546170"/>
                    <a:pt x="1419919" y="4476055"/>
                    <a:pt x="1255591" y="4493538"/>
                  </a:cubicBezTo>
                  <a:cubicBezTo>
                    <a:pt x="1091263" y="4511021"/>
                    <a:pt x="911330" y="4486993"/>
                    <a:pt x="697551" y="4493538"/>
                  </a:cubicBezTo>
                  <a:cubicBezTo>
                    <a:pt x="483772" y="4500083"/>
                    <a:pt x="227865" y="4431343"/>
                    <a:pt x="0" y="4493538"/>
                  </a:cubicBezTo>
                  <a:cubicBezTo>
                    <a:pt x="-21516" y="4297424"/>
                    <a:pt x="5136" y="4154073"/>
                    <a:pt x="0" y="3976781"/>
                  </a:cubicBezTo>
                  <a:cubicBezTo>
                    <a:pt x="-5136" y="3799489"/>
                    <a:pt x="74261" y="3510985"/>
                    <a:pt x="0" y="3325218"/>
                  </a:cubicBezTo>
                  <a:cubicBezTo>
                    <a:pt x="-74261" y="3139451"/>
                    <a:pt x="24344" y="3034384"/>
                    <a:pt x="0" y="2898332"/>
                  </a:cubicBezTo>
                  <a:cubicBezTo>
                    <a:pt x="-24344" y="2762280"/>
                    <a:pt x="4852" y="2470603"/>
                    <a:pt x="0" y="2246769"/>
                  </a:cubicBezTo>
                  <a:cubicBezTo>
                    <a:pt x="-4852" y="2022935"/>
                    <a:pt x="31921" y="2008203"/>
                    <a:pt x="0" y="1774948"/>
                  </a:cubicBezTo>
                  <a:cubicBezTo>
                    <a:pt x="-31921" y="1541693"/>
                    <a:pt x="20747" y="1429913"/>
                    <a:pt x="0" y="1213255"/>
                  </a:cubicBezTo>
                  <a:cubicBezTo>
                    <a:pt x="-20747" y="996597"/>
                    <a:pt x="34817" y="918783"/>
                    <a:pt x="0" y="651563"/>
                  </a:cubicBezTo>
                  <a:cubicBezTo>
                    <a:pt x="-34817" y="384343"/>
                    <a:pt x="5786" y="28058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59600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Diodydd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Llaeth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Dŵr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Sudd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oren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Smwddi</a:t>
              </a:r>
              <a:b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mefus</a:t>
              </a:r>
              <a:endParaRPr lang="en-GB" sz="2000" dirty="0"/>
            </a:p>
            <a:p>
              <a:endParaRPr lang="en-GB" dirty="0"/>
            </a:p>
          </p:txBody>
        </p:sp>
        <p:pic>
          <p:nvPicPr>
            <p:cNvPr id="5" name="Picture 4" descr="A glass of milk&#10;&#10;Description automatically generated with medium confidence">
              <a:extLst>
                <a:ext uri="{FF2B5EF4-FFF2-40B4-BE49-F238E27FC236}">
                  <a16:creationId xmlns:a16="http://schemas.microsoft.com/office/drawing/2014/main" id="{DF81FB5A-D0EA-4A1A-B247-C97D855CC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6352" y="3715985"/>
              <a:ext cx="515093" cy="856218"/>
            </a:xfrm>
            <a:prstGeom prst="rect">
              <a:avLst/>
            </a:prstGeom>
          </p:spPr>
        </p:pic>
        <p:pic>
          <p:nvPicPr>
            <p:cNvPr id="7" name="Picture 6" descr="A glass of milk&#10;&#10;Description automatically generated with medium confidence">
              <a:extLst>
                <a:ext uri="{FF2B5EF4-FFF2-40B4-BE49-F238E27FC236}">
                  <a16:creationId xmlns:a16="http://schemas.microsoft.com/office/drawing/2014/main" id="{271564E1-58C8-40FF-A198-AA78E91F2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0484" y="2713160"/>
              <a:ext cx="740690" cy="824485"/>
            </a:xfrm>
            <a:prstGeom prst="rect">
              <a:avLst/>
            </a:prstGeom>
          </p:spPr>
        </p:pic>
        <p:pic>
          <p:nvPicPr>
            <p:cNvPr id="3" name="Picture 2" descr="A glass of beer&#10;&#10;Description automatically generated with medium confidence">
              <a:extLst>
                <a:ext uri="{FF2B5EF4-FFF2-40B4-BE49-F238E27FC236}">
                  <a16:creationId xmlns:a16="http://schemas.microsoft.com/office/drawing/2014/main" id="{5C5B1BE5-26CD-4186-83BD-ECBA3C4C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3646" y="4542167"/>
              <a:ext cx="738075" cy="851852"/>
            </a:xfrm>
            <a:prstGeom prst="rect">
              <a:avLst/>
            </a:prstGeom>
          </p:spPr>
        </p:pic>
        <p:pic>
          <p:nvPicPr>
            <p:cNvPr id="35" name="Picture 34" descr="A glass of pink liquid with a strawberry on top&#10;&#10;Description automatically generated with low confidence">
              <a:extLst>
                <a:ext uri="{FF2B5EF4-FFF2-40B4-BE49-F238E27FC236}">
                  <a16:creationId xmlns:a16="http://schemas.microsoft.com/office/drawing/2014/main" id="{D87E0B7B-7B87-4815-8545-1D9A0D4CE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8746" y="5569044"/>
              <a:ext cx="756368" cy="90474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DC6CCE-FB84-4B58-B76A-6307130A1615}"/>
              </a:ext>
            </a:extLst>
          </p:cNvPr>
          <p:cNvGrpSpPr/>
          <p:nvPr/>
        </p:nvGrpSpPr>
        <p:grpSpPr>
          <a:xfrm>
            <a:off x="3701710" y="1931810"/>
            <a:ext cx="3488851" cy="4339650"/>
            <a:chOff x="3747938" y="2279083"/>
            <a:chExt cx="3488851" cy="43396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7DB6B-4E0C-491E-9073-56CECA377FDA}"/>
                </a:ext>
              </a:extLst>
            </p:cNvPr>
            <p:cNvSpPr txBox="1"/>
            <p:nvPr/>
          </p:nvSpPr>
          <p:spPr>
            <a:xfrm>
              <a:off x="3747938" y="2279083"/>
              <a:ext cx="3488851" cy="4339650"/>
            </a:xfrm>
            <a:custGeom>
              <a:avLst/>
              <a:gdLst>
                <a:gd name="connsiteX0" fmla="*/ 0 w 3488851"/>
                <a:gd name="connsiteY0" fmla="*/ 0 h 4339650"/>
                <a:gd name="connsiteX1" fmla="*/ 511698 w 3488851"/>
                <a:gd name="connsiteY1" fmla="*/ 0 h 4339650"/>
                <a:gd name="connsiteX2" fmla="*/ 1093173 w 3488851"/>
                <a:gd name="connsiteY2" fmla="*/ 0 h 4339650"/>
                <a:gd name="connsiteX3" fmla="*/ 1569983 w 3488851"/>
                <a:gd name="connsiteY3" fmla="*/ 0 h 4339650"/>
                <a:gd name="connsiteX4" fmla="*/ 2081681 w 3488851"/>
                <a:gd name="connsiteY4" fmla="*/ 0 h 4339650"/>
                <a:gd name="connsiteX5" fmla="*/ 2698045 w 3488851"/>
                <a:gd name="connsiteY5" fmla="*/ 0 h 4339650"/>
                <a:gd name="connsiteX6" fmla="*/ 3488851 w 3488851"/>
                <a:gd name="connsiteY6" fmla="*/ 0 h 4339650"/>
                <a:gd name="connsiteX7" fmla="*/ 3488851 w 3488851"/>
                <a:gd name="connsiteY7" fmla="*/ 629249 h 4339650"/>
                <a:gd name="connsiteX8" fmla="*/ 3488851 w 3488851"/>
                <a:gd name="connsiteY8" fmla="*/ 1215102 h 4339650"/>
                <a:gd name="connsiteX9" fmla="*/ 3488851 w 3488851"/>
                <a:gd name="connsiteY9" fmla="*/ 1757558 h 4339650"/>
                <a:gd name="connsiteX10" fmla="*/ 3488851 w 3488851"/>
                <a:gd name="connsiteY10" fmla="*/ 2169825 h 4339650"/>
                <a:gd name="connsiteX11" fmla="*/ 3488851 w 3488851"/>
                <a:gd name="connsiteY11" fmla="*/ 2712281 h 4339650"/>
                <a:gd name="connsiteX12" fmla="*/ 3488851 w 3488851"/>
                <a:gd name="connsiteY12" fmla="*/ 3298134 h 4339650"/>
                <a:gd name="connsiteX13" fmla="*/ 3488851 w 3488851"/>
                <a:gd name="connsiteY13" fmla="*/ 3753797 h 4339650"/>
                <a:gd name="connsiteX14" fmla="*/ 3488851 w 3488851"/>
                <a:gd name="connsiteY14" fmla="*/ 4339650 h 4339650"/>
                <a:gd name="connsiteX15" fmla="*/ 2907376 w 3488851"/>
                <a:gd name="connsiteY15" fmla="*/ 4339650 h 4339650"/>
                <a:gd name="connsiteX16" fmla="*/ 2395678 w 3488851"/>
                <a:gd name="connsiteY16" fmla="*/ 4339650 h 4339650"/>
                <a:gd name="connsiteX17" fmla="*/ 1744426 w 3488851"/>
                <a:gd name="connsiteY17" fmla="*/ 4339650 h 4339650"/>
                <a:gd name="connsiteX18" fmla="*/ 1128062 w 3488851"/>
                <a:gd name="connsiteY18" fmla="*/ 4339650 h 4339650"/>
                <a:gd name="connsiteX19" fmla="*/ 511698 w 3488851"/>
                <a:gd name="connsiteY19" fmla="*/ 4339650 h 4339650"/>
                <a:gd name="connsiteX20" fmla="*/ 0 w 3488851"/>
                <a:gd name="connsiteY20" fmla="*/ 4339650 h 4339650"/>
                <a:gd name="connsiteX21" fmla="*/ 0 w 3488851"/>
                <a:gd name="connsiteY21" fmla="*/ 3753797 h 4339650"/>
                <a:gd name="connsiteX22" fmla="*/ 0 w 3488851"/>
                <a:gd name="connsiteY22" fmla="*/ 3298134 h 4339650"/>
                <a:gd name="connsiteX23" fmla="*/ 0 w 3488851"/>
                <a:gd name="connsiteY23" fmla="*/ 2799074 h 4339650"/>
                <a:gd name="connsiteX24" fmla="*/ 0 w 3488851"/>
                <a:gd name="connsiteY24" fmla="*/ 2213222 h 4339650"/>
                <a:gd name="connsiteX25" fmla="*/ 0 w 3488851"/>
                <a:gd name="connsiteY25" fmla="*/ 1670765 h 4339650"/>
                <a:gd name="connsiteX26" fmla="*/ 0 w 3488851"/>
                <a:gd name="connsiteY26" fmla="*/ 1258499 h 4339650"/>
                <a:gd name="connsiteX27" fmla="*/ 0 w 3488851"/>
                <a:gd name="connsiteY27" fmla="*/ 672646 h 4339650"/>
                <a:gd name="connsiteX28" fmla="*/ 0 w 3488851"/>
                <a:gd name="connsiteY28" fmla="*/ 0 h 433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8851" h="4339650" fill="none" extrusionOk="0">
                  <a:moveTo>
                    <a:pt x="0" y="0"/>
                  </a:moveTo>
                  <a:cubicBezTo>
                    <a:pt x="188534" y="-7927"/>
                    <a:pt x="394298" y="46224"/>
                    <a:pt x="511698" y="0"/>
                  </a:cubicBezTo>
                  <a:cubicBezTo>
                    <a:pt x="629098" y="-46224"/>
                    <a:pt x="822137" y="26232"/>
                    <a:pt x="1093173" y="0"/>
                  </a:cubicBezTo>
                  <a:cubicBezTo>
                    <a:pt x="1364210" y="-26232"/>
                    <a:pt x="1424625" y="4866"/>
                    <a:pt x="1569983" y="0"/>
                  </a:cubicBezTo>
                  <a:cubicBezTo>
                    <a:pt x="1715341" y="-4866"/>
                    <a:pt x="1951519" y="19835"/>
                    <a:pt x="2081681" y="0"/>
                  </a:cubicBezTo>
                  <a:cubicBezTo>
                    <a:pt x="2211843" y="-19835"/>
                    <a:pt x="2568203" y="19040"/>
                    <a:pt x="2698045" y="0"/>
                  </a:cubicBezTo>
                  <a:cubicBezTo>
                    <a:pt x="2827887" y="-19040"/>
                    <a:pt x="3159049" y="59272"/>
                    <a:pt x="3488851" y="0"/>
                  </a:cubicBezTo>
                  <a:cubicBezTo>
                    <a:pt x="3563209" y="294296"/>
                    <a:pt x="3476960" y="356558"/>
                    <a:pt x="3488851" y="629249"/>
                  </a:cubicBezTo>
                  <a:cubicBezTo>
                    <a:pt x="3500742" y="901940"/>
                    <a:pt x="3429716" y="1001792"/>
                    <a:pt x="3488851" y="1215102"/>
                  </a:cubicBezTo>
                  <a:cubicBezTo>
                    <a:pt x="3547986" y="1428412"/>
                    <a:pt x="3445343" y="1646713"/>
                    <a:pt x="3488851" y="1757558"/>
                  </a:cubicBezTo>
                  <a:cubicBezTo>
                    <a:pt x="3532359" y="1868403"/>
                    <a:pt x="3484914" y="2040157"/>
                    <a:pt x="3488851" y="2169825"/>
                  </a:cubicBezTo>
                  <a:cubicBezTo>
                    <a:pt x="3492788" y="2299493"/>
                    <a:pt x="3478622" y="2593059"/>
                    <a:pt x="3488851" y="2712281"/>
                  </a:cubicBezTo>
                  <a:cubicBezTo>
                    <a:pt x="3499080" y="2831503"/>
                    <a:pt x="3473765" y="3110543"/>
                    <a:pt x="3488851" y="3298134"/>
                  </a:cubicBezTo>
                  <a:cubicBezTo>
                    <a:pt x="3503937" y="3485725"/>
                    <a:pt x="3480541" y="3626975"/>
                    <a:pt x="3488851" y="3753797"/>
                  </a:cubicBezTo>
                  <a:cubicBezTo>
                    <a:pt x="3497161" y="3880619"/>
                    <a:pt x="3448170" y="4217584"/>
                    <a:pt x="3488851" y="4339650"/>
                  </a:cubicBezTo>
                  <a:cubicBezTo>
                    <a:pt x="3262358" y="4388871"/>
                    <a:pt x="3126301" y="4305049"/>
                    <a:pt x="2907376" y="4339650"/>
                  </a:cubicBezTo>
                  <a:cubicBezTo>
                    <a:pt x="2688451" y="4374251"/>
                    <a:pt x="2621557" y="4304941"/>
                    <a:pt x="2395678" y="4339650"/>
                  </a:cubicBezTo>
                  <a:cubicBezTo>
                    <a:pt x="2169799" y="4374359"/>
                    <a:pt x="1987149" y="4282629"/>
                    <a:pt x="1744426" y="4339650"/>
                  </a:cubicBezTo>
                  <a:cubicBezTo>
                    <a:pt x="1501703" y="4396671"/>
                    <a:pt x="1420184" y="4305986"/>
                    <a:pt x="1128062" y="4339650"/>
                  </a:cubicBezTo>
                  <a:cubicBezTo>
                    <a:pt x="835940" y="4373314"/>
                    <a:pt x="636260" y="4267265"/>
                    <a:pt x="511698" y="4339650"/>
                  </a:cubicBezTo>
                  <a:cubicBezTo>
                    <a:pt x="387136" y="4412035"/>
                    <a:pt x="121585" y="4319434"/>
                    <a:pt x="0" y="4339650"/>
                  </a:cubicBezTo>
                  <a:cubicBezTo>
                    <a:pt x="-60721" y="4067567"/>
                    <a:pt x="18547" y="3895363"/>
                    <a:pt x="0" y="3753797"/>
                  </a:cubicBezTo>
                  <a:cubicBezTo>
                    <a:pt x="-18547" y="3612231"/>
                    <a:pt x="22825" y="3525907"/>
                    <a:pt x="0" y="3298134"/>
                  </a:cubicBezTo>
                  <a:cubicBezTo>
                    <a:pt x="-22825" y="3070361"/>
                    <a:pt x="26092" y="2987480"/>
                    <a:pt x="0" y="2799074"/>
                  </a:cubicBezTo>
                  <a:cubicBezTo>
                    <a:pt x="-26092" y="2610668"/>
                    <a:pt x="9044" y="2499661"/>
                    <a:pt x="0" y="2213222"/>
                  </a:cubicBezTo>
                  <a:cubicBezTo>
                    <a:pt x="-9044" y="1926783"/>
                    <a:pt x="45876" y="1931961"/>
                    <a:pt x="0" y="1670765"/>
                  </a:cubicBezTo>
                  <a:cubicBezTo>
                    <a:pt x="-45876" y="1409569"/>
                    <a:pt x="5623" y="1427305"/>
                    <a:pt x="0" y="1258499"/>
                  </a:cubicBezTo>
                  <a:cubicBezTo>
                    <a:pt x="-5623" y="1089693"/>
                    <a:pt x="48626" y="861975"/>
                    <a:pt x="0" y="672646"/>
                  </a:cubicBezTo>
                  <a:cubicBezTo>
                    <a:pt x="-48626" y="483317"/>
                    <a:pt x="23740" y="312535"/>
                    <a:pt x="0" y="0"/>
                  </a:cubicBezTo>
                  <a:close/>
                </a:path>
                <a:path w="3488851" h="4339650" stroke="0" extrusionOk="0">
                  <a:moveTo>
                    <a:pt x="0" y="0"/>
                  </a:moveTo>
                  <a:cubicBezTo>
                    <a:pt x="261432" y="-67721"/>
                    <a:pt x="423992" y="5625"/>
                    <a:pt x="581475" y="0"/>
                  </a:cubicBezTo>
                  <a:cubicBezTo>
                    <a:pt x="738958" y="-5625"/>
                    <a:pt x="1032854" y="6556"/>
                    <a:pt x="1197839" y="0"/>
                  </a:cubicBezTo>
                  <a:cubicBezTo>
                    <a:pt x="1362824" y="-6556"/>
                    <a:pt x="1484691" y="34736"/>
                    <a:pt x="1674648" y="0"/>
                  </a:cubicBezTo>
                  <a:cubicBezTo>
                    <a:pt x="1864605" y="-34736"/>
                    <a:pt x="1998270" y="7054"/>
                    <a:pt x="2186347" y="0"/>
                  </a:cubicBezTo>
                  <a:cubicBezTo>
                    <a:pt x="2374424" y="-7054"/>
                    <a:pt x="2625758" y="70203"/>
                    <a:pt x="2802710" y="0"/>
                  </a:cubicBezTo>
                  <a:cubicBezTo>
                    <a:pt x="2979662" y="-70203"/>
                    <a:pt x="3193346" y="70567"/>
                    <a:pt x="3488851" y="0"/>
                  </a:cubicBezTo>
                  <a:cubicBezTo>
                    <a:pt x="3526310" y="143845"/>
                    <a:pt x="3465301" y="234208"/>
                    <a:pt x="3488851" y="412267"/>
                  </a:cubicBezTo>
                  <a:cubicBezTo>
                    <a:pt x="3512401" y="590326"/>
                    <a:pt x="3417721" y="729562"/>
                    <a:pt x="3488851" y="1041516"/>
                  </a:cubicBezTo>
                  <a:cubicBezTo>
                    <a:pt x="3559981" y="1353470"/>
                    <a:pt x="3458333" y="1284393"/>
                    <a:pt x="3488851" y="1453783"/>
                  </a:cubicBezTo>
                  <a:cubicBezTo>
                    <a:pt x="3519369" y="1623173"/>
                    <a:pt x="3443204" y="1720228"/>
                    <a:pt x="3488851" y="1866049"/>
                  </a:cubicBezTo>
                  <a:cubicBezTo>
                    <a:pt x="3534498" y="2011870"/>
                    <a:pt x="3467241" y="2135772"/>
                    <a:pt x="3488851" y="2365109"/>
                  </a:cubicBezTo>
                  <a:cubicBezTo>
                    <a:pt x="3510461" y="2594446"/>
                    <a:pt x="3429691" y="2662410"/>
                    <a:pt x="3488851" y="2950962"/>
                  </a:cubicBezTo>
                  <a:cubicBezTo>
                    <a:pt x="3548011" y="3239514"/>
                    <a:pt x="3439340" y="3337562"/>
                    <a:pt x="3488851" y="3580211"/>
                  </a:cubicBezTo>
                  <a:cubicBezTo>
                    <a:pt x="3538362" y="3822860"/>
                    <a:pt x="3476098" y="3969665"/>
                    <a:pt x="3488851" y="4339650"/>
                  </a:cubicBezTo>
                  <a:cubicBezTo>
                    <a:pt x="3170628" y="4377114"/>
                    <a:pt x="3006103" y="4313576"/>
                    <a:pt x="2837599" y="4339650"/>
                  </a:cubicBezTo>
                  <a:cubicBezTo>
                    <a:pt x="2669095" y="4365724"/>
                    <a:pt x="2555990" y="4318112"/>
                    <a:pt x="2325901" y="4339650"/>
                  </a:cubicBezTo>
                  <a:cubicBezTo>
                    <a:pt x="2095812" y="4361188"/>
                    <a:pt x="2008561" y="4318023"/>
                    <a:pt x="1744426" y="4339650"/>
                  </a:cubicBezTo>
                  <a:cubicBezTo>
                    <a:pt x="1480291" y="4361277"/>
                    <a:pt x="1255775" y="4334064"/>
                    <a:pt x="1093173" y="4339650"/>
                  </a:cubicBezTo>
                  <a:cubicBezTo>
                    <a:pt x="930571" y="4345236"/>
                    <a:pt x="691100" y="4298504"/>
                    <a:pt x="546587" y="4339650"/>
                  </a:cubicBezTo>
                  <a:cubicBezTo>
                    <a:pt x="402074" y="4380796"/>
                    <a:pt x="203703" y="4286667"/>
                    <a:pt x="0" y="4339650"/>
                  </a:cubicBezTo>
                  <a:cubicBezTo>
                    <a:pt x="-36251" y="4121727"/>
                    <a:pt x="7648" y="3978333"/>
                    <a:pt x="0" y="3840590"/>
                  </a:cubicBezTo>
                  <a:cubicBezTo>
                    <a:pt x="-7648" y="3702847"/>
                    <a:pt x="11366" y="3456018"/>
                    <a:pt x="0" y="3211341"/>
                  </a:cubicBezTo>
                  <a:cubicBezTo>
                    <a:pt x="-11366" y="2966664"/>
                    <a:pt x="2193" y="2978889"/>
                    <a:pt x="0" y="2755678"/>
                  </a:cubicBezTo>
                  <a:cubicBezTo>
                    <a:pt x="-2193" y="2532467"/>
                    <a:pt x="30509" y="2399427"/>
                    <a:pt x="0" y="2213222"/>
                  </a:cubicBezTo>
                  <a:cubicBezTo>
                    <a:pt x="-30509" y="2027017"/>
                    <a:pt x="5503" y="1788313"/>
                    <a:pt x="0" y="1670765"/>
                  </a:cubicBezTo>
                  <a:cubicBezTo>
                    <a:pt x="-5503" y="1553217"/>
                    <a:pt x="53138" y="1361769"/>
                    <a:pt x="0" y="1128309"/>
                  </a:cubicBezTo>
                  <a:cubicBezTo>
                    <a:pt x="-53138" y="894849"/>
                    <a:pt x="27846" y="772591"/>
                    <a:pt x="0" y="542456"/>
                  </a:cubicBezTo>
                  <a:cubicBezTo>
                    <a:pt x="-27846" y="312321"/>
                    <a:pt x="31329" y="2413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59600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Brecwast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Crempogau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Omeled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Tost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Salad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ffrwythau</a:t>
              </a:r>
              <a:endParaRPr lang="en-GB" sz="3600" dirty="0"/>
            </a:p>
          </p:txBody>
        </p:sp>
        <p:pic>
          <p:nvPicPr>
            <p:cNvPr id="23" name="Picture 22" descr="A picture containing food, bread&#10;&#10;Description automatically generated">
              <a:extLst>
                <a:ext uri="{FF2B5EF4-FFF2-40B4-BE49-F238E27FC236}">
                  <a16:creationId xmlns:a16="http://schemas.microsoft.com/office/drawing/2014/main" id="{C98AFB29-9AB6-42D2-B1EE-34302C782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0569" y="4915537"/>
              <a:ext cx="1024344" cy="888796"/>
            </a:xfrm>
            <a:prstGeom prst="rect">
              <a:avLst/>
            </a:prstGeom>
          </p:spPr>
        </p:pic>
        <p:pic>
          <p:nvPicPr>
            <p:cNvPr id="25" name="Picture 24" descr="A plate of food&#10;&#10;Description automatically generated with medium confidence">
              <a:extLst>
                <a:ext uri="{FF2B5EF4-FFF2-40B4-BE49-F238E27FC236}">
                  <a16:creationId xmlns:a16="http://schemas.microsoft.com/office/drawing/2014/main" id="{45882354-EF1B-49C1-87C2-0CD8D80B3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1800" y="3901428"/>
              <a:ext cx="1441083" cy="959873"/>
            </a:xfrm>
            <a:prstGeom prst="rect">
              <a:avLst/>
            </a:prstGeom>
          </p:spPr>
        </p:pic>
        <p:pic>
          <p:nvPicPr>
            <p:cNvPr id="27" name="Picture 26" descr="A stack of pancakes with blueberries on top&#10;&#10;Description automatically generated with medium confidence">
              <a:extLst>
                <a:ext uri="{FF2B5EF4-FFF2-40B4-BE49-F238E27FC236}">
                  <a16:creationId xmlns:a16="http://schemas.microsoft.com/office/drawing/2014/main" id="{43BC8D95-34D2-490A-B8E4-96294E301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3847" y="2685817"/>
              <a:ext cx="1560100" cy="1051773"/>
            </a:xfrm>
            <a:prstGeom prst="rect">
              <a:avLst/>
            </a:prstGeom>
          </p:spPr>
        </p:pic>
        <p:pic>
          <p:nvPicPr>
            <p:cNvPr id="37" name="Picture 36" descr="A bowl of fruit&#10;&#10;Description automatically generated">
              <a:extLst>
                <a:ext uri="{FF2B5EF4-FFF2-40B4-BE49-F238E27FC236}">
                  <a16:creationId xmlns:a16="http://schemas.microsoft.com/office/drawing/2014/main" id="{49F0BFC9-9813-4D82-8F26-23897912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6662" y="5679527"/>
              <a:ext cx="1295400" cy="86106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6A8530-8BE7-4732-A8FE-61E8C6D2D40E}"/>
              </a:ext>
            </a:extLst>
          </p:cNvPr>
          <p:cNvGrpSpPr/>
          <p:nvPr/>
        </p:nvGrpSpPr>
        <p:grpSpPr>
          <a:xfrm>
            <a:off x="7597381" y="1716366"/>
            <a:ext cx="4179583" cy="4778580"/>
            <a:chOff x="7643609" y="2158593"/>
            <a:chExt cx="4179583" cy="47785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402499-ECF4-47DA-8767-78A1EAB90F99}"/>
                </a:ext>
              </a:extLst>
            </p:cNvPr>
            <p:cNvSpPr txBox="1"/>
            <p:nvPr/>
          </p:nvSpPr>
          <p:spPr>
            <a:xfrm>
              <a:off x="7643609" y="2158593"/>
              <a:ext cx="4179583" cy="4585871"/>
            </a:xfrm>
            <a:custGeom>
              <a:avLst/>
              <a:gdLst>
                <a:gd name="connsiteX0" fmla="*/ 0 w 4179583"/>
                <a:gd name="connsiteY0" fmla="*/ 0 h 4585871"/>
                <a:gd name="connsiteX1" fmla="*/ 555287 w 4179583"/>
                <a:gd name="connsiteY1" fmla="*/ 0 h 4585871"/>
                <a:gd name="connsiteX2" fmla="*/ 1068779 w 4179583"/>
                <a:gd name="connsiteY2" fmla="*/ 0 h 4585871"/>
                <a:gd name="connsiteX3" fmla="*/ 1707658 w 4179583"/>
                <a:gd name="connsiteY3" fmla="*/ 0 h 4585871"/>
                <a:gd name="connsiteX4" fmla="*/ 2304741 w 4179583"/>
                <a:gd name="connsiteY4" fmla="*/ 0 h 4585871"/>
                <a:gd name="connsiteX5" fmla="*/ 2985416 w 4179583"/>
                <a:gd name="connsiteY5" fmla="*/ 0 h 4585871"/>
                <a:gd name="connsiteX6" fmla="*/ 3582500 w 4179583"/>
                <a:gd name="connsiteY6" fmla="*/ 0 h 4585871"/>
                <a:gd name="connsiteX7" fmla="*/ 4179583 w 4179583"/>
                <a:gd name="connsiteY7" fmla="*/ 0 h 4585871"/>
                <a:gd name="connsiteX8" fmla="*/ 4179583 w 4179583"/>
                <a:gd name="connsiteY8" fmla="*/ 435658 h 4585871"/>
                <a:gd name="connsiteX9" fmla="*/ 4179583 w 4179583"/>
                <a:gd name="connsiteY9" fmla="*/ 1008892 h 4585871"/>
                <a:gd name="connsiteX10" fmla="*/ 4179583 w 4179583"/>
                <a:gd name="connsiteY10" fmla="*/ 1627984 h 4585871"/>
                <a:gd name="connsiteX11" fmla="*/ 4179583 w 4179583"/>
                <a:gd name="connsiteY11" fmla="*/ 2109501 h 4585871"/>
                <a:gd name="connsiteX12" fmla="*/ 4179583 w 4179583"/>
                <a:gd name="connsiteY12" fmla="*/ 2774452 h 4585871"/>
                <a:gd name="connsiteX13" fmla="*/ 4179583 w 4179583"/>
                <a:gd name="connsiteY13" fmla="*/ 3347686 h 4585871"/>
                <a:gd name="connsiteX14" fmla="*/ 4179583 w 4179583"/>
                <a:gd name="connsiteY14" fmla="*/ 4012637 h 4585871"/>
                <a:gd name="connsiteX15" fmla="*/ 4179583 w 4179583"/>
                <a:gd name="connsiteY15" fmla="*/ 4585871 h 4585871"/>
                <a:gd name="connsiteX16" fmla="*/ 3624296 w 4179583"/>
                <a:gd name="connsiteY16" fmla="*/ 4585871 h 4585871"/>
                <a:gd name="connsiteX17" fmla="*/ 2985416 w 4179583"/>
                <a:gd name="connsiteY17" fmla="*/ 4585871 h 4585871"/>
                <a:gd name="connsiteX18" fmla="*/ 2513721 w 4179583"/>
                <a:gd name="connsiteY18" fmla="*/ 4585871 h 4585871"/>
                <a:gd name="connsiteX19" fmla="*/ 1874842 w 4179583"/>
                <a:gd name="connsiteY19" fmla="*/ 4585871 h 4585871"/>
                <a:gd name="connsiteX20" fmla="*/ 1319554 w 4179583"/>
                <a:gd name="connsiteY20" fmla="*/ 4585871 h 4585871"/>
                <a:gd name="connsiteX21" fmla="*/ 680675 w 4179583"/>
                <a:gd name="connsiteY21" fmla="*/ 4585871 h 4585871"/>
                <a:gd name="connsiteX22" fmla="*/ 0 w 4179583"/>
                <a:gd name="connsiteY22" fmla="*/ 4585871 h 4585871"/>
                <a:gd name="connsiteX23" fmla="*/ 0 w 4179583"/>
                <a:gd name="connsiteY23" fmla="*/ 3920920 h 4585871"/>
                <a:gd name="connsiteX24" fmla="*/ 0 w 4179583"/>
                <a:gd name="connsiteY24" fmla="*/ 3485262 h 4585871"/>
                <a:gd name="connsiteX25" fmla="*/ 0 w 4179583"/>
                <a:gd name="connsiteY25" fmla="*/ 2866169 h 4585871"/>
                <a:gd name="connsiteX26" fmla="*/ 0 w 4179583"/>
                <a:gd name="connsiteY26" fmla="*/ 2247077 h 4585871"/>
                <a:gd name="connsiteX27" fmla="*/ 0 w 4179583"/>
                <a:gd name="connsiteY27" fmla="*/ 1582125 h 4585871"/>
                <a:gd name="connsiteX28" fmla="*/ 0 w 4179583"/>
                <a:gd name="connsiteY28" fmla="*/ 1146468 h 4585871"/>
                <a:gd name="connsiteX29" fmla="*/ 0 w 4179583"/>
                <a:gd name="connsiteY29" fmla="*/ 527375 h 4585871"/>
                <a:gd name="connsiteX30" fmla="*/ 0 w 4179583"/>
                <a:gd name="connsiteY30" fmla="*/ 0 h 458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9583" h="4585871" fill="none" extrusionOk="0">
                  <a:moveTo>
                    <a:pt x="0" y="0"/>
                  </a:moveTo>
                  <a:cubicBezTo>
                    <a:pt x="252998" y="-5595"/>
                    <a:pt x="406665" y="61315"/>
                    <a:pt x="555287" y="0"/>
                  </a:cubicBezTo>
                  <a:cubicBezTo>
                    <a:pt x="703909" y="-61315"/>
                    <a:pt x="881411" y="49776"/>
                    <a:pt x="1068779" y="0"/>
                  </a:cubicBezTo>
                  <a:cubicBezTo>
                    <a:pt x="1256147" y="-49776"/>
                    <a:pt x="1481427" y="50210"/>
                    <a:pt x="1707658" y="0"/>
                  </a:cubicBezTo>
                  <a:cubicBezTo>
                    <a:pt x="1933889" y="-50210"/>
                    <a:pt x="2025263" y="69743"/>
                    <a:pt x="2304741" y="0"/>
                  </a:cubicBezTo>
                  <a:cubicBezTo>
                    <a:pt x="2584219" y="-69743"/>
                    <a:pt x="2684201" y="1518"/>
                    <a:pt x="2985416" y="0"/>
                  </a:cubicBezTo>
                  <a:cubicBezTo>
                    <a:pt x="3286632" y="-1518"/>
                    <a:pt x="3380075" y="27747"/>
                    <a:pt x="3582500" y="0"/>
                  </a:cubicBezTo>
                  <a:cubicBezTo>
                    <a:pt x="3784925" y="-27747"/>
                    <a:pt x="3990273" y="42529"/>
                    <a:pt x="4179583" y="0"/>
                  </a:cubicBezTo>
                  <a:cubicBezTo>
                    <a:pt x="4229669" y="156984"/>
                    <a:pt x="4159261" y="302651"/>
                    <a:pt x="4179583" y="435658"/>
                  </a:cubicBezTo>
                  <a:cubicBezTo>
                    <a:pt x="4199905" y="568665"/>
                    <a:pt x="4145739" y="732697"/>
                    <a:pt x="4179583" y="1008892"/>
                  </a:cubicBezTo>
                  <a:cubicBezTo>
                    <a:pt x="4213427" y="1285087"/>
                    <a:pt x="4158507" y="1321548"/>
                    <a:pt x="4179583" y="1627984"/>
                  </a:cubicBezTo>
                  <a:cubicBezTo>
                    <a:pt x="4200659" y="1934420"/>
                    <a:pt x="4131062" y="1993128"/>
                    <a:pt x="4179583" y="2109501"/>
                  </a:cubicBezTo>
                  <a:cubicBezTo>
                    <a:pt x="4228104" y="2225874"/>
                    <a:pt x="4113789" y="2627320"/>
                    <a:pt x="4179583" y="2774452"/>
                  </a:cubicBezTo>
                  <a:cubicBezTo>
                    <a:pt x="4245377" y="2921584"/>
                    <a:pt x="4148419" y="3180582"/>
                    <a:pt x="4179583" y="3347686"/>
                  </a:cubicBezTo>
                  <a:cubicBezTo>
                    <a:pt x="4210747" y="3514790"/>
                    <a:pt x="4133292" y="3850245"/>
                    <a:pt x="4179583" y="4012637"/>
                  </a:cubicBezTo>
                  <a:cubicBezTo>
                    <a:pt x="4225874" y="4175029"/>
                    <a:pt x="4163188" y="4427454"/>
                    <a:pt x="4179583" y="4585871"/>
                  </a:cubicBezTo>
                  <a:cubicBezTo>
                    <a:pt x="3973461" y="4617260"/>
                    <a:pt x="3786650" y="4570774"/>
                    <a:pt x="3624296" y="4585871"/>
                  </a:cubicBezTo>
                  <a:cubicBezTo>
                    <a:pt x="3461942" y="4600968"/>
                    <a:pt x="3129284" y="4560428"/>
                    <a:pt x="2985416" y="4585871"/>
                  </a:cubicBezTo>
                  <a:cubicBezTo>
                    <a:pt x="2841548" y="4611314"/>
                    <a:pt x="2625781" y="4545148"/>
                    <a:pt x="2513721" y="4585871"/>
                  </a:cubicBezTo>
                  <a:cubicBezTo>
                    <a:pt x="2401662" y="4626594"/>
                    <a:pt x="2134578" y="4547855"/>
                    <a:pt x="1874842" y="4585871"/>
                  </a:cubicBezTo>
                  <a:cubicBezTo>
                    <a:pt x="1615106" y="4623887"/>
                    <a:pt x="1584750" y="4556475"/>
                    <a:pt x="1319554" y="4585871"/>
                  </a:cubicBezTo>
                  <a:cubicBezTo>
                    <a:pt x="1054358" y="4615267"/>
                    <a:pt x="912423" y="4581438"/>
                    <a:pt x="680675" y="4585871"/>
                  </a:cubicBezTo>
                  <a:cubicBezTo>
                    <a:pt x="448927" y="4590304"/>
                    <a:pt x="177408" y="4525141"/>
                    <a:pt x="0" y="4585871"/>
                  </a:cubicBezTo>
                  <a:cubicBezTo>
                    <a:pt x="-34347" y="4319328"/>
                    <a:pt x="1054" y="4084877"/>
                    <a:pt x="0" y="3920920"/>
                  </a:cubicBezTo>
                  <a:cubicBezTo>
                    <a:pt x="-1054" y="3756963"/>
                    <a:pt x="11845" y="3684984"/>
                    <a:pt x="0" y="3485262"/>
                  </a:cubicBezTo>
                  <a:cubicBezTo>
                    <a:pt x="-11845" y="3285540"/>
                    <a:pt x="5158" y="3162634"/>
                    <a:pt x="0" y="2866169"/>
                  </a:cubicBezTo>
                  <a:cubicBezTo>
                    <a:pt x="-5158" y="2569704"/>
                    <a:pt x="71036" y="2444640"/>
                    <a:pt x="0" y="2247077"/>
                  </a:cubicBezTo>
                  <a:cubicBezTo>
                    <a:pt x="-71036" y="2049514"/>
                    <a:pt x="6067" y="1848346"/>
                    <a:pt x="0" y="1582125"/>
                  </a:cubicBezTo>
                  <a:cubicBezTo>
                    <a:pt x="-6067" y="1315904"/>
                    <a:pt x="12132" y="1263435"/>
                    <a:pt x="0" y="1146468"/>
                  </a:cubicBezTo>
                  <a:cubicBezTo>
                    <a:pt x="-12132" y="1029501"/>
                    <a:pt x="56019" y="732334"/>
                    <a:pt x="0" y="527375"/>
                  </a:cubicBezTo>
                  <a:cubicBezTo>
                    <a:pt x="-56019" y="322416"/>
                    <a:pt x="52750" y="180761"/>
                    <a:pt x="0" y="0"/>
                  </a:cubicBezTo>
                  <a:close/>
                </a:path>
                <a:path w="4179583" h="4585871" stroke="0" extrusionOk="0">
                  <a:moveTo>
                    <a:pt x="0" y="0"/>
                  </a:moveTo>
                  <a:cubicBezTo>
                    <a:pt x="203189" y="-58503"/>
                    <a:pt x="476027" y="44901"/>
                    <a:pt x="597083" y="0"/>
                  </a:cubicBezTo>
                  <a:cubicBezTo>
                    <a:pt x="718139" y="-44901"/>
                    <a:pt x="1091336" y="31859"/>
                    <a:pt x="1235962" y="0"/>
                  </a:cubicBezTo>
                  <a:cubicBezTo>
                    <a:pt x="1380588" y="-31859"/>
                    <a:pt x="1553732" y="5938"/>
                    <a:pt x="1707658" y="0"/>
                  </a:cubicBezTo>
                  <a:cubicBezTo>
                    <a:pt x="1861584" y="-5938"/>
                    <a:pt x="2108590" y="34190"/>
                    <a:pt x="2221150" y="0"/>
                  </a:cubicBezTo>
                  <a:cubicBezTo>
                    <a:pt x="2333710" y="-34190"/>
                    <a:pt x="2556569" y="50933"/>
                    <a:pt x="2860029" y="0"/>
                  </a:cubicBezTo>
                  <a:cubicBezTo>
                    <a:pt x="3163489" y="-50933"/>
                    <a:pt x="3300440" y="30206"/>
                    <a:pt x="3498908" y="0"/>
                  </a:cubicBezTo>
                  <a:cubicBezTo>
                    <a:pt x="3697376" y="-30206"/>
                    <a:pt x="3865077" y="70138"/>
                    <a:pt x="4179583" y="0"/>
                  </a:cubicBezTo>
                  <a:cubicBezTo>
                    <a:pt x="4206611" y="210438"/>
                    <a:pt x="4157652" y="298475"/>
                    <a:pt x="4179583" y="435658"/>
                  </a:cubicBezTo>
                  <a:cubicBezTo>
                    <a:pt x="4201514" y="572841"/>
                    <a:pt x="4154888" y="781836"/>
                    <a:pt x="4179583" y="871315"/>
                  </a:cubicBezTo>
                  <a:cubicBezTo>
                    <a:pt x="4204278" y="960794"/>
                    <a:pt x="4159294" y="1207922"/>
                    <a:pt x="4179583" y="1306973"/>
                  </a:cubicBezTo>
                  <a:cubicBezTo>
                    <a:pt x="4199872" y="1406024"/>
                    <a:pt x="4142846" y="1722272"/>
                    <a:pt x="4179583" y="1834348"/>
                  </a:cubicBezTo>
                  <a:cubicBezTo>
                    <a:pt x="4216320" y="1946425"/>
                    <a:pt x="4161938" y="2238042"/>
                    <a:pt x="4179583" y="2453441"/>
                  </a:cubicBezTo>
                  <a:cubicBezTo>
                    <a:pt x="4197228" y="2668840"/>
                    <a:pt x="4106697" y="2922416"/>
                    <a:pt x="4179583" y="3118392"/>
                  </a:cubicBezTo>
                  <a:cubicBezTo>
                    <a:pt x="4252469" y="3314368"/>
                    <a:pt x="4142810" y="3382813"/>
                    <a:pt x="4179583" y="3599909"/>
                  </a:cubicBezTo>
                  <a:cubicBezTo>
                    <a:pt x="4216356" y="3817005"/>
                    <a:pt x="4083578" y="4370430"/>
                    <a:pt x="4179583" y="4585871"/>
                  </a:cubicBezTo>
                  <a:cubicBezTo>
                    <a:pt x="3909428" y="4596349"/>
                    <a:pt x="3683499" y="4547437"/>
                    <a:pt x="3540704" y="4585871"/>
                  </a:cubicBezTo>
                  <a:cubicBezTo>
                    <a:pt x="3397909" y="4624305"/>
                    <a:pt x="3204167" y="4562912"/>
                    <a:pt x="2943621" y="4585871"/>
                  </a:cubicBezTo>
                  <a:cubicBezTo>
                    <a:pt x="2683075" y="4608830"/>
                    <a:pt x="2587925" y="4524163"/>
                    <a:pt x="2262946" y="4585871"/>
                  </a:cubicBezTo>
                  <a:cubicBezTo>
                    <a:pt x="1937968" y="4647579"/>
                    <a:pt x="1873904" y="4584836"/>
                    <a:pt x="1707658" y="4585871"/>
                  </a:cubicBezTo>
                  <a:cubicBezTo>
                    <a:pt x="1541412" y="4586906"/>
                    <a:pt x="1304601" y="4509325"/>
                    <a:pt x="1068779" y="4585871"/>
                  </a:cubicBezTo>
                  <a:cubicBezTo>
                    <a:pt x="832957" y="4662417"/>
                    <a:pt x="716938" y="4523243"/>
                    <a:pt x="513492" y="4585871"/>
                  </a:cubicBezTo>
                  <a:cubicBezTo>
                    <a:pt x="310046" y="4648499"/>
                    <a:pt x="245068" y="4569618"/>
                    <a:pt x="0" y="4585871"/>
                  </a:cubicBezTo>
                  <a:cubicBezTo>
                    <a:pt x="-2851" y="4387537"/>
                    <a:pt x="30115" y="4224996"/>
                    <a:pt x="0" y="4104355"/>
                  </a:cubicBezTo>
                  <a:cubicBezTo>
                    <a:pt x="-30115" y="3983714"/>
                    <a:pt x="22768" y="3659079"/>
                    <a:pt x="0" y="3531121"/>
                  </a:cubicBezTo>
                  <a:cubicBezTo>
                    <a:pt x="-22768" y="3403163"/>
                    <a:pt x="56514" y="3234038"/>
                    <a:pt x="0" y="2957887"/>
                  </a:cubicBezTo>
                  <a:cubicBezTo>
                    <a:pt x="-56514" y="2681736"/>
                    <a:pt x="50442" y="2627520"/>
                    <a:pt x="0" y="2384653"/>
                  </a:cubicBezTo>
                  <a:cubicBezTo>
                    <a:pt x="-50442" y="2141786"/>
                    <a:pt x="31331" y="1928698"/>
                    <a:pt x="0" y="1765560"/>
                  </a:cubicBezTo>
                  <a:cubicBezTo>
                    <a:pt x="-31331" y="1602422"/>
                    <a:pt x="44242" y="1376349"/>
                    <a:pt x="0" y="1238185"/>
                  </a:cubicBezTo>
                  <a:cubicBezTo>
                    <a:pt x="-44242" y="1100022"/>
                    <a:pt x="51597" y="969881"/>
                    <a:pt x="0" y="756669"/>
                  </a:cubicBezTo>
                  <a:cubicBezTo>
                    <a:pt x="-51597" y="543457"/>
                    <a:pt x="16794" y="3691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59600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Cinio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neu </a:t>
              </a:r>
              <a:r>
                <a:rPr lang="en-GB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Swper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Swshi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Nwdls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llysiau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(v)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Sbageti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bolognaise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Cyri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panner a </a:t>
              </a:r>
              <a:b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chapati (v)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 descr="A plate of sushi&#10;&#10;Description automatically generated">
              <a:extLst>
                <a:ext uri="{FF2B5EF4-FFF2-40B4-BE49-F238E27FC236}">
                  <a16:creationId xmlns:a16="http://schemas.microsoft.com/office/drawing/2014/main" id="{A59194D3-1213-4CBB-B62B-025A9BD2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2419" y="2685817"/>
              <a:ext cx="1273211" cy="1122011"/>
            </a:xfrm>
            <a:prstGeom prst="rect">
              <a:avLst/>
            </a:prstGeom>
          </p:spPr>
        </p:pic>
        <p:pic>
          <p:nvPicPr>
            <p:cNvPr id="33" name="Picture 32" descr="A picture containing food, bowl, meal&#10;&#10;Description automatically generated">
              <a:extLst>
                <a:ext uri="{FF2B5EF4-FFF2-40B4-BE49-F238E27FC236}">
                  <a16:creationId xmlns:a16="http://schemas.microsoft.com/office/drawing/2014/main" id="{BCB46D8C-C40E-44D3-8FE8-48C62062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7087" y="5602486"/>
              <a:ext cx="1971473" cy="1334687"/>
            </a:xfrm>
            <a:prstGeom prst="rect">
              <a:avLst/>
            </a:prstGeom>
          </p:spPr>
        </p:pic>
        <p:pic>
          <p:nvPicPr>
            <p:cNvPr id="39" name="Picture 38" descr="A plate of food&#10;&#10;Description automatically generated with medium confidence">
              <a:extLst>
                <a:ext uri="{FF2B5EF4-FFF2-40B4-BE49-F238E27FC236}">
                  <a16:creationId xmlns:a16="http://schemas.microsoft.com/office/drawing/2014/main" id="{7C38FFC7-E22B-4C72-9461-5AF9B66B7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9288" y="4526566"/>
              <a:ext cx="1524471" cy="1122011"/>
            </a:xfrm>
            <a:prstGeom prst="rect">
              <a:avLst/>
            </a:prstGeom>
          </p:spPr>
        </p:pic>
        <p:pic>
          <p:nvPicPr>
            <p:cNvPr id="31" name="Picture 30" descr="A bowl of noodles with vegetables&#10;&#10;Description automatically generated with low confidence">
              <a:extLst>
                <a:ext uri="{FF2B5EF4-FFF2-40B4-BE49-F238E27FC236}">
                  <a16:creationId xmlns:a16="http://schemas.microsoft.com/office/drawing/2014/main" id="{72436BDB-3DF3-491E-AA8A-FAF2E43DF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70730" y="3709759"/>
              <a:ext cx="1472094" cy="1089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51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3B0978-98AC-41CF-B0A4-C929E743A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4" y="1538246"/>
            <a:ext cx="12234777" cy="5859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87CD8-3711-4622-B276-927B72B5D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68" y="917354"/>
            <a:ext cx="9076662" cy="5023291"/>
          </a:xfrm>
        </p:spPr>
        <p:txBody>
          <a:bodyPr/>
          <a:lstStyle/>
          <a:p>
            <a:r>
              <a:rPr lang="en-US" dirty="0" err="1"/>
              <a:t>Bwydlen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F774D-B110-47C9-8E5A-AB8FDDB0D43F}"/>
              </a:ext>
            </a:extLst>
          </p:cNvPr>
          <p:cNvSpPr txBox="1"/>
          <p:nvPr/>
        </p:nvSpPr>
        <p:spPr>
          <a:xfrm>
            <a:off x="564841" y="1947161"/>
            <a:ext cx="2790202" cy="3970318"/>
          </a:xfrm>
          <a:custGeom>
            <a:avLst/>
            <a:gdLst>
              <a:gd name="connsiteX0" fmla="*/ 0 w 2790202"/>
              <a:gd name="connsiteY0" fmla="*/ 0 h 3970318"/>
              <a:gd name="connsiteX1" fmla="*/ 558040 w 2790202"/>
              <a:gd name="connsiteY1" fmla="*/ 0 h 3970318"/>
              <a:gd name="connsiteX2" fmla="*/ 1088179 w 2790202"/>
              <a:gd name="connsiteY2" fmla="*/ 0 h 3970318"/>
              <a:gd name="connsiteX3" fmla="*/ 1590415 w 2790202"/>
              <a:gd name="connsiteY3" fmla="*/ 0 h 3970318"/>
              <a:gd name="connsiteX4" fmla="*/ 2092652 w 2790202"/>
              <a:gd name="connsiteY4" fmla="*/ 0 h 3970318"/>
              <a:gd name="connsiteX5" fmla="*/ 2790202 w 2790202"/>
              <a:gd name="connsiteY5" fmla="*/ 0 h 3970318"/>
              <a:gd name="connsiteX6" fmla="*/ 2790202 w 2790202"/>
              <a:gd name="connsiteY6" fmla="*/ 567188 h 3970318"/>
              <a:gd name="connsiteX7" fmla="*/ 2790202 w 2790202"/>
              <a:gd name="connsiteY7" fmla="*/ 1174080 h 3970318"/>
              <a:gd name="connsiteX8" fmla="*/ 2790202 w 2790202"/>
              <a:gd name="connsiteY8" fmla="*/ 1741268 h 3970318"/>
              <a:gd name="connsiteX9" fmla="*/ 2790202 w 2790202"/>
              <a:gd name="connsiteY9" fmla="*/ 2268753 h 3970318"/>
              <a:gd name="connsiteX10" fmla="*/ 2790202 w 2790202"/>
              <a:gd name="connsiteY10" fmla="*/ 2796238 h 3970318"/>
              <a:gd name="connsiteX11" fmla="*/ 2790202 w 2790202"/>
              <a:gd name="connsiteY11" fmla="*/ 3363427 h 3970318"/>
              <a:gd name="connsiteX12" fmla="*/ 2790202 w 2790202"/>
              <a:gd name="connsiteY12" fmla="*/ 3970318 h 3970318"/>
              <a:gd name="connsiteX13" fmla="*/ 2232162 w 2790202"/>
              <a:gd name="connsiteY13" fmla="*/ 3970318 h 3970318"/>
              <a:gd name="connsiteX14" fmla="*/ 1674121 w 2790202"/>
              <a:gd name="connsiteY14" fmla="*/ 3970318 h 3970318"/>
              <a:gd name="connsiteX15" fmla="*/ 1171885 w 2790202"/>
              <a:gd name="connsiteY15" fmla="*/ 3970318 h 3970318"/>
              <a:gd name="connsiteX16" fmla="*/ 585942 w 2790202"/>
              <a:gd name="connsiteY16" fmla="*/ 3970318 h 3970318"/>
              <a:gd name="connsiteX17" fmla="*/ 0 w 2790202"/>
              <a:gd name="connsiteY17" fmla="*/ 3970318 h 3970318"/>
              <a:gd name="connsiteX18" fmla="*/ 0 w 2790202"/>
              <a:gd name="connsiteY18" fmla="*/ 3323723 h 3970318"/>
              <a:gd name="connsiteX19" fmla="*/ 0 w 2790202"/>
              <a:gd name="connsiteY19" fmla="*/ 2677129 h 3970318"/>
              <a:gd name="connsiteX20" fmla="*/ 0 w 2790202"/>
              <a:gd name="connsiteY20" fmla="*/ 2229050 h 3970318"/>
              <a:gd name="connsiteX21" fmla="*/ 0 w 2790202"/>
              <a:gd name="connsiteY21" fmla="*/ 1582455 h 3970318"/>
              <a:gd name="connsiteX22" fmla="*/ 0 w 2790202"/>
              <a:gd name="connsiteY22" fmla="*/ 1015267 h 3970318"/>
              <a:gd name="connsiteX23" fmla="*/ 0 w 2790202"/>
              <a:gd name="connsiteY23" fmla="*/ 527485 h 3970318"/>
              <a:gd name="connsiteX24" fmla="*/ 0 w 2790202"/>
              <a:gd name="connsiteY24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0202" h="3970318" fill="none" extrusionOk="0">
                <a:moveTo>
                  <a:pt x="0" y="0"/>
                </a:moveTo>
                <a:cubicBezTo>
                  <a:pt x="245219" y="-26272"/>
                  <a:pt x="314469" y="45022"/>
                  <a:pt x="558040" y="0"/>
                </a:cubicBezTo>
                <a:cubicBezTo>
                  <a:pt x="801611" y="-45022"/>
                  <a:pt x="866206" y="11363"/>
                  <a:pt x="1088179" y="0"/>
                </a:cubicBezTo>
                <a:cubicBezTo>
                  <a:pt x="1310152" y="-11363"/>
                  <a:pt x="1467371" y="34319"/>
                  <a:pt x="1590415" y="0"/>
                </a:cubicBezTo>
                <a:cubicBezTo>
                  <a:pt x="1713459" y="-34319"/>
                  <a:pt x="1862058" y="2632"/>
                  <a:pt x="2092652" y="0"/>
                </a:cubicBezTo>
                <a:cubicBezTo>
                  <a:pt x="2323246" y="-2632"/>
                  <a:pt x="2478877" y="33041"/>
                  <a:pt x="2790202" y="0"/>
                </a:cubicBezTo>
                <a:cubicBezTo>
                  <a:pt x="2819754" y="169751"/>
                  <a:pt x="2780516" y="416373"/>
                  <a:pt x="2790202" y="567188"/>
                </a:cubicBezTo>
                <a:cubicBezTo>
                  <a:pt x="2799888" y="718003"/>
                  <a:pt x="2770054" y="879803"/>
                  <a:pt x="2790202" y="1174080"/>
                </a:cubicBezTo>
                <a:cubicBezTo>
                  <a:pt x="2810350" y="1468357"/>
                  <a:pt x="2781566" y="1589777"/>
                  <a:pt x="2790202" y="1741268"/>
                </a:cubicBezTo>
                <a:cubicBezTo>
                  <a:pt x="2798838" y="1892759"/>
                  <a:pt x="2731129" y="2131898"/>
                  <a:pt x="2790202" y="2268753"/>
                </a:cubicBezTo>
                <a:cubicBezTo>
                  <a:pt x="2849275" y="2405609"/>
                  <a:pt x="2747581" y="2544707"/>
                  <a:pt x="2790202" y="2796238"/>
                </a:cubicBezTo>
                <a:cubicBezTo>
                  <a:pt x="2832823" y="3047769"/>
                  <a:pt x="2738942" y="3136821"/>
                  <a:pt x="2790202" y="3363427"/>
                </a:cubicBezTo>
                <a:cubicBezTo>
                  <a:pt x="2841462" y="3590033"/>
                  <a:pt x="2766104" y="3689934"/>
                  <a:pt x="2790202" y="3970318"/>
                </a:cubicBezTo>
                <a:cubicBezTo>
                  <a:pt x="2644272" y="4013160"/>
                  <a:pt x="2430564" y="3969474"/>
                  <a:pt x="2232162" y="3970318"/>
                </a:cubicBezTo>
                <a:cubicBezTo>
                  <a:pt x="2033760" y="3971162"/>
                  <a:pt x="1827369" y="3916923"/>
                  <a:pt x="1674121" y="3970318"/>
                </a:cubicBezTo>
                <a:cubicBezTo>
                  <a:pt x="1520873" y="4023713"/>
                  <a:pt x="1419242" y="3926383"/>
                  <a:pt x="1171885" y="3970318"/>
                </a:cubicBezTo>
                <a:cubicBezTo>
                  <a:pt x="924528" y="4014253"/>
                  <a:pt x="748447" y="3960076"/>
                  <a:pt x="585942" y="3970318"/>
                </a:cubicBezTo>
                <a:cubicBezTo>
                  <a:pt x="423437" y="3980560"/>
                  <a:pt x="136534" y="3954688"/>
                  <a:pt x="0" y="3970318"/>
                </a:cubicBezTo>
                <a:cubicBezTo>
                  <a:pt x="-35362" y="3680396"/>
                  <a:pt x="45039" y="3619894"/>
                  <a:pt x="0" y="3323723"/>
                </a:cubicBezTo>
                <a:cubicBezTo>
                  <a:pt x="-45039" y="3027553"/>
                  <a:pt x="17876" y="2956914"/>
                  <a:pt x="0" y="2677129"/>
                </a:cubicBezTo>
                <a:cubicBezTo>
                  <a:pt x="-17876" y="2397344"/>
                  <a:pt x="38318" y="2344919"/>
                  <a:pt x="0" y="2229050"/>
                </a:cubicBezTo>
                <a:cubicBezTo>
                  <a:pt x="-38318" y="2113181"/>
                  <a:pt x="47323" y="1730017"/>
                  <a:pt x="0" y="1582455"/>
                </a:cubicBezTo>
                <a:cubicBezTo>
                  <a:pt x="-47323" y="1434893"/>
                  <a:pt x="2455" y="1292503"/>
                  <a:pt x="0" y="1015267"/>
                </a:cubicBezTo>
                <a:cubicBezTo>
                  <a:pt x="-2455" y="738031"/>
                  <a:pt x="35130" y="687186"/>
                  <a:pt x="0" y="527485"/>
                </a:cubicBezTo>
                <a:cubicBezTo>
                  <a:pt x="-35130" y="367784"/>
                  <a:pt x="48394" y="182153"/>
                  <a:pt x="0" y="0"/>
                </a:cubicBezTo>
                <a:close/>
              </a:path>
              <a:path w="2790202" h="3970318" stroke="0" extrusionOk="0">
                <a:moveTo>
                  <a:pt x="0" y="0"/>
                </a:moveTo>
                <a:cubicBezTo>
                  <a:pt x="112069" y="-30610"/>
                  <a:pt x="287384" y="63439"/>
                  <a:pt x="558040" y="0"/>
                </a:cubicBezTo>
                <a:cubicBezTo>
                  <a:pt x="828696" y="-63439"/>
                  <a:pt x="1007821" y="15881"/>
                  <a:pt x="1143983" y="0"/>
                </a:cubicBezTo>
                <a:cubicBezTo>
                  <a:pt x="1280145" y="-15881"/>
                  <a:pt x="1428587" y="15161"/>
                  <a:pt x="1618317" y="0"/>
                </a:cubicBezTo>
                <a:cubicBezTo>
                  <a:pt x="1808047" y="-15161"/>
                  <a:pt x="1909900" y="51707"/>
                  <a:pt x="2120554" y="0"/>
                </a:cubicBezTo>
                <a:cubicBezTo>
                  <a:pt x="2331208" y="-51707"/>
                  <a:pt x="2649127" y="74999"/>
                  <a:pt x="2790202" y="0"/>
                </a:cubicBezTo>
                <a:cubicBezTo>
                  <a:pt x="2835629" y="146269"/>
                  <a:pt x="2764891" y="400188"/>
                  <a:pt x="2790202" y="606891"/>
                </a:cubicBezTo>
                <a:cubicBezTo>
                  <a:pt x="2815513" y="813594"/>
                  <a:pt x="2773354" y="943736"/>
                  <a:pt x="2790202" y="1094673"/>
                </a:cubicBezTo>
                <a:cubicBezTo>
                  <a:pt x="2807050" y="1245610"/>
                  <a:pt x="2712635" y="1510690"/>
                  <a:pt x="2790202" y="1741268"/>
                </a:cubicBezTo>
                <a:cubicBezTo>
                  <a:pt x="2867769" y="1971847"/>
                  <a:pt x="2753216" y="2017093"/>
                  <a:pt x="2790202" y="2189347"/>
                </a:cubicBezTo>
                <a:cubicBezTo>
                  <a:pt x="2827188" y="2361601"/>
                  <a:pt x="2754720" y="2485759"/>
                  <a:pt x="2790202" y="2637426"/>
                </a:cubicBezTo>
                <a:cubicBezTo>
                  <a:pt x="2825684" y="2789093"/>
                  <a:pt x="2778186" y="3052209"/>
                  <a:pt x="2790202" y="3164911"/>
                </a:cubicBezTo>
                <a:cubicBezTo>
                  <a:pt x="2802218" y="3277614"/>
                  <a:pt x="2745553" y="3696536"/>
                  <a:pt x="2790202" y="3970318"/>
                </a:cubicBezTo>
                <a:cubicBezTo>
                  <a:pt x="2512606" y="3990452"/>
                  <a:pt x="2440085" y="3948072"/>
                  <a:pt x="2176358" y="3970318"/>
                </a:cubicBezTo>
                <a:cubicBezTo>
                  <a:pt x="1912631" y="3992564"/>
                  <a:pt x="1811950" y="3943263"/>
                  <a:pt x="1618317" y="3970318"/>
                </a:cubicBezTo>
                <a:cubicBezTo>
                  <a:pt x="1424684" y="3997373"/>
                  <a:pt x="1227630" y="3914846"/>
                  <a:pt x="1088179" y="3970318"/>
                </a:cubicBezTo>
                <a:cubicBezTo>
                  <a:pt x="948728" y="4025790"/>
                  <a:pt x="752824" y="3955910"/>
                  <a:pt x="585942" y="3970318"/>
                </a:cubicBezTo>
                <a:cubicBezTo>
                  <a:pt x="419060" y="3984726"/>
                  <a:pt x="151774" y="3913550"/>
                  <a:pt x="0" y="3970318"/>
                </a:cubicBezTo>
                <a:cubicBezTo>
                  <a:pt x="-16558" y="3816708"/>
                  <a:pt x="70576" y="3457831"/>
                  <a:pt x="0" y="3323723"/>
                </a:cubicBezTo>
                <a:cubicBezTo>
                  <a:pt x="-70576" y="3189615"/>
                  <a:pt x="29382" y="2907641"/>
                  <a:pt x="0" y="2716832"/>
                </a:cubicBezTo>
                <a:cubicBezTo>
                  <a:pt x="-29382" y="2526023"/>
                  <a:pt x="3997" y="2248157"/>
                  <a:pt x="0" y="2070237"/>
                </a:cubicBezTo>
                <a:cubicBezTo>
                  <a:pt x="-3997" y="1892317"/>
                  <a:pt x="11737" y="1785381"/>
                  <a:pt x="0" y="1622158"/>
                </a:cubicBezTo>
                <a:cubicBezTo>
                  <a:pt x="-11737" y="1458935"/>
                  <a:pt x="70319" y="1244502"/>
                  <a:pt x="0" y="975564"/>
                </a:cubicBezTo>
                <a:cubicBezTo>
                  <a:pt x="-70319" y="706626"/>
                  <a:pt x="27550" y="712504"/>
                  <a:pt x="0" y="487782"/>
                </a:cubicBezTo>
                <a:cubicBezTo>
                  <a:pt x="-27550" y="263060"/>
                  <a:pt x="5961" y="1250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59600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Diodydd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DB6B-4E0C-491E-9073-56CECA377FDA}"/>
              </a:ext>
            </a:extLst>
          </p:cNvPr>
          <p:cNvSpPr txBox="1"/>
          <p:nvPr/>
        </p:nvSpPr>
        <p:spPr>
          <a:xfrm>
            <a:off x="3705757" y="2476370"/>
            <a:ext cx="3488851" cy="3662541"/>
          </a:xfrm>
          <a:custGeom>
            <a:avLst/>
            <a:gdLst>
              <a:gd name="connsiteX0" fmla="*/ 0 w 3488851"/>
              <a:gd name="connsiteY0" fmla="*/ 0 h 3662541"/>
              <a:gd name="connsiteX1" fmla="*/ 616364 w 3488851"/>
              <a:gd name="connsiteY1" fmla="*/ 0 h 3662541"/>
              <a:gd name="connsiteX2" fmla="*/ 1128062 w 3488851"/>
              <a:gd name="connsiteY2" fmla="*/ 0 h 3662541"/>
              <a:gd name="connsiteX3" fmla="*/ 1604871 w 3488851"/>
              <a:gd name="connsiteY3" fmla="*/ 0 h 3662541"/>
              <a:gd name="connsiteX4" fmla="*/ 2186347 w 3488851"/>
              <a:gd name="connsiteY4" fmla="*/ 0 h 3662541"/>
              <a:gd name="connsiteX5" fmla="*/ 2663156 w 3488851"/>
              <a:gd name="connsiteY5" fmla="*/ 0 h 3662541"/>
              <a:gd name="connsiteX6" fmla="*/ 3488851 w 3488851"/>
              <a:gd name="connsiteY6" fmla="*/ 0 h 3662541"/>
              <a:gd name="connsiteX7" fmla="*/ 3488851 w 3488851"/>
              <a:gd name="connsiteY7" fmla="*/ 559846 h 3662541"/>
              <a:gd name="connsiteX8" fmla="*/ 3488851 w 3488851"/>
              <a:gd name="connsiteY8" fmla="*/ 1046440 h 3662541"/>
              <a:gd name="connsiteX9" fmla="*/ 3488851 w 3488851"/>
              <a:gd name="connsiteY9" fmla="*/ 1569660 h 3662541"/>
              <a:gd name="connsiteX10" fmla="*/ 3488851 w 3488851"/>
              <a:gd name="connsiteY10" fmla="*/ 2129506 h 3662541"/>
              <a:gd name="connsiteX11" fmla="*/ 3488851 w 3488851"/>
              <a:gd name="connsiteY11" fmla="*/ 2652726 h 3662541"/>
              <a:gd name="connsiteX12" fmla="*/ 3488851 w 3488851"/>
              <a:gd name="connsiteY12" fmla="*/ 3066070 h 3662541"/>
              <a:gd name="connsiteX13" fmla="*/ 3488851 w 3488851"/>
              <a:gd name="connsiteY13" fmla="*/ 3662541 h 3662541"/>
              <a:gd name="connsiteX14" fmla="*/ 2872487 w 3488851"/>
              <a:gd name="connsiteY14" fmla="*/ 3662541 h 3662541"/>
              <a:gd name="connsiteX15" fmla="*/ 2395678 w 3488851"/>
              <a:gd name="connsiteY15" fmla="*/ 3662541 h 3662541"/>
              <a:gd name="connsiteX16" fmla="*/ 1744426 w 3488851"/>
              <a:gd name="connsiteY16" fmla="*/ 3662541 h 3662541"/>
              <a:gd name="connsiteX17" fmla="*/ 1267616 w 3488851"/>
              <a:gd name="connsiteY17" fmla="*/ 3662541 h 3662541"/>
              <a:gd name="connsiteX18" fmla="*/ 755918 w 3488851"/>
              <a:gd name="connsiteY18" fmla="*/ 3662541 h 3662541"/>
              <a:gd name="connsiteX19" fmla="*/ 0 w 3488851"/>
              <a:gd name="connsiteY19" fmla="*/ 3662541 h 3662541"/>
              <a:gd name="connsiteX20" fmla="*/ 0 w 3488851"/>
              <a:gd name="connsiteY20" fmla="*/ 3102695 h 3662541"/>
              <a:gd name="connsiteX21" fmla="*/ 0 w 3488851"/>
              <a:gd name="connsiteY21" fmla="*/ 2652726 h 3662541"/>
              <a:gd name="connsiteX22" fmla="*/ 0 w 3488851"/>
              <a:gd name="connsiteY22" fmla="*/ 2056255 h 3662541"/>
              <a:gd name="connsiteX23" fmla="*/ 0 w 3488851"/>
              <a:gd name="connsiteY23" fmla="*/ 1496410 h 3662541"/>
              <a:gd name="connsiteX24" fmla="*/ 0 w 3488851"/>
              <a:gd name="connsiteY24" fmla="*/ 1046440 h 3662541"/>
              <a:gd name="connsiteX25" fmla="*/ 0 w 3488851"/>
              <a:gd name="connsiteY25" fmla="*/ 559846 h 3662541"/>
              <a:gd name="connsiteX26" fmla="*/ 0 w 3488851"/>
              <a:gd name="connsiteY26" fmla="*/ 0 h 36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8851" h="3662541" fill="none" extrusionOk="0">
                <a:moveTo>
                  <a:pt x="0" y="0"/>
                </a:moveTo>
                <a:cubicBezTo>
                  <a:pt x="244166" y="-1273"/>
                  <a:pt x="456270" y="58742"/>
                  <a:pt x="616364" y="0"/>
                </a:cubicBezTo>
                <a:cubicBezTo>
                  <a:pt x="776458" y="-58742"/>
                  <a:pt x="925927" y="15700"/>
                  <a:pt x="1128062" y="0"/>
                </a:cubicBezTo>
                <a:cubicBezTo>
                  <a:pt x="1330197" y="-15700"/>
                  <a:pt x="1466783" y="54194"/>
                  <a:pt x="1604871" y="0"/>
                </a:cubicBezTo>
                <a:cubicBezTo>
                  <a:pt x="1742959" y="-54194"/>
                  <a:pt x="1912509" y="22058"/>
                  <a:pt x="2186347" y="0"/>
                </a:cubicBezTo>
                <a:cubicBezTo>
                  <a:pt x="2460185" y="-22058"/>
                  <a:pt x="2523523" y="10187"/>
                  <a:pt x="2663156" y="0"/>
                </a:cubicBezTo>
                <a:cubicBezTo>
                  <a:pt x="2802789" y="-10187"/>
                  <a:pt x="3233614" y="72064"/>
                  <a:pt x="3488851" y="0"/>
                </a:cubicBezTo>
                <a:cubicBezTo>
                  <a:pt x="3550775" y="271407"/>
                  <a:pt x="3448256" y="367348"/>
                  <a:pt x="3488851" y="559846"/>
                </a:cubicBezTo>
                <a:cubicBezTo>
                  <a:pt x="3529446" y="752344"/>
                  <a:pt x="3445967" y="933298"/>
                  <a:pt x="3488851" y="1046440"/>
                </a:cubicBezTo>
                <a:cubicBezTo>
                  <a:pt x="3531735" y="1159582"/>
                  <a:pt x="3475115" y="1415219"/>
                  <a:pt x="3488851" y="1569660"/>
                </a:cubicBezTo>
                <a:cubicBezTo>
                  <a:pt x="3502587" y="1724101"/>
                  <a:pt x="3452385" y="1955744"/>
                  <a:pt x="3488851" y="2129506"/>
                </a:cubicBezTo>
                <a:cubicBezTo>
                  <a:pt x="3525317" y="2303268"/>
                  <a:pt x="3452464" y="2396421"/>
                  <a:pt x="3488851" y="2652726"/>
                </a:cubicBezTo>
                <a:cubicBezTo>
                  <a:pt x="3525238" y="2909031"/>
                  <a:pt x="3468768" y="2968409"/>
                  <a:pt x="3488851" y="3066070"/>
                </a:cubicBezTo>
                <a:cubicBezTo>
                  <a:pt x="3508934" y="3163731"/>
                  <a:pt x="3486140" y="3385324"/>
                  <a:pt x="3488851" y="3662541"/>
                </a:cubicBezTo>
                <a:cubicBezTo>
                  <a:pt x="3305175" y="3692841"/>
                  <a:pt x="3087263" y="3654458"/>
                  <a:pt x="2872487" y="3662541"/>
                </a:cubicBezTo>
                <a:cubicBezTo>
                  <a:pt x="2657711" y="3670624"/>
                  <a:pt x="2596743" y="3621603"/>
                  <a:pt x="2395678" y="3662541"/>
                </a:cubicBezTo>
                <a:cubicBezTo>
                  <a:pt x="2194613" y="3703479"/>
                  <a:pt x="1891101" y="3659305"/>
                  <a:pt x="1744426" y="3662541"/>
                </a:cubicBezTo>
                <a:cubicBezTo>
                  <a:pt x="1597751" y="3665777"/>
                  <a:pt x="1382580" y="3631008"/>
                  <a:pt x="1267616" y="3662541"/>
                </a:cubicBezTo>
                <a:cubicBezTo>
                  <a:pt x="1152652" y="3694074"/>
                  <a:pt x="981797" y="3627832"/>
                  <a:pt x="755918" y="3662541"/>
                </a:cubicBezTo>
                <a:cubicBezTo>
                  <a:pt x="530039" y="3697250"/>
                  <a:pt x="221619" y="3623524"/>
                  <a:pt x="0" y="3662541"/>
                </a:cubicBezTo>
                <a:cubicBezTo>
                  <a:pt x="-46797" y="3476443"/>
                  <a:pt x="60081" y="3341050"/>
                  <a:pt x="0" y="3102695"/>
                </a:cubicBezTo>
                <a:cubicBezTo>
                  <a:pt x="-60081" y="2864340"/>
                  <a:pt x="38711" y="2850921"/>
                  <a:pt x="0" y="2652726"/>
                </a:cubicBezTo>
                <a:cubicBezTo>
                  <a:pt x="-38711" y="2454531"/>
                  <a:pt x="40018" y="2182869"/>
                  <a:pt x="0" y="2056255"/>
                </a:cubicBezTo>
                <a:cubicBezTo>
                  <a:pt x="-40018" y="1929641"/>
                  <a:pt x="22188" y="1633772"/>
                  <a:pt x="0" y="1496410"/>
                </a:cubicBezTo>
                <a:cubicBezTo>
                  <a:pt x="-22188" y="1359049"/>
                  <a:pt x="46792" y="1155125"/>
                  <a:pt x="0" y="1046440"/>
                </a:cubicBezTo>
                <a:cubicBezTo>
                  <a:pt x="-46792" y="937755"/>
                  <a:pt x="42726" y="766129"/>
                  <a:pt x="0" y="559846"/>
                </a:cubicBezTo>
                <a:cubicBezTo>
                  <a:pt x="-42726" y="353563"/>
                  <a:pt x="43936" y="142323"/>
                  <a:pt x="0" y="0"/>
                </a:cubicBezTo>
                <a:close/>
              </a:path>
              <a:path w="3488851" h="3662541" stroke="0" extrusionOk="0">
                <a:moveTo>
                  <a:pt x="0" y="0"/>
                </a:moveTo>
                <a:cubicBezTo>
                  <a:pt x="261432" y="-67721"/>
                  <a:pt x="423992" y="5625"/>
                  <a:pt x="581475" y="0"/>
                </a:cubicBezTo>
                <a:cubicBezTo>
                  <a:pt x="738958" y="-5625"/>
                  <a:pt x="1032854" y="6556"/>
                  <a:pt x="1197839" y="0"/>
                </a:cubicBezTo>
                <a:cubicBezTo>
                  <a:pt x="1362824" y="-6556"/>
                  <a:pt x="1484691" y="34736"/>
                  <a:pt x="1674648" y="0"/>
                </a:cubicBezTo>
                <a:cubicBezTo>
                  <a:pt x="1864605" y="-34736"/>
                  <a:pt x="1998270" y="7054"/>
                  <a:pt x="2186347" y="0"/>
                </a:cubicBezTo>
                <a:cubicBezTo>
                  <a:pt x="2374424" y="-7054"/>
                  <a:pt x="2625758" y="70203"/>
                  <a:pt x="2802710" y="0"/>
                </a:cubicBezTo>
                <a:cubicBezTo>
                  <a:pt x="2979662" y="-70203"/>
                  <a:pt x="3193346" y="70567"/>
                  <a:pt x="3488851" y="0"/>
                </a:cubicBezTo>
                <a:cubicBezTo>
                  <a:pt x="3513407" y="182229"/>
                  <a:pt x="3448754" y="270801"/>
                  <a:pt x="3488851" y="413344"/>
                </a:cubicBezTo>
                <a:cubicBezTo>
                  <a:pt x="3528948" y="555887"/>
                  <a:pt x="3464347" y="759670"/>
                  <a:pt x="3488851" y="1009815"/>
                </a:cubicBezTo>
                <a:cubicBezTo>
                  <a:pt x="3513355" y="1259960"/>
                  <a:pt x="3467404" y="1304236"/>
                  <a:pt x="3488851" y="1423159"/>
                </a:cubicBezTo>
                <a:cubicBezTo>
                  <a:pt x="3510298" y="1542082"/>
                  <a:pt x="3473625" y="1678967"/>
                  <a:pt x="3488851" y="1836503"/>
                </a:cubicBezTo>
                <a:cubicBezTo>
                  <a:pt x="3504077" y="1994039"/>
                  <a:pt x="3440779" y="2119330"/>
                  <a:pt x="3488851" y="2323097"/>
                </a:cubicBezTo>
                <a:cubicBezTo>
                  <a:pt x="3536923" y="2526864"/>
                  <a:pt x="3427130" y="2767719"/>
                  <a:pt x="3488851" y="2882943"/>
                </a:cubicBezTo>
                <a:cubicBezTo>
                  <a:pt x="3550572" y="2998167"/>
                  <a:pt x="3428121" y="3286989"/>
                  <a:pt x="3488851" y="3662541"/>
                </a:cubicBezTo>
                <a:cubicBezTo>
                  <a:pt x="3259089" y="3720761"/>
                  <a:pt x="3228019" y="3651772"/>
                  <a:pt x="2977153" y="3662541"/>
                </a:cubicBezTo>
                <a:cubicBezTo>
                  <a:pt x="2726287" y="3673310"/>
                  <a:pt x="2674806" y="3622493"/>
                  <a:pt x="2430566" y="3662541"/>
                </a:cubicBezTo>
                <a:cubicBezTo>
                  <a:pt x="2186326" y="3702589"/>
                  <a:pt x="2148957" y="3641003"/>
                  <a:pt x="1918868" y="3662541"/>
                </a:cubicBezTo>
                <a:cubicBezTo>
                  <a:pt x="1688779" y="3684079"/>
                  <a:pt x="1601528" y="3640914"/>
                  <a:pt x="1337393" y="3662541"/>
                </a:cubicBezTo>
                <a:cubicBezTo>
                  <a:pt x="1073258" y="3684168"/>
                  <a:pt x="845691" y="3654778"/>
                  <a:pt x="686141" y="3662541"/>
                </a:cubicBezTo>
                <a:cubicBezTo>
                  <a:pt x="526591" y="3670304"/>
                  <a:pt x="264742" y="3583818"/>
                  <a:pt x="0" y="3662541"/>
                </a:cubicBezTo>
                <a:cubicBezTo>
                  <a:pt x="-61864" y="3539522"/>
                  <a:pt x="7446" y="3357078"/>
                  <a:pt x="0" y="3102695"/>
                </a:cubicBezTo>
                <a:cubicBezTo>
                  <a:pt x="-7446" y="2848312"/>
                  <a:pt x="18863" y="2854395"/>
                  <a:pt x="0" y="2689352"/>
                </a:cubicBezTo>
                <a:cubicBezTo>
                  <a:pt x="-18863" y="2524309"/>
                  <a:pt x="70445" y="2327594"/>
                  <a:pt x="0" y="2092881"/>
                </a:cubicBezTo>
                <a:cubicBezTo>
                  <a:pt x="-70445" y="1858168"/>
                  <a:pt x="11681" y="1774669"/>
                  <a:pt x="0" y="1642911"/>
                </a:cubicBezTo>
                <a:cubicBezTo>
                  <a:pt x="-11681" y="1511153"/>
                  <a:pt x="47560" y="1378448"/>
                  <a:pt x="0" y="1119691"/>
                </a:cubicBezTo>
                <a:cubicBezTo>
                  <a:pt x="-47560" y="860934"/>
                  <a:pt x="55837" y="802571"/>
                  <a:pt x="0" y="596471"/>
                </a:cubicBezTo>
                <a:cubicBezTo>
                  <a:pt x="-55837" y="390371"/>
                  <a:pt x="30443" y="2811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59600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Brecwast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402499-ECF4-47DA-8767-78A1EAB90F99}"/>
              </a:ext>
            </a:extLst>
          </p:cNvPr>
          <p:cNvSpPr txBox="1"/>
          <p:nvPr/>
        </p:nvSpPr>
        <p:spPr>
          <a:xfrm>
            <a:off x="7462683" y="2070272"/>
            <a:ext cx="4179583" cy="4278094"/>
          </a:xfrm>
          <a:custGeom>
            <a:avLst/>
            <a:gdLst>
              <a:gd name="connsiteX0" fmla="*/ 0 w 4179583"/>
              <a:gd name="connsiteY0" fmla="*/ 0 h 4278094"/>
              <a:gd name="connsiteX1" fmla="*/ 555287 w 4179583"/>
              <a:gd name="connsiteY1" fmla="*/ 0 h 4278094"/>
              <a:gd name="connsiteX2" fmla="*/ 1068779 w 4179583"/>
              <a:gd name="connsiteY2" fmla="*/ 0 h 4278094"/>
              <a:gd name="connsiteX3" fmla="*/ 1707658 w 4179583"/>
              <a:gd name="connsiteY3" fmla="*/ 0 h 4278094"/>
              <a:gd name="connsiteX4" fmla="*/ 2304741 w 4179583"/>
              <a:gd name="connsiteY4" fmla="*/ 0 h 4278094"/>
              <a:gd name="connsiteX5" fmla="*/ 2985416 w 4179583"/>
              <a:gd name="connsiteY5" fmla="*/ 0 h 4278094"/>
              <a:gd name="connsiteX6" fmla="*/ 3582500 w 4179583"/>
              <a:gd name="connsiteY6" fmla="*/ 0 h 4278094"/>
              <a:gd name="connsiteX7" fmla="*/ 4179583 w 4179583"/>
              <a:gd name="connsiteY7" fmla="*/ 0 h 4278094"/>
              <a:gd name="connsiteX8" fmla="*/ 4179583 w 4179583"/>
              <a:gd name="connsiteY8" fmla="*/ 406419 h 4278094"/>
              <a:gd name="connsiteX9" fmla="*/ 4179583 w 4179583"/>
              <a:gd name="connsiteY9" fmla="*/ 941181 h 4278094"/>
              <a:gd name="connsiteX10" fmla="*/ 4179583 w 4179583"/>
              <a:gd name="connsiteY10" fmla="*/ 1518723 h 4278094"/>
              <a:gd name="connsiteX11" fmla="*/ 4179583 w 4179583"/>
              <a:gd name="connsiteY11" fmla="*/ 1967923 h 4278094"/>
              <a:gd name="connsiteX12" fmla="*/ 4179583 w 4179583"/>
              <a:gd name="connsiteY12" fmla="*/ 2588247 h 4278094"/>
              <a:gd name="connsiteX13" fmla="*/ 4179583 w 4179583"/>
              <a:gd name="connsiteY13" fmla="*/ 3123009 h 4278094"/>
              <a:gd name="connsiteX14" fmla="*/ 4179583 w 4179583"/>
              <a:gd name="connsiteY14" fmla="*/ 3743332 h 4278094"/>
              <a:gd name="connsiteX15" fmla="*/ 4179583 w 4179583"/>
              <a:gd name="connsiteY15" fmla="*/ 4278094 h 4278094"/>
              <a:gd name="connsiteX16" fmla="*/ 3624296 w 4179583"/>
              <a:gd name="connsiteY16" fmla="*/ 4278094 h 4278094"/>
              <a:gd name="connsiteX17" fmla="*/ 2985416 w 4179583"/>
              <a:gd name="connsiteY17" fmla="*/ 4278094 h 4278094"/>
              <a:gd name="connsiteX18" fmla="*/ 2513721 w 4179583"/>
              <a:gd name="connsiteY18" fmla="*/ 4278094 h 4278094"/>
              <a:gd name="connsiteX19" fmla="*/ 1874842 w 4179583"/>
              <a:gd name="connsiteY19" fmla="*/ 4278094 h 4278094"/>
              <a:gd name="connsiteX20" fmla="*/ 1319554 w 4179583"/>
              <a:gd name="connsiteY20" fmla="*/ 4278094 h 4278094"/>
              <a:gd name="connsiteX21" fmla="*/ 680675 w 4179583"/>
              <a:gd name="connsiteY21" fmla="*/ 4278094 h 4278094"/>
              <a:gd name="connsiteX22" fmla="*/ 0 w 4179583"/>
              <a:gd name="connsiteY22" fmla="*/ 4278094 h 4278094"/>
              <a:gd name="connsiteX23" fmla="*/ 0 w 4179583"/>
              <a:gd name="connsiteY23" fmla="*/ 3657770 h 4278094"/>
              <a:gd name="connsiteX24" fmla="*/ 0 w 4179583"/>
              <a:gd name="connsiteY24" fmla="*/ 3251351 h 4278094"/>
              <a:gd name="connsiteX25" fmla="*/ 0 w 4179583"/>
              <a:gd name="connsiteY25" fmla="*/ 2673809 h 4278094"/>
              <a:gd name="connsiteX26" fmla="*/ 0 w 4179583"/>
              <a:gd name="connsiteY26" fmla="*/ 2096266 h 4278094"/>
              <a:gd name="connsiteX27" fmla="*/ 0 w 4179583"/>
              <a:gd name="connsiteY27" fmla="*/ 1475942 h 4278094"/>
              <a:gd name="connsiteX28" fmla="*/ 0 w 4179583"/>
              <a:gd name="connsiteY28" fmla="*/ 1069524 h 4278094"/>
              <a:gd name="connsiteX29" fmla="*/ 0 w 4179583"/>
              <a:gd name="connsiteY29" fmla="*/ 491981 h 4278094"/>
              <a:gd name="connsiteX30" fmla="*/ 0 w 4179583"/>
              <a:gd name="connsiteY30" fmla="*/ 0 h 427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79583" h="4278094" fill="none" extrusionOk="0">
                <a:moveTo>
                  <a:pt x="0" y="0"/>
                </a:moveTo>
                <a:cubicBezTo>
                  <a:pt x="252998" y="-5595"/>
                  <a:pt x="406665" y="61315"/>
                  <a:pt x="555287" y="0"/>
                </a:cubicBezTo>
                <a:cubicBezTo>
                  <a:pt x="703909" y="-61315"/>
                  <a:pt x="881411" y="49776"/>
                  <a:pt x="1068779" y="0"/>
                </a:cubicBezTo>
                <a:cubicBezTo>
                  <a:pt x="1256147" y="-49776"/>
                  <a:pt x="1481427" y="50210"/>
                  <a:pt x="1707658" y="0"/>
                </a:cubicBezTo>
                <a:cubicBezTo>
                  <a:pt x="1933889" y="-50210"/>
                  <a:pt x="2025263" y="69743"/>
                  <a:pt x="2304741" y="0"/>
                </a:cubicBezTo>
                <a:cubicBezTo>
                  <a:pt x="2584219" y="-69743"/>
                  <a:pt x="2684201" y="1518"/>
                  <a:pt x="2985416" y="0"/>
                </a:cubicBezTo>
                <a:cubicBezTo>
                  <a:pt x="3286632" y="-1518"/>
                  <a:pt x="3380075" y="27747"/>
                  <a:pt x="3582500" y="0"/>
                </a:cubicBezTo>
                <a:cubicBezTo>
                  <a:pt x="3784925" y="-27747"/>
                  <a:pt x="3990273" y="42529"/>
                  <a:pt x="4179583" y="0"/>
                </a:cubicBezTo>
                <a:cubicBezTo>
                  <a:pt x="4210549" y="144856"/>
                  <a:pt x="4162631" y="314247"/>
                  <a:pt x="4179583" y="406419"/>
                </a:cubicBezTo>
                <a:cubicBezTo>
                  <a:pt x="4196535" y="498591"/>
                  <a:pt x="4131635" y="768101"/>
                  <a:pt x="4179583" y="941181"/>
                </a:cubicBezTo>
                <a:cubicBezTo>
                  <a:pt x="4227531" y="1114261"/>
                  <a:pt x="4160998" y="1352587"/>
                  <a:pt x="4179583" y="1518723"/>
                </a:cubicBezTo>
                <a:cubicBezTo>
                  <a:pt x="4198168" y="1684859"/>
                  <a:pt x="4138135" y="1842193"/>
                  <a:pt x="4179583" y="1967923"/>
                </a:cubicBezTo>
                <a:cubicBezTo>
                  <a:pt x="4221031" y="2093653"/>
                  <a:pt x="4157850" y="2323520"/>
                  <a:pt x="4179583" y="2588247"/>
                </a:cubicBezTo>
                <a:cubicBezTo>
                  <a:pt x="4201316" y="2852974"/>
                  <a:pt x="4171067" y="2931464"/>
                  <a:pt x="4179583" y="3123009"/>
                </a:cubicBezTo>
                <a:cubicBezTo>
                  <a:pt x="4188099" y="3314554"/>
                  <a:pt x="4120818" y="3477486"/>
                  <a:pt x="4179583" y="3743332"/>
                </a:cubicBezTo>
                <a:cubicBezTo>
                  <a:pt x="4238348" y="4009178"/>
                  <a:pt x="4126573" y="4047281"/>
                  <a:pt x="4179583" y="4278094"/>
                </a:cubicBezTo>
                <a:cubicBezTo>
                  <a:pt x="3973461" y="4309483"/>
                  <a:pt x="3786650" y="4262997"/>
                  <a:pt x="3624296" y="4278094"/>
                </a:cubicBezTo>
                <a:cubicBezTo>
                  <a:pt x="3461942" y="4293191"/>
                  <a:pt x="3129284" y="4252651"/>
                  <a:pt x="2985416" y="4278094"/>
                </a:cubicBezTo>
                <a:cubicBezTo>
                  <a:pt x="2841548" y="4303537"/>
                  <a:pt x="2625781" y="4237371"/>
                  <a:pt x="2513721" y="4278094"/>
                </a:cubicBezTo>
                <a:cubicBezTo>
                  <a:pt x="2401662" y="4318817"/>
                  <a:pt x="2134578" y="4240078"/>
                  <a:pt x="1874842" y="4278094"/>
                </a:cubicBezTo>
                <a:cubicBezTo>
                  <a:pt x="1615106" y="4316110"/>
                  <a:pt x="1584750" y="4248698"/>
                  <a:pt x="1319554" y="4278094"/>
                </a:cubicBezTo>
                <a:cubicBezTo>
                  <a:pt x="1054358" y="4307490"/>
                  <a:pt x="912423" y="4273661"/>
                  <a:pt x="680675" y="4278094"/>
                </a:cubicBezTo>
                <a:cubicBezTo>
                  <a:pt x="448927" y="4282527"/>
                  <a:pt x="177408" y="4217364"/>
                  <a:pt x="0" y="4278094"/>
                </a:cubicBezTo>
                <a:cubicBezTo>
                  <a:pt x="-17668" y="4031267"/>
                  <a:pt x="56297" y="3928244"/>
                  <a:pt x="0" y="3657770"/>
                </a:cubicBezTo>
                <a:cubicBezTo>
                  <a:pt x="-56297" y="3387296"/>
                  <a:pt x="24089" y="3374261"/>
                  <a:pt x="0" y="3251351"/>
                </a:cubicBezTo>
                <a:cubicBezTo>
                  <a:pt x="-24089" y="3128441"/>
                  <a:pt x="57475" y="2960780"/>
                  <a:pt x="0" y="2673809"/>
                </a:cubicBezTo>
                <a:cubicBezTo>
                  <a:pt x="-57475" y="2386838"/>
                  <a:pt x="47382" y="2257708"/>
                  <a:pt x="0" y="2096266"/>
                </a:cubicBezTo>
                <a:cubicBezTo>
                  <a:pt x="-47382" y="1934824"/>
                  <a:pt x="4678" y="1678345"/>
                  <a:pt x="0" y="1475942"/>
                </a:cubicBezTo>
                <a:cubicBezTo>
                  <a:pt x="-4678" y="1273539"/>
                  <a:pt x="12353" y="1190182"/>
                  <a:pt x="0" y="1069524"/>
                </a:cubicBezTo>
                <a:cubicBezTo>
                  <a:pt x="-12353" y="948866"/>
                  <a:pt x="11656" y="652994"/>
                  <a:pt x="0" y="491981"/>
                </a:cubicBezTo>
                <a:cubicBezTo>
                  <a:pt x="-11656" y="330968"/>
                  <a:pt x="34703" y="215226"/>
                  <a:pt x="0" y="0"/>
                </a:cubicBezTo>
                <a:close/>
              </a:path>
              <a:path w="4179583" h="4278094" stroke="0" extrusionOk="0">
                <a:moveTo>
                  <a:pt x="0" y="0"/>
                </a:moveTo>
                <a:cubicBezTo>
                  <a:pt x="203189" y="-58503"/>
                  <a:pt x="476027" y="44901"/>
                  <a:pt x="597083" y="0"/>
                </a:cubicBezTo>
                <a:cubicBezTo>
                  <a:pt x="718139" y="-44901"/>
                  <a:pt x="1091336" y="31859"/>
                  <a:pt x="1235962" y="0"/>
                </a:cubicBezTo>
                <a:cubicBezTo>
                  <a:pt x="1380588" y="-31859"/>
                  <a:pt x="1553732" y="5938"/>
                  <a:pt x="1707658" y="0"/>
                </a:cubicBezTo>
                <a:cubicBezTo>
                  <a:pt x="1861584" y="-5938"/>
                  <a:pt x="2108590" y="34190"/>
                  <a:pt x="2221150" y="0"/>
                </a:cubicBezTo>
                <a:cubicBezTo>
                  <a:pt x="2333710" y="-34190"/>
                  <a:pt x="2556569" y="50933"/>
                  <a:pt x="2860029" y="0"/>
                </a:cubicBezTo>
                <a:cubicBezTo>
                  <a:pt x="3163489" y="-50933"/>
                  <a:pt x="3300440" y="30206"/>
                  <a:pt x="3498908" y="0"/>
                </a:cubicBezTo>
                <a:cubicBezTo>
                  <a:pt x="3697376" y="-30206"/>
                  <a:pt x="3865077" y="70138"/>
                  <a:pt x="4179583" y="0"/>
                </a:cubicBezTo>
                <a:cubicBezTo>
                  <a:pt x="4215247" y="178205"/>
                  <a:pt x="4136198" y="208306"/>
                  <a:pt x="4179583" y="406419"/>
                </a:cubicBezTo>
                <a:cubicBezTo>
                  <a:pt x="4222968" y="604532"/>
                  <a:pt x="4153418" y="618978"/>
                  <a:pt x="4179583" y="812838"/>
                </a:cubicBezTo>
                <a:cubicBezTo>
                  <a:pt x="4205748" y="1006698"/>
                  <a:pt x="4172235" y="1098785"/>
                  <a:pt x="4179583" y="1219257"/>
                </a:cubicBezTo>
                <a:cubicBezTo>
                  <a:pt x="4186931" y="1339729"/>
                  <a:pt x="4165429" y="1500577"/>
                  <a:pt x="4179583" y="1711238"/>
                </a:cubicBezTo>
                <a:cubicBezTo>
                  <a:pt x="4193737" y="1921899"/>
                  <a:pt x="4127771" y="2008476"/>
                  <a:pt x="4179583" y="2288780"/>
                </a:cubicBezTo>
                <a:cubicBezTo>
                  <a:pt x="4231395" y="2569084"/>
                  <a:pt x="4115111" y="2775640"/>
                  <a:pt x="4179583" y="2909104"/>
                </a:cubicBezTo>
                <a:cubicBezTo>
                  <a:pt x="4244055" y="3042568"/>
                  <a:pt x="4166692" y="3194553"/>
                  <a:pt x="4179583" y="3358304"/>
                </a:cubicBezTo>
                <a:cubicBezTo>
                  <a:pt x="4192474" y="3522055"/>
                  <a:pt x="4107295" y="4081590"/>
                  <a:pt x="4179583" y="4278094"/>
                </a:cubicBezTo>
                <a:cubicBezTo>
                  <a:pt x="3909428" y="4288572"/>
                  <a:pt x="3683499" y="4239660"/>
                  <a:pt x="3540704" y="4278094"/>
                </a:cubicBezTo>
                <a:cubicBezTo>
                  <a:pt x="3397909" y="4316528"/>
                  <a:pt x="3204167" y="4255135"/>
                  <a:pt x="2943621" y="4278094"/>
                </a:cubicBezTo>
                <a:cubicBezTo>
                  <a:pt x="2683075" y="4301053"/>
                  <a:pt x="2587925" y="4216386"/>
                  <a:pt x="2262946" y="4278094"/>
                </a:cubicBezTo>
                <a:cubicBezTo>
                  <a:pt x="1937968" y="4339802"/>
                  <a:pt x="1873904" y="4277059"/>
                  <a:pt x="1707658" y="4278094"/>
                </a:cubicBezTo>
                <a:cubicBezTo>
                  <a:pt x="1541412" y="4279129"/>
                  <a:pt x="1304601" y="4201548"/>
                  <a:pt x="1068779" y="4278094"/>
                </a:cubicBezTo>
                <a:cubicBezTo>
                  <a:pt x="832957" y="4354640"/>
                  <a:pt x="716938" y="4215466"/>
                  <a:pt x="513492" y="4278094"/>
                </a:cubicBezTo>
                <a:cubicBezTo>
                  <a:pt x="310046" y="4340722"/>
                  <a:pt x="245068" y="4261841"/>
                  <a:pt x="0" y="4278094"/>
                </a:cubicBezTo>
                <a:cubicBezTo>
                  <a:pt x="-2351" y="4180445"/>
                  <a:pt x="10156" y="4045858"/>
                  <a:pt x="0" y="3828894"/>
                </a:cubicBezTo>
                <a:cubicBezTo>
                  <a:pt x="-10156" y="3611930"/>
                  <a:pt x="63309" y="3536038"/>
                  <a:pt x="0" y="3294132"/>
                </a:cubicBezTo>
                <a:cubicBezTo>
                  <a:pt x="-63309" y="3052226"/>
                  <a:pt x="62845" y="2923821"/>
                  <a:pt x="0" y="2759371"/>
                </a:cubicBezTo>
                <a:cubicBezTo>
                  <a:pt x="-62845" y="2594921"/>
                  <a:pt x="11455" y="2476645"/>
                  <a:pt x="0" y="2224609"/>
                </a:cubicBezTo>
                <a:cubicBezTo>
                  <a:pt x="-11455" y="1972573"/>
                  <a:pt x="6042" y="1835679"/>
                  <a:pt x="0" y="1647066"/>
                </a:cubicBezTo>
                <a:cubicBezTo>
                  <a:pt x="-6042" y="1458453"/>
                  <a:pt x="23759" y="1367751"/>
                  <a:pt x="0" y="1155085"/>
                </a:cubicBezTo>
                <a:cubicBezTo>
                  <a:pt x="-23759" y="942419"/>
                  <a:pt x="27157" y="869949"/>
                  <a:pt x="0" y="705886"/>
                </a:cubicBezTo>
                <a:cubicBezTo>
                  <a:pt x="-27157" y="541823"/>
                  <a:pt x="49589" y="22156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59600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Cinio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Swper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FEE18-682F-48E9-BD04-621B70982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0" t="13197" r="4929" b="17559"/>
          <a:stretch/>
        </p:blipFill>
        <p:spPr>
          <a:xfrm rot="7398777">
            <a:off x="5543152" y="2853876"/>
            <a:ext cx="3917482" cy="305605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21" y="1084707"/>
            <a:ext cx="11170758" cy="720000"/>
          </a:xfrm>
        </p:spPr>
        <p:txBody>
          <a:bodyPr/>
          <a:lstStyle/>
          <a:p>
            <a:r>
              <a:rPr lang="en-US" dirty="0"/>
              <a:t>Hoff </a:t>
            </a:r>
            <a:r>
              <a:rPr lang="en-US" dirty="0" err="1"/>
              <a:t>bryd</a:t>
            </a:r>
            <a:r>
              <a:rPr lang="en-US" dirty="0"/>
              <a:t> </a:t>
            </a:r>
            <a:r>
              <a:rPr lang="en-US" dirty="0" err="1"/>
              <a:t>bwyd</a:t>
            </a:r>
            <a:r>
              <a:rPr lang="en-US" dirty="0"/>
              <a:t> </a:t>
            </a:r>
            <a:r>
              <a:rPr lang="en-US" dirty="0" err="1"/>
              <a:t>teulu</a:t>
            </a:r>
            <a:r>
              <a:rPr lang="en-US" dirty="0"/>
              <a:t>!</a:t>
            </a:r>
            <a:br>
              <a:rPr lang="en-US" dirty="0"/>
            </a:br>
            <a:r>
              <a:rPr lang="en-US" sz="2400" b="0" dirty="0" err="1"/>
              <a:t>Tynnwch</a:t>
            </a:r>
            <a:r>
              <a:rPr lang="en-US" sz="2400" b="0" dirty="0"/>
              <a:t> </a:t>
            </a:r>
            <a:r>
              <a:rPr lang="en-US" sz="2400" b="0" dirty="0" err="1"/>
              <a:t>lun</a:t>
            </a:r>
            <a:r>
              <a:rPr lang="en-US" sz="2400" b="0" dirty="0"/>
              <a:t> </a:t>
            </a:r>
            <a:r>
              <a:rPr lang="en-US" sz="2400" b="0" dirty="0" err="1"/>
              <a:t>o’ch</a:t>
            </a:r>
            <a:r>
              <a:rPr lang="en-US" sz="2400" b="0" dirty="0"/>
              <a:t> </a:t>
            </a:r>
            <a:r>
              <a:rPr lang="en-US" sz="2400" b="0" dirty="0" err="1"/>
              <a:t>hoff</a:t>
            </a:r>
            <a:r>
              <a:rPr lang="en-US" sz="2400" b="0" dirty="0"/>
              <a:t> </a:t>
            </a:r>
            <a:r>
              <a:rPr lang="en-US" sz="2400" b="0" dirty="0" err="1"/>
              <a:t>bryd</a:t>
            </a:r>
            <a:r>
              <a:rPr lang="en-US" sz="2400" b="0" dirty="0"/>
              <a:t> </a:t>
            </a:r>
            <a:r>
              <a:rPr lang="en-US" sz="2400" b="0" dirty="0" err="1"/>
              <a:t>bwyd</a:t>
            </a:r>
            <a:r>
              <a:rPr lang="en-US" sz="2400" b="0" dirty="0"/>
              <a:t> </a:t>
            </a:r>
            <a:r>
              <a:rPr lang="en-US" sz="2400" b="0" dirty="0" err="1"/>
              <a:t>teulu</a:t>
            </a:r>
            <a:r>
              <a:rPr lang="en-US" sz="2400" b="0" dirty="0"/>
              <a:t>.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  </a:t>
            </a:r>
            <a:br>
              <a:rPr lang="en-US" dirty="0"/>
            </a:br>
            <a:endParaRPr lang="en-US" b="0" dirty="0"/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20AD76BD-E5CA-4D31-81E0-F5943B936C20}"/>
              </a:ext>
            </a:extLst>
          </p:cNvPr>
          <p:cNvSpPr txBox="1">
            <a:spLocks/>
          </p:cNvSpPr>
          <p:nvPr/>
        </p:nvSpPr>
        <p:spPr>
          <a:xfrm>
            <a:off x="4586087" y="109985"/>
            <a:ext cx="224139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 err="1"/>
              <a:t>Gartref</a:t>
            </a:r>
            <a:endParaRPr lang="en-US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215D0A-3595-4AA6-8A18-93A1FB087392}"/>
              </a:ext>
            </a:extLst>
          </p:cNvPr>
          <p:cNvSpPr/>
          <p:nvPr/>
        </p:nvSpPr>
        <p:spPr>
          <a:xfrm>
            <a:off x="7998595" y="1803284"/>
            <a:ext cx="3763476" cy="4530139"/>
          </a:xfrm>
          <a:prstGeom prst="rect">
            <a:avLst/>
          </a:prstGeom>
          <a:solidFill>
            <a:schemeClr val="bg1"/>
          </a:solidFill>
          <a:ln w="190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Tynnwch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ysgrifennu’r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cynhwysion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hangen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pryd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58005AF-4CA8-47AE-BC73-ACC56CB0F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52" t="13595" r="22101" b="4478"/>
          <a:stretch/>
        </p:blipFill>
        <p:spPr>
          <a:xfrm>
            <a:off x="6299735" y="2713594"/>
            <a:ext cx="895150" cy="3790680"/>
          </a:xfrm>
          <a:prstGeom prst="rect">
            <a:avLst/>
          </a:prstGeom>
        </p:spPr>
      </p:pic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0607A1B-A8AF-4A7A-A0DA-E72597130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6" t="12923" r="61433"/>
          <a:stretch/>
        </p:blipFill>
        <p:spPr>
          <a:xfrm>
            <a:off x="155198" y="2459689"/>
            <a:ext cx="978937" cy="4188668"/>
          </a:xfrm>
          <a:prstGeom prst="rect">
            <a:avLst/>
          </a:prstGeom>
        </p:spPr>
      </p:pic>
      <p:pic>
        <p:nvPicPr>
          <p:cNvPr id="16" name="Picture 1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27C417-C05F-45CF-B8F3-A640169E7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5" t="3508" r="45865"/>
          <a:stretch/>
        </p:blipFill>
        <p:spPr>
          <a:xfrm>
            <a:off x="5486988" y="2569511"/>
            <a:ext cx="716494" cy="4078846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D5D94DBB-E7AA-4CC0-9E38-190DF20BA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60" t="17339" r="32961" b="9458"/>
          <a:stretch/>
        </p:blipFill>
        <p:spPr>
          <a:xfrm>
            <a:off x="1225462" y="2145715"/>
            <a:ext cx="4414941" cy="47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Prydau</a:t>
            </a:r>
            <a:r>
              <a:rPr lang="en-US" dirty="0"/>
              <a:t> </a:t>
            </a:r>
            <a:r>
              <a:rPr lang="en-US" dirty="0" err="1"/>
              <a:t>bwyd</a:t>
            </a:r>
            <a:r>
              <a:rPr lang="en-US" dirty="0"/>
              <a:t> </a:t>
            </a:r>
            <a:r>
              <a:rPr lang="en-US" dirty="0" err="1"/>
              <a:t>bendigedig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/>
              <a:t>Am ragor o wybodaeth ewch i:</a:t>
            </a:r>
            <a:endParaRPr lang="en-GB" sz="3600" dirty="0"/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D50D2-7E16-4DE4-B9CF-15A798A35263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late, piece, tableware, dishware&#10;&#10;Description automatically generated">
            <a:extLst>
              <a:ext uri="{FF2B5EF4-FFF2-40B4-BE49-F238E27FC236}">
                <a16:creationId xmlns:a16="http://schemas.microsoft.com/office/drawing/2014/main" id="{4751F9FB-F329-4BDD-929A-809064118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348" y="2813669"/>
            <a:ext cx="2450217" cy="1633478"/>
          </a:xfrm>
          <a:prstGeom prst="rect">
            <a:avLst/>
          </a:prstGeom>
        </p:spPr>
      </p:pic>
      <p:pic>
        <p:nvPicPr>
          <p:cNvPr id="15" name="Picture 1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1A53BE95-1335-4005-A5AF-E31783386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51" y="4948769"/>
            <a:ext cx="2173641" cy="1449819"/>
          </a:xfrm>
          <a:prstGeom prst="rect">
            <a:avLst/>
          </a:prstGeom>
        </p:spPr>
      </p:pic>
      <p:pic>
        <p:nvPicPr>
          <p:cNvPr id="17" name="Picture 16" descr="A picture containing food, snack food, sandwich&#10;&#10;Description automatically generated">
            <a:extLst>
              <a:ext uri="{FF2B5EF4-FFF2-40B4-BE49-F238E27FC236}">
                <a16:creationId xmlns:a16="http://schemas.microsoft.com/office/drawing/2014/main" id="{31B887C9-3B98-4191-91BD-9D478F51D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879" y="4506928"/>
            <a:ext cx="2307786" cy="1800073"/>
          </a:xfrm>
          <a:prstGeom prst="rect">
            <a:avLst/>
          </a:prstGeom>
        </p:spPr>
      </p:pic>
      <p:pic>
        <p:nvPicPr>
          <p:cNvPr id="19" name="Picture 18" descr="A plate of food&#10;&#10;Description automatically generated">
            <a:extLst>
              <a:ext uri="{FF2B5EF4-FFF2-40B4-BE49-F238E27FC236}">
                <a16:creationId xmlns:a16="http://schemas.microsoft.com/office/drawing/2014/main" id="{0ADF22A1-272A-40D3-A7E7-3821D4072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253" y="1228055"/>
            <a:ext cx="2460057" cy="1633478"/>
          </a:xfrm>
          <a:prstGeom prst="rect">
            <a:avLst/>
          </a:prstGeom>
        </p:spPr>
      </p:pic>
      <p:pic>
        <p:nvPicPr>
          <p:cNvPr id="23" name="Picture 2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30C189EB-DE22-4EF5-A131-A20F12BE7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620" y="4878770"/>
            <a:ext cx="2672541" cy="1742496"/>
          </a:xfrm>
          <a:prstGeom prst="rect">
            <a:avLst/>
          </a:prstGeom>
        </p:spPr>
      </p:pic>
      <p:pic>
        <p:nvPicPr>
          <p:cNvPr id="27" name="Picture 26" descr="A picture containing cup, coffee, indoor, food&#10;&#10;Description automatically generated">
            <a:extLst>
              <a:ext uri="{FF2B5EF4-FFF2-40B4-BE49-F238E27FC236}">
                <a16:creationId xmlns:a16="http://schemas.microsoft.com/office/drawing/2014/main" id="{9C0E0F56-7786-4CCD-8B02-C0C07D24B7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78" y="3331727"/>
            <a:ext cx="2059402" cy="1449819"/>
          </a:xfrm>
          <a:prstGeom prst="rect">
            <a:avLst/>
          </a:prstGeom>
        </p:spPr>
      </p:pic>
      <p:pic>
        <p:nvPicPr>
          <p:cNvPr id="33" name="Picture 32" descr="A plate of meat and vegetables&#10;&#10;Description automatically generated with low confidence">
            <a:extLst>
              <a:ext uri="{FF2B5EF4-FFF2-40B4-BE49-F238E27FC236}">
                <a16:creationId xmlns:a16="http://schemas.microsoft.com/office/drawing/2014/main" id="{FE7C9CCF-6F03-4682-A901-075AD18D2E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174" y="1946874"/>
            <a:ext cx="2128924" cy="1465180"/>
          </a:xfrm>
          <a:prstGeom prst="rect">
            <a:avLst/>
          </a:prstGeom>
        </p:spPr>
      </p:pic>
      <p:pic>
        <p:nvPicPr>
          <p:cNvPr id="35" name="Picture 34" descr="A picture containing food, table, plate, cup&#10;&#10;Description automatically generated">
            <a:extLst>
              <a:ext uri="{FF2B5EF4-FFF2-40B4-BE49-F238E27FC236}">
                <a16:creationId xmlns:a16="http://schemas.microsoft.com/office/drawing/2014/main" id="{C331EC10-FC48-4586-9037-782DE3775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019" y="2986698"/>
            <a:ext cx="1835391" cy="1644832"/>
          </a:xfrm>
          <a:prstGeom prst="rect">
            <a:avLst/>
          </a:prstGeom>
        </p:spPr>
      </p:pic>
      <p:pic>
        <p:nvPicPr>
          <p:cNvPr id="36" name="Picture 35" descr="A plate of food&#10;&#10;Description automatically generated">
            <a:extLst>
              <a:ext uri="{FF2B5EF4-FFF2-40B4-BE49-F238E27FC236}">
                <a16:creationId xmlns:a16="http://schemas.microsoft.com/office/drawing/2014/main" id="{861FF6C8-294C-419D-B89A-3F44638393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14" y="4726444"/>
            <a:ext cx="2460056" cy="1641971"/>
          </a:xfrm>
          <a:prstGeom prst="rect">
            <a:avLst/>
          </a:prstGeom>
        </p:spPr>
      </p:pic>
      <p:pic>
        <p:nvPicPr>
          <p:cNvPr id="37" name="Picture 36" descr="A picture containing food, tomato&#10;&#10;Description automatically generated">
            <a:extLst>
              <a:ext uri="{FF2B5EF4-FFF2-40B4-BE49-F238E27FC236}">
                <a16:creationId xmlns:a16="http://schemas.microsoft.com/office/drawing/2014/main" id="{770311AE-B542-44B3-B4BA-B5F174F811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317" y="1635841"/>
            <a:ext cx="1437751" cy="1354362"/>
          </a:xfrm>
          <a:prstGeom prst="rect">
            <a:avLst/>
          </a:prstGeom>
        </p:spPr>
      </p:pic>
      <p:pic>
        <p:nvPicPr>
          <p:cNvPr id="38" name="Picture 37" descr="A picture containing food, corn, vegetable&#10;&#10;Description automatically generated">
            <a:extLst>
              <a:ext uri="{FF2B5EF4-FFF2-40B4-BE49-F238E27FC236}">
                <a16:creationId xmlns:a16="http://schemas.microsoft.com/office/drawing/2014/main" id="{B9BCA434-0FA2-492A-B37E-63D88A89C1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218" y="664328"/>
            <a:ext cx="1648694" cy="16486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364DD04-F1A0-4F80-BD65-E21680D0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762" y="1184321"/>
            <a:ext cx="9076662" cy="394741"/>
          </a:xfrm>
        </p:spPr>
        <p:txBody>
          <a:bodyPr/>
          <a:lstStyle/>
          <a:p>
            <a:r>
              <a:rPr lang="en-US" dirty="0" err="1"/>
              <a:t>Cyfosodiad</a:t>
            </a:r>
            <a:r>
              <a:rPr lang="en-US" dirty="0"/>
              <a:t> </a:t>
            </a:r>
            <a:r>
              <a:rPr lang="en-US" dirty="0" err="1"/>
              <a:t>pryd</a:t>
            </a:r>
            <a:r>
              <a:rPr lang="en-US" dirty="0"/>
              <a:t> </a:t>
            </a:r>
            <a:r>
              <a:rPr lang="en-US" dirty="0" err="1"/>
              <a:t>bwyd</a:t>
            </a:r>
            <a:endParaRPr lang="en-US" dirty="0"/>
          </a:p>
        </p:txBody>
      </p:sp>
      <p:pic>
        <p:nvPicPr>
          <p:cNvPr id="4" name="Picture 3" descr="A plate of sushi&#10;&#10;Description automatically generated">
            <a:extLst>
              <a:ext uri="{FF2B5EF4-FFF2-40B4-BE49-F238E27FC236}">
                <a16:creationId xmlns:a16="http://schemas.microsoft.com/office/drawing/2014/main" id="{706A5405-0F73-4F70-8A60-C124BCDF6A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589" y="2523322"/>
            <a:ext cx="1834686" cy="16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70" y="1208015"/>
            <a:ext cx="3808249" cy="1384183"/>
          </a:xfrm>
          <a:prstGeom prst="wedgeRoundRectCallout">
            <a:avLst>
              <a:gd name="adj1" fmla="val -36469"/>
              <a:gd name="adj2" fmla="val 1085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4" name="Picture 23" descr="A head of broccoli&#10;&#10;Description automatically generated">
            <a:extLst>
              <a:ext uri="{FF2B5EF4-FFF2-40B4-BE49-F238E27FC236}">
                <a16:creationId xmlns:a16="http://schemas.microsoft.com/office/drawing/2014/main" id="{81EFFA4D-C13E-4BD2-9E94-51B302C82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31" y="3874379"/>
            <a:ext cx="2595480" cy="2515481"/>
          </a:xfrm>
          <a:prstGeom prst="rect">
            <a:avLst/>
          </a:prstGeom>
        </p:spPr>
      </p:pic>
      <p:pic>
        <p:nvPicPr>
          <p:cNvPr id="26" name="Picture 25" descr="A group of carrots&#10;&#10;Description automatically generated with medium confidence">
            <a:extLst>
              <a:ext uri="{FF2B5EF4-FFF2-40B4-BE49-F238E27FC236}">
                <a16:creationId xmlns:a16="http://schemas.microsoft.com/office/drawing/2014/main" id="{58ED5E8F-5D2B-47C7-A51B-1B9EAE6AE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189" y="2788239"/>
            <a:ext cx="3650104" cy="1854608"/>
          </a:xfrm>
          <a:prstGeom prst="rect">
            <a:avLst/>
          </a:prstGeom>
        </p:spPr>
      </p:pic>
      <p:pic>
        <p:nvPicPr>
          <p:cNvPr id="28" name="Picture 27" descr="A picture containing vegetable, pepper, hot pepper&#10;&#10;Description automatically generated">
            <a:extLst>
              <a:ext uri="{FF2B5EF4-FFF2-40B4-BE49-F238E27FC236}">
                <a16:creationId xmlns:a16="http://schemas.microsoft.com/office/drawing/2014/main" id="{F8323F8D-9EDB-40D9-8EA3-C632682261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424" y="3874379"/>
            <a:ext cx="2803090" cy="2905712"/>
          </a:xfrm>
          <a:prstGeom prst="rect">
            <a:avLst/>
          </a:prstGeom>
        </p:spPr>
      </p:pic>
      <p:pic>
        <p:nvPicPr>
          <p:cNvPr id="30" name="Picture 29" descr="A group of strawberries&#10;&#10;Description automatically generated">
            <a:extLst>
              <a:ext uri="{FF2B5EF4-FFF2-40B4-BE49-F238E27FC236}">
                <a16:creationId xmlns:a16="http://schemas.microsoft.com/office/drawing/2014/main" id="{ECDB9DE8-F1FA-4E4B-B172-BC350F2B3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889" y="4535252"/>
            <a:ext cx="2793470" cy="1854608"/>
          </a:xfrm>
          <a:prstGeom prst="rect">
            <a:avLst/>
          </a:prstGeom>
        </p:spPr>
      </p:pic>
      <p:pic>
        <p:nvPicPr>
          <p:cNvPr id="22" name="Picture 21" descr="A banana with a smiley face&#10;&#10;Description automatically generated with low confidence">
            <a:extLst>
              <a:ext uri="{FF2B5EF4-FFF2-40B4-BE49-F238E27FC236}">
                <a16:creationId xmlns:a16="http://schemas.microsoft.com/office/drawing/2014/main" id="{236F9B49-C69A-4C17-97B0-41496BFBC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811" y="2095881"/>
            <a:ext cx="2575186" cy="1619662"/>
          </a:xfrm>
          <a:prstGeom prst="rect">
            <a:avLst/>
          </a:prstGeom>
        </p:spPr>
      </p:pic>
      <p:pic>
        <p:nvPicPr>
          <p:cNvPr id="4" name="Picture 3" descr="A green cucumbe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2C6FF2C-1B65-4006-9C39-3616D72651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715" y="1165282"/>
            <a:ext cx="2493010" cy="1414807"/>
          </a:xfrm>
          <a:prstGeom prst="rect">
            <a:avLst/>
          </a:prstGeom>
        </p:spPr>
      </p:pic>
      <p:pic>
        <p:nvPicPr>
          <p:cNvPr id="3" name="Picture 2" descr="A person in a costume&#10;&#10;Description automatically generated with low confidence">
            <a:extLst>
              <a:ext uri="{FF2B5EF4-FFF2-40B4-BE49-F238E27FC236}">
                <a16:creationId xmlns:a16="http://schemas.microsoft.com/office/drawing/2014/main" id="{1F3B455F-C112-49F4-AC83-476FCE1DA3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078" y="2701255"/>
            <a:ext cx="22114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4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364C215F-74B2-4C42-A97B-40DBC8C88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6" y="2958838"/>
            <a:ext cx="2318823" cy="3517464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70" y="1208015"/>
            <a:ext cx="3808249" cy="1384183"/>
          </a:xfrm>
          <a:prstGeom prst="wedgeRoundRectCallout">
            <a:avLst>
              <a:gd name="adj1" fmla="val -36469"/>
              <a:gd name="adj2" fmla="val 1085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8" name="Picture 7" descr="A picture containing food, pastry, dessert, bread&#10;&#10;Description automatically generated">
            <a:extLst>
              <a:ext uri="{FF2B5EF4-FFF2-40B4-BE49-F238E27FC236}">
                <a16:creationId xmlns:a16="http://schemas.microsoft.com/office/drawing/2014/main" id="{42C0F8F9-8501-4830-B93B-2A919BFE0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017" y="1289166"/>
            <a:ext cx="2489852" cy="2100264"/>
          </a:xfrm>
          <a:prstGeom prst="rect">
            <a:avLst/>
          </a:prstGeom>
        </p:spPr>
      </p:pic>
      <p:pic>
        <p:nvPicPr>
          <p:cNvPr id="9" name="Picture 8" descr="A picture containing bread&#10;&#10;Description automatically generated">
            <a:extLst>
              <a:ext uri="{FF2B5EF4-FFF2-40B4-BE49-F238E27FC236}">
                <a16:creationId xmlns:a16="http://schemas.microsoft.com/office/drawing/2014/main" id="{A75D6F0A-DD82-4C23-AC55-68EF9DFBF7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6349" y="1581150"/>
            <a:ext cx="1785281" cy="2209800"/>
          </a:xfrm>
          <a:prstGeom prst="rect">
            <a:avLst/>
          </a:prstGeom>
        </p:spPr>
      </p:pic>
      <p:pic>
        <p:nvPicPr>
          <p:cNvPr id="10" name="Picture 9" descr="A pile of seeds&#10;&#10;Description automatically generated with medium confidence">
            <a:extLst>
              <a:ext uri="{FF2B5EF4-FFF2-40B4-BE49-F238E27FC236}">
                <a16:creationId xmlns:a16="http://schemas.microsoft.com/office/drawing/2014/main" id="{A91B4E66-0284-4DF2-8290-4BFE2F7B33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120" y="2772210"/>
            <a:ext cx="2269182" cy="1974826"/>
          </a:xfrm>
          <a:prstGeom prst="rect">
            <a:avLst/>
          </a:prstGeom>
        </p:spPr>
      </p:pic>
      <p:pic>
        <p:nvPicPr>
          <p:cNvPr id="4" name="Picture 3" descr="A pile of french fries&#10;&#10;Description automatically generated with medium confidence">
            <a:extLst>
              <a:ext uri="{FF2B5EF4-FFF2-40B4-BE49-F238E27FC236}">
                <a16:creationId xmlns:a16="http://schemas.microsoft.com/office/drawing/2014/main" id="{6BC5EFD4-ED0F-451E-85FD-6117FFC3DE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37" y="4087577"/>
            <a:ext cx="2470307" cy="1646871"/>
          </a:xfrm>
          <a:prstGeom prst="rect">
            <a:avLst/>
          </a:prstGeom>
        </p:spPr>
      </p:pic>
      <p:pic>
        <p:nvPicPr>
          <p:cNvPr id="6" name="Picture 5" descr="A bowl of cereal&#10;&#10;Description automatically generated with medium confidence">
            <a:extLst>
              <a:ext uri="{FF2B5EF4-FFF2-40B4-BE49-F238E27FC236}">
                <a16:creationId xmlns:a16="http://schemas.microsoft.com/office/drawing/2014/main" id="{139E9D5B-4397-459E-8835-243B185B97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777" y="4807975"/>
            <a:ext cx="2073882" cy="1668328"/>
          </a:xfrm>
          <a:prstGeom prst="rect">
            <a:avLst/>
          </a:prstGeom>
        </p:spPr>
      </p:pic>
      <p:pic>
        <p:nvPicPr>
          <p:cNvPr id="3" name="Picture 2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2477D881-0F6A-4A3F-B754-287320824F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364" y="4087577"/>
            <a:ext cx="2003061" cy="19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2F934BA2-F646-4A65-86C2-A1E05740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3" y="3087148"/>
            <a:ext cx="1725793" cy="3323353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70" y="1208015"/>
            <a:ext cx="3808249" cy="1384183"/>
          </a:xfrm>
          <a:prstGeom prst="wedgeRoundRectCallout">
            <a:avLst>
              <a:gd name="adj1" fmla="val -36469"/>
              <a:gd name="adj2" fmla="val 108561"/>
              <a:gd name="adj3" fmla="val 16667"/>
            </a:avLst>
          </a:prstGeom>
          <a:solidFill>
            <a:srgbClr val="F9D4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4" name="Picture 3" descr="A egg on top of a stack of coins&#10;&#10;Description automatically generated with medium confidence">
            <a:extLst>
              <a:ext uri="{FF2B5EF4-FFF2-40B4-BE49-F238E27FC236}">
                <a16:creationId xmlns:a16="http://schemas.microsoft.com/office/drawing/2014/main" id="{B887CE04-7199-4DC9-BCBE-B1E86FBF96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587" y="1421734"/>
            <a:ext cx="1700962" cy="2562531"/>
          </a:xfrm>
          <a:prstGeom prst="rect">
            <a:avLst/>
          </a:prstGeom>
        </p:spPr>
      </p:pic>
      <p:pic>
        <p:nvPicPr>
          <p:cNvPr id="12" name="Picture 11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B420ABA8-0202-48C7-BA58-88D84765CA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908" y="3364745"/>
            <a:ext cx="2181225" cy="2133600"/>
          </a:xfrm>
          <a:prstGeom prst="rect">
            <a:avLst/>
          </a:prstGeom>
        </p:spPr>
      </p:pic>
      <p:pic>
        <p:nvPicPr>
          <p:cNvPr id="18" name="Picture 17" descr="A picture containing invertebrate, mollusk&#10;&#10;Description automatically generated">
            <a:extLst>
              <a:ext uri="{FF2B5EF4-FFF2-40B4-BE49-F238E27FC236}">
                <a16:creationId xmlns:a16="http://schemas.microsoft.com/office/drawing/2014/main" id="{C6A6D359-9A1D-4355-BD06-82EC0595DE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9032" y="2076450"/>
            <a:ext cx="2818699" cy="1583966"/>
          </a:xfrm>
          <a:prstGeom prst="rect">
            <a:avLst/>
          </a:prstGeom>
        </p:spPr>
      </p:pic>
      <p:pic>
        <p:nvPicPr>
          <p:cNvPr id="22" name="Picture 21" descr="A picture containing crab&#10;&#10;Description automatically generated">
            <a:extLst>
              <a:ext uri="{FF2B5EF4-FFF2-40B4-BE49-F238E27FC236}">
                <a16:creationId xmlns:a16="http://schemas.microsoft.com/office/drawing/2014/main" id="{FF14DA2C-7643-47A4-B213-3E949468F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692" y="4431545"/>
            <a:ext cx="2616981" cy="1589015"/>
          </a:xfrm>
          <a:prstGeom prst="rect">
            <a:avLst/>
          </a:prstGeom>
        </p:spPr>
      </p:pic>
      <p:pic>
        <p:nvPicPr>
          <p:cNvPr id="24" name="Picture 23" descr="A pile of peanuts&#10;&#10;Description automatically generated with medium confidence">
            <a:extLst>
              <a:ext uri="{FF2B5EF4-FFF2-40B4-BE49-F238E27FC236}">
                <a16:creationId xmlns:a16="http://schemas.microsoft.com/office/drawing/2014/main" id="{A5A2022A-49D9-4E5C-8C22-0F9DF5531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493" y="4509140"/>
            <a:ext cx="2831171" cy="16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3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233A53E-EF75-49B0-853E-DF00BA36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4" y="2896750"/>
            <a:ext cx="2211491" cy="3586704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70" y="1208015"/>
            <a:ext cx="3808249" cy="1384183"/>
          </a:xfrm>
          <a:prstGeom prst="wedgeRoundRectCallout">
            <a:avLst>
              <a:gd name="adj1" fmla="val -36469"/>
              <a:gd name="adj2" fmla="val 1085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3" name="Picture 2" descr="A picture containing cup, glass, tableware&#10;&#10;Description automatically generated">
            <a:extLst>
              <a:ext uri="{FF2B5EF4-FFF2-40B4-BE49-F238E27FC236}">
                <a16:creationId xmlns:a16="http://schemas.microsoft.com/office/drawing/2014/main" id="{40FC7634-E54A-4064-8A43-1F2B6F060E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294" y="1161597"/>
            <a:ext cx="2898665" cy="245882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8ACC080-8F9B-495B-A1A8-F3C4C3FFA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409" y="3620420"/>
            <a:ext cx="2945628" cy="1636460"/>
          </a:xfrm>
          <a:prstGeom prst="rect">
            <a:avLst/>
          </a:prstGeom>
        </p:spPr>
      </p:pic>
      <p:pic>
        <p:nvPicPr>
          <p:cNvPr id="9" name="Picture 8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761CFB93-E131-4DAE-AC48-53A0A7FC1E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8215" y="2317330"/>
            <a:ext cx="2015043" cy="2388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45CE3-C01E-4EC5-B5E2-AC632980C0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965" y="4059351"/>
            <a:ext cx="3721843" cy="22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0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69" y="1208015"/>
            <a:ext cx="7662205" cy="1384183"/>
          </a:xfrm>
          <a:prstGeom prst="wedgeRoundRectCallout">
            <a:avLst>
              <a:gd name="adj1" fmla="val -40074"/>
              <a:gd name="adj2" fmla="val 934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digon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yfed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Dŵr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llaeth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ydy’r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dewisiadau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8" name="Picture 7" descr="A person in a costume&#10;&#10;Description automatically generated with low confidence">
            <a:extLst>
              <a:ext uri="{FF2B5EF4-FFF2-40B4-BE49-F238E27FC236}">
                <a16:creationId xmlns:a16="http://schemas.microsoft.com/office/drawing/2014/main" id="{DDB95AA8-DAAE-467E-B03D-E360FEBA4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42" y="2853691"/>
            <a:ext cx="2211491" cy="3429000"/>
          </a:xfrm>
          <a:prstGeom prst="rect">
            <a:avLst/>
          </a:prstGeom>
        </p:spPr>
      </p:pic>
      <p:pic>
        <p:nvPicPr>
          <p:cNvPr id="10" name="Picture 9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B0C65501-CCF7-47E1-A0A8-9A4A87D6C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730" y="4011262"/>
            <a:ext cx="1874039" cy="2086050"/>
          </a:xfrm>
          <a:prstGeom prst="rect">
            <a:avLst/>
          </a:prstGeom>
        </p:spPr>
      </p:pic>
      <p:pic>
        <p:nvPicPr>
          <p:cNvPr id="12" name="Picture 11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4D7FAAA6-713E-4B00-8E4B-2928FC3E52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821" y="3039070"/>
            <a:ext cx="1839811" cy="30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8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239FED8-CB43-48E6-8594-D5720AE4D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285"/>
            <a:ext cx="12191999" cy="52010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438" y="1072152"/>
            <a:ext cx="9076662" cy="720000"/>
          </a:xfrm>
        </p:spPr>
        <p:txBody>
          <a:bodyPr/>
          <a:lstStyle/>
          <a:p>
            <a:r>
              <a:rPr lang="en-US" dirty="0" err="1"/>
              <a:t>Fy</a:t>
            </a:r>
            <a:r>
              <a:rPr lang="en-US" dirty="0"/>
              <a:t> </a:t>
            </a:r>
            <a:r>
              <a:rPr lang="en-US" dirty="0" err="1"/>
              <a:t>mwrdd</a:t>
            </a:r>
            <a:r>
              <a:rPr lang="en-US" dirty="0"/>
              <a:t> </a:t>
            </a:r>
            <a:r>
              <a:rPr lang="en-US" dirty="0" err="1"/>
              <a:t>prydau</a:t>
            </a:r>
            <a:r>
              <a:rPr lang="en-US" dirty="0"/>
              <a:t> </a:t>
            </a:r>
            <a:r>
              <a:rPr lang="en-US" dirty="0" err="1"/>
              <a:t>bwyd</a:t>
            </a:r>
            <a:r>
              <a:rPr lang="en-US" dirty="0"/>
              <a:t> </a:t>
            </a:r>
            <a:r>
              <a:rPr lang="en-US" dirty="0" err="1"/>
              <a:t>bendigedig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Brecwast</a:t>
            </a:r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Cinio</a:t>
            </a:r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65843" y="2470493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Swper</a:t>
            </a:r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3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9"/>
            <a:ext cx="9076662" cy="720000"/>
          </a:xfrm>
        </p:spPr>
        <p:txBody>
          <a:bodyPr/>
          <a:lstStyle/>
          <a:p>
            <a:r>
              <a:rPr lang="en-US" dirty="0" err="1"/>
              <a:t>Fy</a:t>
            </a:r>
            <a:r>
              <a:rPr lang="en-US" dirty="0"/>
              <a:t> </a:t>
            </a:r>
            <a:r>
              <a:rPr lang="en-US" dirty="0" err="1"/>
              <a:t>nghardiad</a:t>
            </a:r>
            <a:r>
              <a:rPr lang="en-US" dirty="0"/>
              <a:t> </a:t>
            </a:r>
            <a:r>
              <a:rPr lang="en-US" dirty="0" err="1"/>
              <a:t>prydau</a:t>
            </a:r>
            <a:r>
              <a:rPr lang="en-US" dirty="0"/>
              <a:t> </a:t>
            </a:r>
            <a:r>
              <a:rPr lang="en-US" dirty="0" err="1"/>
              <a:t>bwyd</a:t>
            </a:r>
            <a:r>
              <a:rPr lang="en-US" dirty="0"/>
              <a:t> </a:t>
            </a:r>
            <a:r>
              <a:rPr lang="en-US" dirty="0" err="1"/>
              <a:t>bendigedig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4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8377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food, table, plate, cup&#10;&#10;Description automatically generated">
            <a:extLst>
              <a:ext uri="{FF2B5EF4-FFF2-40B4-BE49-F238E27FC236}">
                <a16:creationId xmlns:a16="http://schemas.microsoft.com/office/drawing/2014/main" id="{62794318-A2E4-400D-B6E3-DC08CC4DC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96" y="3249088"/>
            <a:ext cx="2847429" cy="2551794"/>
          </a:xfrm>
          <a:prstGeom prst="rect">
            <a:avLst/>
          </a:prstGeom>
        </p:spPr>
      </p:pic>
      <p:pic>
        <p:nvPicPr>
          <p:cNvPr id="12" name="Picture 11" descr="A picture containing plate, piece, tableware, dishware&#10;&#10;Description automatically generated">
            <a:extLst>
              <a:ext uri="{FF2B5EF4-FFF2-40B4-BE49-F238E27FC236}">
                <a16:creationId xmlns:a16="http://schemas.microsoft.com/office/drawing/2014/main" id="{DBF0246E-90A6-4F55-80BB-73A27AAAE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687" y="3748659"/>
            <a:ext cx="2907897" cy="2022050"/>
          </a:xfrm>
          <a:prstGeom prst="rect">
            <a:avLst/>
          </a:prstGeom>
        </p:spPr>
      </p:pic>
      <p:pic>
        <p:nvPicPr>
          <p:cNvPr id="8" name="Picture 7" descr="A picture containing cup, coffee, indoor, food&#10;&#10;Description automatically generated">
            <a:extLst>
              <a:ext uri="{FF2B5EF4-FFF2-40B4-BE49-F238E27FC236}">
                <a16:creationId xmlns:a16="http://schemas.microsoft.com/office/drawing/2014/main" id="{20F1D1BC-396C-4B3B-8D35-A487BDA64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604" y="3551227"/>
            <a:ext cx="3152673" cy="2219482"/>
          </a:xfrm>
          <a:prstGeom prst="rect">
            <a:avLst/>
          </a:prstGeom>
        </p:spPr>
      </p:pic>
      <p:pic>
        <p:nvPicPr>
          <p:cNvPr id="11" name="Picture 10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C55BF93B-B5BD-4568-91B7-6BA240207B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359" y="2580975"/>
            <a:ext cx="1123052" cy="1211573"/>
          </a:xfrm>
          <a:prstGeom prst="rect">
            <a:avLst/>
          </a:prstGeom>
        </p:spPr>
      </p:pic>
      <p:pic>
        <p:nvPicPr>
          <p:cNvPr id="15" name="Picture 14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B1BBB55D-4094-4E92-98CD-CF550259C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6695" y="2703787"/>
            <a:ext cx="1130888" cy="1305219"/>
          </a:xfrm>
          <a:prstGeom prst="rect">
            <a:avLst/>
          </a:prstGeom>
        </p:spPr>
      </p:pic>
      <p:pic>
        <p:nvPicPr>
          <p:cNvPr id="16" name="Picture 15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0EBD5A6B-8DE7-4395-A8F4-EDB3E1F172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5479" y="2654091"/>
            <a:ext cx="1173946" cy="13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1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95F3CD-14AA-4BEE-9091-30F6E21E6BD0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D2526C2E-673B-4CB0-88D8-A96099184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228</Words>
  <Application>Microsoft Office PowerPoint</Application>
  <PresentationFormat>Widescreen</PresentationFormat>
  <Paragraphs>102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1_Custom Design</vt:lpstr>
      <vt:lpstr>3_Custom Design</vt:lpstr>
      <vt:lpstr>Prydau bwyd bendigedig</vt:lpstr>
      <vt:lpstr>Cyfosodiad pryd bwyd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mwrdd prydau bwyd bendigedig</vt:lpstr>
      <vt:lpstr>Fy nghardiad prydau bwyd bendigedig</vt:lpstr>
      <vt:lpstr>Fy nghardiad prydau bwyd bendigedig</vt:lpstr>
      <vt:lpstr>Fy nghardiad prydau bwyd bendigedig</vt:lpstr>
      <vt:lpstr>Fy nghardiad prydau bwyd bendigedig</vt:lpstr>
      <vt:lpstr>Arwydd bwyty</vt:lpstr>
      <vt:lpstr>Bwydlen</vt:lpstr>
      <vt:lpstr>Bwydlen  </vt:lpstr>
      <vt:lpstr>Hoff bryd bwyd teulu! Tynnwch lun o’ch hoff bryd bwyd teulu.                </vt:lpstr>
      <vt:lpstr>Prydau bwyd bendigedig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92</cp:revision>
  <cp:lastPrinted>2021-11-08T16:50:36Z</cp:lastPrinted>
  <dcterms:created xsi:type="dcterms:W3CDTF">2018-10-10T09:22:08Z</dcterms:created>
  <dcterms:modified xsi:type="dcterms:W3CDTF">2023-07-17T14:55:47Z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